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69"/>
  </p:notesMasterIdLst>
  <p:handoutMasterIdLst>
    <p:handoutMasterId r:id="rId170"/>
  </p:handoutMasterIdLst>
  <p:sldIdLst>
    <p:sldId id="338" r:id="rId2"/>
    <p:sldId id="687" r:id="rId3"/>
    <p:sldId id="688" r:id="rId4"/>
    <p:sldId id="352" r:id="rId5"/>
    <p:sldId id="339" r:id="rId6"/>
    <p:sldId id="340" r:id="rId7"/>
    <p:sldId id="635" r:id="rId8"/>
    <p:sldId id="634" r:id="rId9"/>
    <p:sldId id="342" r:id="rId10"/>
    <p:sldId id="351" r:id="rId11"/>
    <p:sldId id="290" r:id="rId12"/>
    <p:sldId id="345" r:id="rId13"/>
    <p:sldId id="346" r:id="rId14"/>
    <p:sldId id="347" r:id="rId15"/>
    <p:sldId id="563" r:id="rId16"/>
    <p:sldId id="564" r:id="rId17"/>
    <p:sldId id="566" r:id="rId18"/>
    <p:sldId id="353" r:id="rId19"/>
    <p:sldId id="567" r:id="rId20"/>
    <p:sldId id="365" r:id="rId21"/>
    <p:sldId id="366" r:id="rId22"/>
    <p:sldId id="367" r:id="rId23"/>
    <p:sldId id="568" r:id="rId24"/>
    <p:sldId id="368" r:id="rId25"/>
    <p:sldId id="569" r:id="rId26"/>
    <p:sldId id="570" r:id="rId27"/>
    <p:sldId id="571" r:id="rId28"/>
    <p:sldId id="572" r:id="rId29"/>
    <p:sldId id="573" r:id="rId30"/>
    <p:sldId id="370" r:id="rId31"/>
    <p:sldId id="371" r:id="rId32"/>
    <p:sldId id="574" r:id="rId33"/>
    <p:sldId id="575" r:id="rId34"/>
    <p:sldId id="576" r:id="rId35"/>
    <p:sldId id="577" r:id="rId36"/>
    <p:sldId id="578" r:id="rId37"/>
    <p:sldId id="579" r:id="rId38"/>
    <p:sldId id="581" r:id="rId39"/>
    <p:sldId id="597" r:id="rId40"/>
    <p:sldId id="584" r:id="rId41"/>
    <p:sldId id="583" r:id="rId42"/>
    <p:sldId id="585" r:id="rId43"/>
    <p:sldId id="586" r:id="rId44"/>
    <p:sldId id="587" r:id="rId45"/>
    <p:sldId id="588" r:id="rId46"/>
    <p:sldId id="388" r:id="rId47"/>
    <p:sldId id="685" r:id="rId48"/>
    <p:sldId id="684" r:id="rId49"/>
    <p:sldId id="399" r:id="rId50"/>
    <p:sldId id="589" r:id="rId51"/>
    <p:sldId id="590" r:id="rId52"/>
    <p:sldId id="591" r:id="rId53"/>
    <p:sldId id="592" r:id="rId54"/>
    <p:sldId id="593" r:id="rId55"/>
    <p:sldId id="594" r:id="rId56"/>
    <p:sldId id="595" r:id="rId57"/>
    <p:sldId id="596" r:id="rId58"/>
    <p:sldId id="599" r:id="rId59"/>
    <p:sldId id="600" r:id="rId60"/>
    <p:sldId id="601" r:id="rId61"/>
    <p:sldId id="602" r:id="rId62"/>
    <p:sldId id="603" r:id="rId63"/>
    <p:sldId id="604" r:id="rId64"/>
    <p:sldId id="605" r:id="rId65"/>
    <p:sldId id="606" r:id="rId66"/>
    <p:sldId id="607" r:id="rId67"/>
    <p:sldId id="609" r:id="rId68"/>
    <p:sldId id="418" r:id="rId69"/>
    <p:sldId id="608" r:id="rId70"/>
    <p:sldId id="611" r:id="rId71"/>
    <p:sldId id="612" r:id="rId72"/>
    <p:sldId id="613" r:id="rId73"/>
    <p:sldId id="614" r:id="rId74"/>
    <p:sldId id="615" r:id="rId75"/>
    <p:sldId id="616" r:id="rId76"/>
    <p:sldId id="617" r:id="rId77"/>
    <p:sldId id="618" r:id="rId78"/>
    <p:sldId id="619" r:id="rId79"/>
    <p:sldId id="620" r:id="rId80"/>
    <p:sldId id="621" r:id="rId81"/>
    <p:sldId id="622" r:id="rId82"/>
    <p:sldId id="624" r:id="rId83"/>
    <p:sldId id="625" r:id="rId84"/>
    <p:sldId id="626" r:id="rId85"/>
    <p:sldId id="627" r:id="rId86"/>
    <p:sldId id="628" r:id="rId87"/>
    <p:sldId id="629" r:id="rId88"/>
    <p:sldId id="630" r:id="rId89"/>
    <p:sldId id="631" r:id="rId90"/>
    <p:sldId id="632" r:id="rId91"/>
    <p:sldId id="446" r:id="rId92"/>
    <p:sldId id="447" r:id="rId93"/>
    <p:sldId id="448" r:id="rId94"/>
    <p:sldId id="449" r:id="rId95"/>
    <p:sldId id="450" r:id="rId96"/>
    <p:sldId id="452" r:id="rId97"/>
    <p:sldId id="453" r:id="rId98"/>
    <p:sldId id="636" r:id="rId99"/>
    <p:sldId id="686" r:id="rId100"/>
    <p:sldId id="637" r:id="rId101"/>
    <p:sldId id="638" r:id="rId102"/>
    <p:sldId id="639" r:id="rId103"/>
    <p:sldId id="640" r:id="rId104"/>
    <p:sldId id="641" r:id="rId105"/>
    <p:sldId id="642" r:id="rId106"/>
    <p:sldId id="643" r:id="rId107"/>
    <p:sldId id="645" r:id="rId108"/>
    <p:sldId id="466" r:id="rId109"/>
    <p:sldId id="646" r:id="rId110"/>
    <p:sldId id="648" r:id="rId111"/>
    <p:sldId id="649" r:id="rId112"/>
    <p:sldId id="650" r:id="rId113"/>
    <p:sldId id="652" r:id="rId114"/>
    <p:sldId id="655" r:id="rId115"/>
    <p:sldId id="653" r:id="rId116"/>
    <p:sldId id="654" r:id="rId117"/>
    <p:sldId id="656" r:id="rId118"/>
    <p:sldId id="477" r:id="rId119"/>
    <p:sldId id="478" r:id="rId120"/>
    <p:sldId id="479" r:id="rId121"/>
    <p:sldId id="480" r:id="rId122"/>
    <p:sldId id="481" r:id="rId123"/>
    <p:sldId id="482" r:id="rId124"/>
    <p:sldId id="657" r:id="rId125"/>
    <p:sldId id="658" r:id="rId126"/>
    <p:sldId id="659" r:id="rId127"/>
    <p:sldId id="660" r:id="rId128"/>
    <p:sldId id="661" r:id="rId129"/>
    <p:sldId id="662" r:id="rId130"/>
    <p:sldId id="490" r:id="rId131"/>
    <p:sldId id="491" r:id="rId132"/>
    <p:sldId id="492" r:id="rId133"/>
    <p:sldId id="663" r:id="rId134"/>
    <p:sldId id="664" r:id="rId135"/>
    <p:sldId id="665" r:id="rId136"/>
    <p:sldId id="666" r:id="rId137"/>
    <p:sldId id="498" r:id="rId138"/>
    <p:sldId id="499" r:id="rId139"/>
    <p:sldId id="500" r:id="rId140"/>
    <p:sldId id="667" r:id="rId141"/>
    <p:sldId id="668" r:id="rId142"/>
    <p:sldId id="669" r:id="rId143"/>
    <p:sldId id="510" r:id="rId144"/>
    <p:sldId id="670" r:id="rId145"/>
    <p:sldId id="671" r:id="rId146"/>
    <p:sldId id="672" r:id="rId147"/>
    <p:sldId id="673" r:id="rId148"/>
    <p:sldId id="519" r:id="rId149"/>
    <p:sldId id="520" r:id="rId150"/>
    <p:sldId id="521" r:id="rId151"/>
    <p:sldId id="522" r:id="rId152"/>
    <p:sldId id="523" r:id="rId153"/>
    <p:sldId id="524" r:id="rId154"/>
    <p:sldId id="525" r:id="rId155"/>
    <p:sldId id="526" r:id="rId156"/>
    <p:sldId id="535" r:id="rId157"/>
    <p:sldId id="536" r:id="rId158"/>
    <p:sldId id="537" r:id="rId159"/>
    <p:sldId id="539" r:id="rId160"/>
    <p:sldId id="674" r:id="rId161"/>
    <p:sldId id="675" r:id="rId162"/>
    <p:sldId id="545" r:id="rId163"/>
    <p:sldId id="546" r:id="rId164"/>
    <p:sldId id="677" r:id="rId165"/>
    <p:sldId id="678" r:id="rId166"/>
    <p:sldId id="679" r:id="rId167"/>
    <p:sldId id="680" r:id="rId168"/>
  </p:sldIdLst>
  <p:sldSz cx="12192000" cy="6858000"/>
  <p:notesSz cx="6815138" cy="9942513"/>
  <p:defaultTextStyle>
    <a:defPPr>
      <a:defRPr lang="zh-CN"/>
    </a:defPPr>
    <a:lvl1pPr algn="ctr"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480" userDrawn="1">
          <p15:clr>
            <a:srgbClr val="A4A3A4"/>
          </p15:clr>
        </p15:guide>
        <p15:guide id="2" pos="512" userDrawn="1">
          <p15:clr>
            <a:srgbClr val="A4A3A4"/>
          </p15:clr>
        </p15:guide>
      </p15:sldGuideLst>
    </p:ext>
    <p:ext uri="{2D200454-40CA-4A62-9FC3-DE9A4176ACB9}">
      <p15:notesGuideLst xmlns:p15="http://schemas.microsoft.com/office/powerpoint/2012/main">
        <p15:guide id="1" orient="horz" pos="3132">
          <p15:clr>
            <a:srgbClr val="A4A3A4"/>
          </p15:clr>
        </p15:guide>
        <p15:guide id="2" pos="214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0000"/>
    <a:srgbClr val="009900"/>
    <a:srgbClr val="0070C0"/>
    <a:srgbClr val="0000A3"/>
    <a:srgbClr val="00009C"/>
    <a:srgbClr val="FF99FF"/>
    <a:srgbClr val="B9EDFF"/>
    <a:srgbClr val="660033"/>
    <a:srgbClr val="CDD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13" autoAdjust="0"/>
  </p:normalViewPr>
  <p:slideViewPr>
    <p:cSldViewPr>
      <p:cViewPr varScale="1">
        <p:scale>
          <a:sx n="119" d="100"/>
          <a:sy n="119" d="100"/>
        </p:scale>
        <p:origin x="90" y="120"/>
      </p:cViewPr>
      <p:guideLst>
        <p:guide orient="horz" pos="480"/>
        <p:guide pos="5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7878"/>
    </p:cViewPr>
  </p:sorterViewPr>
  <p:notesViewPr>
    <p:cSldViewPr>
      <p:cViewPr varScale="1">
        <p:scale>
          <a:sx n="54" d="100"/>
          <a:sy n="54" d="100"/>
        </p:scale>
        <p:origin x="-1284" y="-96"/>
      </p:cViewPr>
      <p:guideLst>
        <p:guide orient="horz" pos="3132"/>
        <p:guide pos="214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80.wmf"/><Relationship Id="rId13" Type="http://schemas.openxmlformats.org/officeDocument/2006/relationships/image" Target="../media/image185.wmf"/><Relationship Id="rId18" Type="http://schemas.openxmlformats.org/officeDocument/2006/relationships/image" Target="../media/image190.wmf"/><Relationship Id="rId3" Type="http://schemas.openxmlformats.org/officeDocument/2006/relationships/image" Target="../media/image175.wmf"/><Relationship Id="rId7" Type="http://schemas.openxmlformats.org/officeDocument/2006/relationships/image" Target="../media/image179.wmf"/><Relationship Id="rId12" Type="http://schemas.openxmlformats.org/officeDocument/2006/relationships/image" Target="../media/image184.wmf"/><Relationship Id="rId17" Type="http://schemas.openxmlformats.org/officeDocument/2006/relationships/image" Target="../media/image189.wmf"/><Relationship Id="rId2" Type="http://schemas.openxmlformats.org/officeDocument/2006/relationships/image" Target="../media/image174.wmf"/><Relationship Id="rId16" Type="http://schemas.openxmlformats.org/officeDocument/2006/relationships/image" Target="../media/image188.wmf"/><Relationship Id="rId1" Type="http://schemas.openxmlformats.org/officeDocument/2006/relationships/image" Target="../media/image173.wmf"/><Relationship Id="rId6" Type="http://schemas.openxmlformats.org/officeDocument/2006/relationships/image" Target="../media/image178.wmf"/><Relationship Id="rId11" Type="http://schemas.openxmlformats.org/officeDocument/2006/relationships/image" Target="../media/image183.wmf"/><Relationship Id="rId5" Type="http://schemas.openxmlformats.org/officeDocument/2006/relationships/image" Target="../media/image177.wmf"/><Relationship Id="rId15" Type="http://schemas.openxmlformats.org/officeDocument/2006/relationships/image" Target="../media/image187.wmf"/><Relationship Id="rId10" Type="http://schemas.openxmlformats.org/officeDocument/2006/relationships/image" Target="../media/image182.wmf"/><Relationship Id="rId4" Type="http://schemas.openxmlformats.org/officeDocument/2006/relationships/image" Target="../media/image176.wmf"/><Relationship Id="rId9" Type="http://schemas.openxmlformats.org/officeDocument/2006/relationships/image" Target="../media/image181.wmf"/><Relationship Id="rId14" Type="http://schemas.openxmlformats.org/officeDocument/2006/relationships/image" Target="../media/image18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92.wmf"/><Relationship Id="rId1" Type="http://schemas.openxmlformats.org/officeDocument/2006/relationships/image" Target="../media/image191.wmf"/><Relationship Id="rId5" Type="http://schemas.openxmlformats.org/officeDocument/2006/relationships/image" Target="../media/image193.wmf"/><Relationship Id="rId4" Type="http://schemas.openxmlformats.org/officeDocument/2006/relationships/image" Target="../media/image19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96.emf"/><Relationship Id="rId7" Type="http://schemas.openxmlformats.org/officeDocument/2006/relationships/image" Target="../media/image200.emf"/><Relationship Id="rId2" Type="http://schemas.openxmlformats.org/officeDocument/2006/relationships/image" Target="../media/image195.emf"/><Relationship Id="rId1" Type="http://schemas.openxmlformats.org/officeDocument/2006/relationships/image" Target="../media/image194.emf"/><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208.emf"/><Relationship Id="rId13" Type="http://schemas.openxmlformats.org/officeDocument/2006/relationships/image" Target="../media/image213.emf"/><Relationship Id="rId3" Type="http://schemas.openxmlformats.org/officeDocument/2006/relationships/image" Target="../media/image203.emf"/><Relationship Id="rId7" Type="http://schemas.openxmlformats.org/officeDocument/2006/relationships/image" Target="../media/image207.emf"/><Relationship Id="rId12" Type="http://schemas.openxmlformats.org/officeDocument/2006/relationships/image" Target="../media/image212.emf"/><Relationship Id="rId2" Type="http://schemas.openxmlformats.org/officeDocument/2006/relationships/image" Target="../media/image202.emf"/><Relationship Id="rId1" Type="http://schemas.openxmlformats.org/officeDocument/2006/relationships/image" Target="../media/image201.emf"/><Relationship Id="rId6" Type="http://schemas.openxmlformats.org/officeDocument/2006/relationships/image" Target="../media/image206.emf"/><Relationship Id="rId11" Type="http://schemas.openxmlformats.org/officeDocument/2006/relationships/image" Target="../media/image211.emf"/><Relationship Id="rId5" Type="http://schemas.openxmlformats.org/officeDocument/2006/relationships/image" Target="../media/image205.emf"/><Relationship Id="rId10" Type="http://schemas.openxmlformats.org/officeDocument/2006/relationships/image" Target="../media/image210.emf"/><Relationship Id="rId4" Type="http://schemas.openxmlformats.org/officeDocument/2006/relationships/image" Target="../media/image204.emf"/><Relationship Id="rId9" Type="http://schemas.openxmlformats.org/officeDocument/2006/relationships/image" Target="../media/image209.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emf"/><Relationship Id="rId2" Type="http://schemas.openxmlformats.org/officeDocument/2006/relationships/image" Target="../media/image215.emf"/><Relationship Id="rId1" Type="http://schemas.openxmlformats.org/officeDocument/2006/relationships/image" Target="../media/image214.emf"/><Relationship Id="rId6" Type="http://schemas.openxmlformats.org/officeDocument/2006/relationships/image" Target="../media/image219.emf"/><Relationship Id="rId11" Type="http://schemas.openxmlformats.org/officeDocument/2006/relationships/image" Target="../media/image224.emf"/><Relationship Id="rId5" Type="http://schemas.openxmlformats.org/officeDocument/2006/relationships/image" Target="../media/image218.emf"/><Relationship Id="rId10" Type="http://schemas.openxmlformats.org/officeDocument/2006/relationships/image" Target="../media/image223.emf"/><Relationship Id="rId4" Type="http://schemas.openxmlformats.org/officeDocument/2006/relationships/image" Target="../media/image217.emf"/><Relationship Id="rId9" Type="http://schemas.openxmlformats.org/officeDocument/2006/relationships/image" Target="../media/image22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232.emf"/><Relationship Id="rId13" Type="http://schemas.openxmlformats.org/officeDocument/2006/relationships/image" Target="../media/image237.emf"/><Relationship Id="rId3" Type="http://schemas.openxmlformats.org/officeDocument/2006/relationships/image" Target="../media/image227.emf"/><Relationship Id="rId7" Type="http://schemas.openxmlformats.org/officeDocument/2006/relationships/image" Target="../media/image231.emf"/><Relationship Id="rId12" Type="http://schemas.openxmlformats.org/officeDocument/2006/relationships/image" Target="../media/image236.emf"/><Relationship Id="rId2" Type="http://schemas.openxmlformats.org/officeDocument/2006/relationships/image" Target="../media/image226.emf"/><Relationship Id="rId1" Type="http://schemas.openxmlformats.org/officeDocument/2006/relationships/image" Target="../media/image225.emf"/><Relationship Id="rId6" Type="http://schemas.openxmlformats.org/officeDocument/2006/relationships/image" Target="../media/image230.emf"/><Relationship Id="rId11" Type="http://schemas.openxmlformats.org/officeDocument/2006/relationships/image" Target="../media/image235.emf"/><Relationship Id="rId5" Type="http://schemas.openxmlformats.org/officeDocument/2006/relationships/image" Target="../media/image229.emf"/><Relationship Id="rId15" Type="http://schemas.openxmlformats.org/officeDocument/2006/relationships/image" Target="../media/image239.emf"/><Relationship Id="rId10" Type="http://schemas.openxmlformats.org/officeDocument/2006/relationships/image" Target="../media/image234.emf"/><Relationship Id="rId4" Type="http://schemas.openxmlformats.org/officeDocument/2006/relationships/image" Target="../media/image228.emf"/><Relationship Id="rId9" Type="http://schemas.openxmlformats.org/officeDocument/2006/relationships/image" Target="../media/image233.emf"/><Relationship Id="rId14" Type="http://schemas.openxmlformats.org/officeDocument/2006/relationships/image" Target="../media/image238.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image" Target="../media/image241.emf"/><Relationship Id="rId1" Type="http://schemas.openxmlformats.org/officeDocument/2006/relationships/image" Target="../media/image240.emf"/><Relationship Id="rId4" Type="http://schemas.openxmlformats.org/officeDocument/2006/relationships/image" Target="../media/image243.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image" Target="../media/image244.emf"/><Relationship Id="rId5" Type="http://schemas.openxmlformats.org/officeDocument/2006/relationships/image" Target="../media/image248.emf"/><Relationship Id="rId4" Type="http://schemas.openxmlformats.org/officeDocument/2006/relationships/image" Target="../media/image247.e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256.emf"/><Relationship Id="rId13" Type="http://schemas.openxmlformats.org/officeDocument/2006/relationships/image" Target="../media/image261.emf"/><Relationship Id="rId3" Type="http://schemas.openxmlformats.org/officeDocument/2006/relationships/image" Target="../media/image251.emf"/><Relationship Id="rId7" Type="http://schemas.openxmlformats.org/officeDocument/2006/relationships/image" Target="../media/image255.emf"/><Relationship Id="rId12" Type="http://schemas.openxmlformats.org/officeDocument/2006/relationships/image" Target="../media/image260.emf"/><Relationship Id="rId2" Type="http://schemas.openxmlformats.org/officeDocument/2006/relationships/image" Target="../media/image250.emf"/><Relationship Id="rId1" Type="http://schemas.openxmlformats.org/officeDocument/2006/relationships/image" Target="../media/image249.emf"/><Relationship Id="rId6" Type="http://schemas.openxmlformats.org/officeDocument/2006/relationships/image" Target="../media/image254.emf"/><Relationship Id="rId11" Type="http://schemas.openxmlformats.org/officeDocument/2006/relationships/image" Target="../media/image259.emf"/><Relationship Id="rId5" Type="http://schemas.openxmlformats.org/officeDocument/2006/relationships/image" Target="../media/image253.emf"/><Relationship Id="rId15" Type="http://schemas.openxmlformats.org/officeDocument/2006/relationships/image" Target="../media/image263.emf"/><Relationship Id="rId10" Type="http://schemas.openxmlformats.org/officeDocument/2006/relationships/image" Target="../media/image258.emf"/><Relationship Id="rId4" Type="http://schemas.openxmlformats.org/officeDocument/2006/relationships/image" Target="../media/image252.emf"/><Relationship Id="rId9" Type="http://schemas.openxmlformats.org/officeDocument/2006/relationships/image" Target="../media/image257.emf"/><Relationship Id="rId14" Type="http://schemas.openxmlformats.org/officeDocument/2006/relationships/image" Target="../media/image262.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71.emf"/><Relationship Id="rId3" Type="http://schemas.openxmlformats.org/officeDocument/2006/relationships/image" Target="../media/image266.emf"/><Relationship Id="rId7" Type="http://schemas.openxmlformats.org/officeDocument/2006/relationships/image" Target="../media/image270.emf"/><Relationship Id="rId2" Type="http://schemas.openxmlformats.org/officeDocument/2006/relationships/image" Target="../media/image265.emf"/><Relationship Id="rId1" Type="http://schemas.openxmlformats.org/officeDocument/2006/relationships/image" Target="../media/image264.emf"/><Relationship Id="rId6" Type="http://schemas.openxmlformats.org/officeDocument/2006/relationships/image" Target="../media/image269.emf"/><Relationship Id="rId5" Type="http://schemas.openxmlformats.org/officeDocument/2006/relationships/image" Target="../media/image268.emf"/><Relationship Id="rId4" Type="http://schemas.openxmlformats.org/officeDocument/2006/relationships/image" Target="../media/image267.emf"/><Relationship Id="rId9" Type="http://schemas.openxmlformats.org/officeDocument/2006/relationships/image" Target="../media/image27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90.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307.emf"/><Relationship Id="rId2" Type="http://schemas.openxmlformats.org/officeDocument/2006/relationships/image" Target="../media/image306.emf"/><Relationship Id="rId1" Type="http://schemas.openxmlformats.org/officeDocument/2006/relationships/image" Target="../media/image305.e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316.wmf"/><Relationship Id="rId3" Type="http://schemas.openxmlformats.org/officeDocument/2006/relationships/image" Target="../media/image311.wmf"/><Relationship Id="rId7" Type="http://schemas.openxmlformats.org/officeDocument/2006/relationships/image" Target="../media/image315.wmf"/><Relationship Id="rId2" Type="http://schemas.openxmlformats.org/officeDocument/2006/relationships/image" Target="../media/image310.wmf"/><Relationship Id="rId1" Type="http://schemas.openxmlformats.org/officeDocument/2006/relationships/image" Target="../media/image309.wmf"/><Relationship Id="rId6" Type="http://schemas.openxmlformats.org/officeDocument/2006/relationships/image" Target="../media/image314.wmf"/><Relationship Id="rId11" Type="http://schemas.openxmlformats.org/officeDocument/2006/relationships/image" Target="../media/image319.wmf"/><Relationship Id="rId5" Type="http://schemas.openxmlformats.org/officeDocument/2006/relationships/image" Target="../media/image313.wmf"/><Relationship Id="rId10" Type="http://schemas.openxmlformats.org/officeDocument/2006/relationships/image" Target="../media/image318.wmf"/><Relationship Id="rId4" Type="http://schemas.openxmlformats.org/officeDocument/2006/relationships/image" Target="../media/image312.wmf"/><Relationship Id="rId9" Type="http://schemas.openxmlformats.org/officeDocument/2006/relationships/image" Target="../media/image31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327.emf"/><Relationship Id="rId2" Type="http://schemas.openxmlformats.org/officeDocument/2006/relationships/image" Target="../media/image326.emf"/><Relationship Id="rId1" Type="http://schemas.openxmlformats.org/officeDocument/2006/relationships/image" Target="../media/image325.emf"/><Relationship Id="rId4" Type="http://schemas.openxmlformats.org/officeDocument/2006/relationships/image" Target="../media/image328.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336.wmf"/><Relationship Id="rId3" Type="http://schemas.openxmlformats.org/officeDocument/2006/relationships/image" Target="../media/image331.wmf"/><Relationship Id="rId7" Type="http://schemas.openxmlformats.org/officeDocument/2006/relationships/image" Target="../media/image335.wmf"/><Relationship Id="rId2" Type="http://schemas.openxmlformats.org/officeDocument/2006/relationships/image" Target="../media/image330.wmf"/><Relationship Id="rId1" Type="http://schemas.openxmlformats.org/officeDocument/2006/relationships/image" Target="../media/image329.wmf"/><Relationship Id="rId6" Type="http://schemas.openxmlformats.org/officeDocument/2006/relationships/image" Target="../media/image334.wmf"/><Relationship Id="rId11" Type="http://schemas.openxmlformats.org/officeDocument/2006/relationships/image" Target="../media/image339.wmf"/><Relationship Id="rId5" Type="http://schemas.openxmlformats.org/officeDocument/2006/relationships/image" Target="../media/image333.wmf"/><Relationship Id="rId10" Type="http://schemas.openxmlformats.org/officeDocument/2006/relationships/image" Target="../media/image338.wmf"/><Relationship Id="rId4" Type="http://schemas.openxmlformats.org/officeDocument/2006/relationships/image" Target="../media/image332.wmf"/><Relationship Id="rId9" Type="http://schemas.openxmlformats.org/officeDocument/2006/relationships/image" Target="../media/image33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5" Type="http://schemas.openxmlformats.org/officeDocument/2006/relationships/image" Target="../media/image13.wmf"/><Relationship Id="rId4"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342.wmf"/><Relationship Id="rId7" Type="http://schemas.openxmlformats.org/officeDocument/2006/relationships/image" Target="../media/image346.emf"/><Relationship Id="rId2" Type="http://schemas.openxmlformats.org/officeDocument/2006/relationships/image" Target="../media/image341.wmf"/><Relationship Id="rId1" Type="http://schemas.openxmlformats.org/officeDocument/2006/relationships/image" Target="../media/image340.wmf"/><Relationship Id="rId6" Type="http://schemas.openxmlformats.org/officeDocument/2006/relationships/image" Target="../media/image345.wmf"/><Relationship Id="rId5" Type="http://schemas.openxmlformats.org/officeDocument/2006/relationships/image" Target="../media/image344.wmf"/><Relationship Id="rId4" Type="http://schemas.openxmlformats.org/officeDocument/2006/relationships/image" Target="../media/image343.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354.emf"/><Relationship Id="rId13" Type="http://schemas.openxmlformats.org/officeDocument/2006/relationships/image" Target="../media/image359.emf"/><Relationship Id="rId18" Type="http://schemas.openxmlformats.org/officeDocument/2006/relationships/image" Target="../media/image364.emf"/><Relationship Id="rId3" Type="http://schemas.openxmlformats.org/officeDocument/2006/relationships/image" Target="../media/image349.emf"/><Relationship Id="rId7" Type="http://schemas.openxmlformats.org/officeDocument/2006/relationships/image" Target="../media/image353.emf"/><Relationship Id="rId12" Type="http://schemas.openxmlformats.org/officeDocument/2006/relationships/image" Target="../media/image358.emf"/><Relationship Id="rId17" Type="http://schemas.openxmlformats.org/officeDocument/2006/relationships/image" Target="../media/image363.emf"/><Relationship Id="rId2" Type="http://schemas.openxmlformats.org/officeDocument/2006/relationships/image" Target="../media/image348.emf"/><Relationship Id="rId16" Type="http://schemas.openxmlformats.org/officeDocument/2006/relationships/image" Target="../media/image362.emf"/><Relationship Id="rId1" Type="http://schemas.openxmlformats.org/officeDocument/2006/relationships/image" Target="../media/image347.emf"/><Relationship Id="rId6" Type="http://schemas.openxmlformats.org/officeDocument/2006/relationships/image" Target="../media/image352.emf"/><Relationship Id="rId11" Type="http://schemas.openxmlformats.org/officeDocument/2006/relationships/image" Target="../media/image357.emf"/><Relationship Id="rId5" Type="http://schemas.openxmlformats.org/officeDocument/2006/relationships/image" Target="../media/image351.emf"/><Relationship Id="rId15" Type="http://schemas.openxmlformats.org/officeDocument/2006/relationships/image" Target="../media/image361.emf"/><Relationship Id="rId10" Type="http://schemas.openxmlformats.org/officeDocument/2006/relationships/image" Target="../media/image356.emf"/><Relationship Id="rId4" Type="http://schemas.openxmlformats.org/officeDocument/2006/relationships/image" Target="../media/image350.emf"/><Relationship Id="rId9" Type="http://schemas.openxmlformats.org/officeDocument/2006/relationships/image" Target="../media/image355.emf"/><Relationship Id="rId14" Type="http://schemas.openxmlformats.org/officeDocument/2006/relationships/image" Target="../media/image360.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367.emf"/><Relationship Id="rId2" Type="http://schemas.openxmlformats.org/officeDocument/2006/relationships/image" Target="../media/image366.emf"/><Relationship Id="rId1" Type="http://schemas.openxmlformats.org/officeDocument/2006/relationships/image" Target="../media/image365.emf"/><Relationship Id="rId6" Type="http://schemas.openxmlformats.org/officeDocument/2006/relationships/image" Target="../media/image370.emf"/><Relationship Id="rId5" Type="http://schemas.openxmlformats.org/officeDocument/2006/relationships/image" Target="../media/image369.emf"/><Relationship Id="rId4" Type="http://schemas.openxmlformats.org/officeDocument/2006/relationships/image" Target="../media/image368.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379.wmf"/><Relationship Id="rId2" Type="http://schemas.openxmlformats.org/officeDocument/2006/relationships/image" Target="../media/image378.wmf"/><Relationship Id="rId1" Type="http://schemas.openxmlformats.org/officeDocument/2006/relationships/image" Target="../media/image377.wmf"/><Relationship Id="rId5" Type="http://schemas.openxmlformats.org/officeDocument/2006/relationships/image" Target="../media/image381.wmf"/><Relationship Id="rId4" Type="http://schemas.openxmlformats.org/officeDocument/2006/relationships/image" Target="../media/image38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96.wmf"/><Relationship Id="rId2" Type="http://schemas.openxmlformats.org/officeDocument/2006/relationships/image" Target="../media/image395.wmf"/><Relationship Id="rId1" Type="http://schemas.openxmlformats.org/officeDocument/2006/relationships/image" Target="../media/image394.wmf"/><Relationship Id="rId6" Type="http://schemas.openxmlformats.org/officeDocument/2006/relationships/image" Target="../media/image399.wmf"/><Relationship Id="rId5" Type="http://schemas.openxmlformats.org/officeDocument/2006/relationships/image" Target="../media/image398.wmf"/><Relationship Id="rId4" Type="http://schemas.openxmlformats.org/officeDocument/2006/relationships/image" Target="../media/image397.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402.wmf"/><Relationship Id="rId2" Type="http://schemas.openxmlformats.org/officeDocument/2006/relationships/image" Target="../media/image401.wmf"/><Relationship Id="rId1" Type="http://schemas.openxmlformats.org/officeDocument/2006/relationships/image" Target="../media/image400.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410.wmf"/><Relationship Id="rId3" Type="http://schemas.openxmlformats.org/officeDocument/2006/relationships/image" Target="../media/image405.wmf"/><Relationship Id="rId7" Type="http://schemas.openxmlformats.org/officeDocument/2006/relationships/image" Target="../media/image409.wmf"/><Relationship Id="rId2" Type="http://schemas.openxmlformats.org/officeDocument/2006/relationships/image" Target="../media/image404.wmf"/><Relationship Id="rId1" Type="http://schemas.openxmlformats.org/officeDocument/2006/relationships/image" Target="../media/image403.wmf"/><Relationship Id="rId6" Type="http://schemas.openxmlformats.org/officeDocument/2006/relationships/image" Target="../media/image408.wmf"/><Relationship Id="rId11" Type="http://schemas.openxmlformats.org/officeDocument/2006/relationships/image" Target="../media/image413.wmf"/><Relationship Id="rId5" Type="http://schemas.openxmlformats.org/officeDocument/2006/relationships/image" Target="../media/image407.wmf"/><Relationship Id="rId10" Type="http://schemas.openxmlformats.org/officeDocument/2006/relationships/image" Target="../media/image412.wmf"/><Relationship Id="rId4" Type="http://schemas.openxmlformats.org/officeDocument/2006/relationships/image" Target="../media/image406.wmf"/><Relationship Id="rId9" Type="http://schemas.openxmlformats.org/officeDocument/2006/relationships/image" Target="../media/image411.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421.wmf"/><Relationship Id="rId13" Type="http://schemas.openxmlformats.org/officeDocument/2006/relationships/image" Target="../media/image426.wmf"/><Relationship Id="rId3" Type="http://schemas.openxmlformats.org/officeDocument/2006/relationships/image" Target="../media/image416.wmf"/><Relationship Id="rId7" Type="http://schemas.openxmlformats.org/officeDocument/2006/relationships/image" Target="../media/image420.wmf"/><Relationship Id="rId12" Type="http://schemas.openxmlformats.org/officeDocument/2006/relationships/image" Target="../media/image425.wmf"/><Relationship Id="rId2" Type="http://schemas.openxmlformats.org/officeDocument/2006/relationships/image" Target="../media/image415.wmf"/><Relationship Id="rId1" Type="http://schemas.openxmlformats.org/officeDocument/2006/relationships/image" Target="../media/image414.wmf"/><Relationship Id="rId6" Type="http://schemas.openxmlformats.org/officeDocument/2006/relationships/image" Target="../media/image419.wmf"/><Relationship Id="rId11" Type="http://schemas.openxmlformats.org/officeDocument/2006/relationships/image" Target="../media/image424.wmf"/><Relationship Id="rId5" Type="http://schemas.openxmlformats.org/officeDocument/2006/relationships/image" Target="../media/image418.wmf"/><Relationship Id="rId10" Type="http://schemas.openxmlformats.org/officeDocument/2006/relationships/image" Target="../media/image423.wmf"/><Relationship Id="rId4" Type="http://schemas.openxmlformats.org/officeDocument/2006/relationships/image" Target="../media/image417.wmf"/><Relationship Id="rId9" Type="http://schemas.openxmlformats.org/officeDocument/2006/relationships/image" Target="../media/image42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429.wmf"/><Relationship Id="rId2" Type="http://schemas.openxmlformats.org/officeDocument/2006/relationships/image" Target="../media/image428.wmf"/><Relationship Id="rId1" Type="http://schemas.openxmlformats.org/officeDocument/2006/relationships/image" Target="../media/image427.wmf"/><Relationship Id="rId6" Type="http://schemas.openxmlformats.org/officeDocument/2006/relationships/image" Target="../media/image432.wmf"/><Relationship Id="rId5" Type="http://schemas.openxmlformats.org/officeDocument/2006/relationships/image" Target="../media/image431.wmf"/><Relationship Id="rId4" Type="http://schemas.openxmlformats.org/officeDocument/2006/relationships/image" Target="../media/image430.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438.wmf"/><Relationship Id="rId3" Type="http://schemas.openxmlformats.org/officeDocument/2006/relationships/image" Target="../media/image433.wmf"/><Relationship Id="rId7" Type="http://schemas.openxmlformats.org/officeDocument/2006/relationships/image" Target="../media/image437.wmf"/><Relationship Id="rId2" Type="http://schemas.openxmlformats.org/officeDocument/2006/relationships/image" Target="../media/image419.wmf"/><Relationship Id="rId1" Type="http://schemas.openxmlformats.org/officeDocument/2006/relationships/image" Target="../media/image418.wmf"/><Relationship Id="rId6" Type="http://schemas.openxmlformats.org/officeDocument/2006/relationships/image" Target="../media/image436.wmf"/><Relationship Id="rId5" Type="http://schemas.openxmlformats.org/officeDocument/2006/relationships/image" Target="../media/image435.wmf"/><Relationship Id="rId4" Type="http://schemas.openxmlformats.org/officeDocument/2006/relationships/image" Target="../media/image43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443.wmf"/><Relationship Id="rId3" Type="http://schemas.openxmlformats.org/officeDocument/2006/relationships/image" Target="../media/image419.wmf"/><Relationship Id="rId7" Type="http://schemas.openxmlformats.org/officeDocument/2006/relationships/image" Target="../media/image442.wmf"/><Relationship Id="rId2" Type="http://schemas.openxmlformats.org/officeDocument/2006/relationships/image" Target="../media/image418.wmf"/><Relationship Id="rId1" Type="http://schemas.openxmlformats.org/officeDocument/2006/relationships/image" Target="../media/image427.wmf"/><Relationship Id="rId6" Type="http://schemas.openxmlformats.org/officeDocument/2006/relationships/image" Target="../media/image441.wmf"/><Relationship Id="rId5" Type="http://schemas.openxmlformats.org/officeDocument/2006/relationships/image" Target="../media/image440.wmf"/><Relationship Id="rId10" Type="http://schemas.openxmlformats.org/officeDocument/2006/relationships/image" Target="../media/image445.wmf"/><Relationship Id="rId4" Type="http://schemas.openxmlformats.org/officeDocument/2006/relationships/image" Target="../media/image439.wmf"/><Relationship Id="rId9" Type="http://schemas.openxmlformats.org/officeDocument/2006/relationships/image" Target="../media/image444.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453.wmf"/><Relationship Id="rId3" Type="http://schemas.openxmlformats.org/officeDocument/2006/relationships/image" Target="../media/image448.wmf"/><Relationship Id="rId7" Type="http://schemas.openxmlformats.org/officeDocument/2006/relationships/image" Target="../media/image452.wmf"/><Relationship Id="rId12" Type="http://schemas.openxmlformats.org/officeDocument/2006/relationships/image" Target="../media/image457.wmf"/><Relationship Id="rId2" Type="http://schemas.openxmlformats.org/officeDocument/2006/relationships/image" Target="../media/image447.wmf"/><Relationship Id="rId1" Type="http://schemas.openxmlformats.org/officeDocument/2006/relationships/image" Target="../media/image446.wmf"/><Relationship Id="rId6" Type="http://schemas.openxmlformats.org/officeDocument/2006/relationships/image" Target="../media/image451.wmf"/><Relationship Id="rId11" Type="http://schemas.openxmlformats.org/officeDocument/2006/relationships/image" Target="../media/image456.wmf"/><Relationship Id="rId5" Type="http://schemas.openxmlformats.org/officeDocument/2006/relationships/image" Target="../media/image450.wmf"/><Relationship Id="rId10" Type="http://schemas.openxmlformats.org/officeDocument/2006/relationships/image" Target="../media/image455.wmf"/><Relationship Id="rId4" Type="http://schemas.openxmlformats.org/officeDocument/2006/relationships/image" Target="../media/image449.wmf"/><Relationship Id="rId9" Type="http://schemas.openxmlformats.org/officeDocument/2006/relationships/image" Target="../media/image454.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59.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461.emf"/><Relationship Id="rId1" Type="http://schemas.openxmlformats.org/officeDocument/2006/relationships/image" Target="../media/image460.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465.emf"/><Relationship Id="rId2" Type="http://schemas.openxmlformats.org/officeDocument/2006/relationships/image" Target="../media/image464.emf"/><Relationship Id="rId1" Type="http://schemas.openxmlformats.org/officeDocument/2006/relationships/image" Target="../media/image463.emf"/><Relationship Id="rId4" Type="http://schemas.openxmlformats.org/officeDocument/2006/relationships/image" Target="../media/image466.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469.emf"/><Relationship Id="rId7" Type="http://schemas.openxmlformats.org/officeDocument/2006/relationships/image" Target="../media/image473.emf"/><Relationship Id="rId2" Type="http://schemas.openxmlformats.org/officeDocument/2006/relationships/image" Target="../media/image468.emf"/><Relationship Id="rId1" Type="http://schemas.openxmlformats.org/officeDocument/2006/relationships/image" Target="../media/image467.emf"/><Relationship Id="rId6" Type="http://schemas.openxmlformats.org/officeDocument/2006/relationships/image" Target="../media/image472.emf"/><Relationship Id="rId5" Type="http://schemas.openxmlformats.org/officeDocument/2006/relationships/image" Target="../media/image471.emf"/><Relationship Id="rId4" Type="http://schemas.openxmlformats.org/officeDocument/2006/relationships/image" Target="../media/image470.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476.wmf"/><Relationship Id="rId2" Type="http://schemas.openxmlformats.org/officeDocument/2006/relationships/image" Target="../media/image475.wmf"/><Relationship Id="rId1" Type="http://schemas.openxmlformats.org/officeDocument/2006/relationships/image" Target="../media/image474.wmf"/><Relationship Id="rId5" Type="http://schemas.openxmlformats.org/officeDocument/2006/relationships/image" Target="../media/image478.wmf"/><Relationship Id="rId4" Type="http://schemas.openxmlformats.org/officeDocument/2006/relationships/image" Target="../media/image47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481.wmf"/><Relationship Id="rId7" Type="http://schemas.openxmlformats.org/officeDocument/2006/relationships/image" Target="../media/image485.wmf"/><Relationship Id="rId2" Type="http://schemas.openxmlformats.org/officeDocument/2006/relationships/image" Target="../media/image480.wmf"/><Relationship Id="rId1" Type="http://schemas.openxmlformats.org/officeDocument/2006/relationships/image" Target="../media/image479.wmf"/><Relationship Id="rId6" Type="http://schemas.openxmlformats.org/officeDocument/2006/relationships/image" Target="../media/image484.wmf"/><Relationship Id="rId5" Type="http://schemas.openxmlformats.org/officeDocument/2006/relationships/image" Target="../media/image483.wmf"/><Relationship Id="rId4" Type="http://schemas.openxmlformats.org/officeDocument/2006/relationships/image" Target="../media/image482.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492.wmf"/><Relationship Id="rId13" Type="http://schemas.openxmlformats.org/officeDocument/2006/relationships/image" Target="../media/image497.wmf"/><Relationship Id="rId3" Type="http://schemas.openxmlformats.org/officeDocument/2006/relationships/image" Target="../media/image481.wmf"/><Relationship Id="rId7" Type="http://schemas.openxmlformats.org/officeDocument/2006/relationships/image" Target="../media/image491.wmf"/><Relationship Id="rId12" Type="http://schemas.openxmlformats.org/officeDocument/2006/relationships/image" Target="../media/image496.wmf"/><Relationship Id="rId2" Type="http://schemas.openxmlformats.org/officeDocument/2006/relationships/image" Target="../media/image487.wmf"/><Relationship Id="rId1" Type="http://schemas.openxmlformats.org/officeDocument/2006/relationships/image" Target="../media/image486.wmf"/><Relationship Id="rId6" Type="http://schemas.openxmlformats.org/officeDocument/2006/relationships/image" Target="../media/image490.wmf"/><Relationship Id="rId11" Type="http://schemas.openxmlformats.org/officeDocument/2006/relationships/image" Target="../media/image495.wmf"/><Relationship Id="rId5" Type="http://schemas.openxmlformats.org/officeDocument/2006/relationships/image" Target="../media/image489.wmf"/><Relationship Id="rId10" Type="http://schemas.openxmlformats.org/officeDocument/2006/relationships/image" Target="../media/image494.wmf"/><Relationship Id="rId4" Type="http://schemas.openxmlformats.org/officeDocument/2006/relationships/image" Target="../media/image488.wmf"/><Relationship Id="rId9" Type="http://schemas.openxmlformats.org/officeDocument/2006/relationships/image" Target="../media/image493.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505.wmf"/><Relationship Id="rId3" Type="http://schemas.openxmlformats.org/officeDocument/2006/relationships/image" Target="../media/image500.wmf"/><Relationship Id="rId7" Type="http://schemas.openxmlformats.org/officeDocument/2006/relationships/image" Target="../media/image504.wmf"/><Relationship Id="rId2" Type="http://schemas.openxmlformats.org/officeDocument/2006/relationships/image" Target="../media/image499.wmf"/><Relationship Id="rId1" Type="http://schemas.openxmlformats.org/officeDocument/2006/relationships/image" Target="../media/image498.wmf"/><Relationship Id="rId6" Type="http://schemas.openxmlformats.org/officeDocument/2006/relationships/image" Target="../media/image503.wmf"/><Relationship Id="rId5" Type="http://schemas.openxmlformats.org/officeDocument/2006/relationships/image" Target="../media/image502.wmf"/><Relationship Id="rId4" Type="http://schemas.openxmlformats.org/officeDocument/2006/relationships/image" Target="../media/image501.wmf"/><Relationship Id="rId9" Type="http://schemas.openxmlformats.org/officeDocument/2006/relationships/image" Target="../media/image506.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image" Target="../media/image20.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509.wmf"/><Relationship Id="rId3" Type="http://schemas.openxmlformats.org/officeDocument/2006/relationships/image" Target="../media/image504.wmf"/><Relationship Id="rId7" Type="http://schemas.openxmlformats.org/officeDocument/2006/relationships/image" Target="../media/image506.wmf"/><Relationship Id="rId2" Type="http://schemas.openxmlformats.org/officeDocument/2006/relationships/image" Target="../media/image507.wmf"/><Relationship Id="rId1" Type="http://schemas.openxmlformats.org/officeDocument/2006/relationships/image" Target="../media/image502.wmf"/><Relationship Id="rId6" Type="http://schemas.openxmlformats.org/officeDocument/2006/relationships/image" Target="../media/image503.wmf"/><Relationship Id="rId5" Type="http://schemas.openxmlformats.org/officeDocument/2006/relationships/image" Target="../media/image508.wmf"/><Relationship Id="rId10" Type="http://schemas.openxmlformats.org/officeDocument/2006/relationships/image" Target="../media/image511.wmf"/><Relationship Id="rId4" Type="http://schemas.openxmlformats.org/officeDocument/2006/relationships/image" Target="../media/image505.wmf"/><Relationship Id="rId9" Type="http://schemas.openxmlformats.org/officeDocument/2006/relationships/image" Target="../media/image510.wmf"/></Relationships>
</file>

<file path=ppt/drawings/_rels/vmlDrawing51.vml.rels><?xml version="1.0" encoding="UTF-8" standalone="yes"?>
<Relationships xmlns="http://schemas.openxmlformats.org/package/2006/relationships"><Relationship Id="rId13" Type="http://schemas.openxmlformats.org/officeDocument/2006/relationships/image" Target="../media/image524.emf"/><Relationship Id="rId18" Type="http://schemas.openxmlformats.org/officeDocument/2006/relationships/image" Target="../media/image529.emf"/><Relationship Id="rId26" Type="http://schemas.openxmlformats.org/officeDocument/2006/relationships/image" Target="../media/image537.emf"/><Relationship Id="rId3" Type="http://schemas.openxmlformats.org/officeDocument/2006/relationships/image" Target="../media/image514.emf"/><Relationship Id="rId21" Type="http://schemas.openxmlformats.org/officeDocument/2006/relationships/image" Target="../media/image532.emf"/><Relationship Id="rId34" Type="http://schemas.openxmlformats.org/officeDocument/2006/relationships/image" Target="../media/image545.emf"/><Relationship Id="rId7" Type="http://schemas.openxmlformats.org/officeDocument/2006/relationships/image" Target="../media/image518.emf"/><Relationship Id="rId12" Type="http://schemas.openxmlformats.org/officeDocument/2006/relationships/image" Target="../media/image523.emf"/><Relationship Id="rId17" Type="http://schemas.openxmlformats.org/officeDocument/2006/relationships/image" Target="../media/image528.emf"/><Relationship Id="rId25" Type="http://schemas.openxmlformats.org/officeDocument/2006/relationships/image" Target="../media/image536.emf"/><Relationship Id="rId33" Type="http://schemas.openxmlformats.org/officeDocument/2006/relationships/image" Target="../media/image544.emf"/><Relationship Id="rId2" Type="http://schemas.openxmlformats.org/officeDocument/2006/relationships/image" Target="../media/image513.emf"/><Relationship Id="rId16" Type="http://schemas.openxmlformats.org/officeDocument/2006/relationships/image" Target="../media/image527.emf"/><Relationship Id="rId20" Type="http://schemas.openxmlformats.org/officeDocument/2006/relationships/image" Target="../media/image531.emf"/><Relationship Id="rId29" Type="http://schemas.openxmlformats.org/officeDocument/2006/relationships/image" Target="../media/image540.emf"/><Relationship Id="rId1" Type="http://schemas.openxmlformats.org/officeDocument/2006/relationships/image" Target="../media/image512.emf"/><Relationship Id="rId6" Type="http://schemas.openxmlformats.org/officeDocument/2006/relationships/image" Target="../media/image517.emf"/><Relationship Id="rId11" Type="http://schemas.openxmlformats.org/officeDocument/2006/relationships/image" Target="../media/image522.emf"/><Relationship Id="rId24" Type="http://schemas.openxmlformats.org/officeDocument/2006/relationships/image" Target="../media/image535.emf"/><Relationship Id="rId32" Type="http://schemas.openxmlformats.org/officeDocument/2006/relationships/image" Target="../media/image543.emf"/><Relationship Id="rId5" Type="http://schemas.openxmlformats.org/officeDocument/2006/relationships/image" Target="../media/image516.emf"/><Relationship Id="rId15" Type="http://schemas.openxmlformats.org/officeDocument/2006/relationships/image" Target="../media/image526.emf"/><Relationship Id="rId23" Type="http://schemas.openxmlformats.org/officeDocument/2006/relationships/image" Target="../media/image534.emf"/><Relationship Id="rId28" Type="http://schemas.openxmlformats.org/officeDocument/2006/relationships/image" Target="../media/image539.emf"/><Relationship Id="rId10" Type="http://schemas.openxmlformats.org/officeDocument/2006/relationships/image" Target="../media/image521.emf"/><Relationship Id="rId19" Type="http://schemas.openxmlformats.org/officeDocument/2006/relationships/image" Target="../media/image530.emf"/><Relationship Id="rId31" Type="http://schemas.openxmlformats.org/officeDocument/2006/relationships/image" Target="../media/image542.emf"/><Relationship Id="rId4" Type="http://schemas.openxmlformats.org/officeDocument/2006/relationships/image" Target="../media/image515.emf"/><Relationship Id="rId9" Type="http://schemas.openxmlformats.org/officeDocument/2006/relationships/image" Target="../media/image520.emf"/><Relationship Id="rId14" Type="http://schemas.openxmlformats.org/officeDocument/2006/relationships/image" Target="../media/image525.emf"/><Relationship Id="rId22" Type="http://schemas.openxmlformats.org/officeDocument/2006/relationships/image" Target="../media/image533.emf"/><Relationship Id="rId27" Type="http://schemas.openxmlformats.org/officeDocument/2006/relationships/image" Target="../media/image538.emf"/><Relationship Id="rId30" Type="http://schemas.openxmlformats.org/officeDocument/2006/relationships/image" Target="../media/image541.emf"/><Relationship Id="rId8" Type="http://schemas.openxmlformats.org/officeDocument/2006/relationships/image" Target="../media/image519.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548.emf"/><Relationship Id="rId7" Type="http://schemas.openxmlformats.org/officeDocument/2006/relationships/image" Target="../media/image552.emf"/><Relationship Id="rId2" Type="http://schemas.openxmlformats.org/officeDocument/2006/relationships/image" Target="../media/image547.emf"/><Relationship Id="rId1" Type="http://schemas.openxmlformats.org/officeDocument/2006/relationships/image" Target="../media/image546.emf"/><Relationship Id="rId6" Type="http://schemas.openxmlformats.org/officeDocument/2006/relationships/image" Target="../media/image551.emf"/><Relationship Id="rId5" Type="http://schemas.openxmlformats.org/officeDocument/2006/relationships/image" Target="../media/image550.emf"/><Relationship Id="rId4" Type="http://schemas.openxmlformats.org/officeDocument/2006/relationships/image" Target="../media/image549.e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560.wmf"/><Relationship Id="rId13" Type="http://schemas.openxmlformats.org/officeDocument/2006/relationships/image" Target="../media/image565.wmf"/><Relationship Id="rId3" Type="http://schemas.openxmlformats.org/officeDocument/2006/relationships/image" Target="../media/image555.wmf"/><Relationship Id="rId7" Type="http://schemas.openxmlformats.org/officeDocument/2006/relationships/image" Target="../media/image559.wmf"/><Relationship Id="rId12" Type="http://schemas.openxmlformats.org/officeDocument/2006/relationships/image" Target="../media/image564.wmf"/><Relationship Id="rId2" Type="http://schemas.openxmlformats.org/officeDocument/2006/relationships/image" Target="../media/image554.wmf"/><Relationship Id="rId1" Type="http://schemas.openxmlformats.org/officeDocument/2006/relationships/image" Target="../media/image553.wmf"/><Relationship Id="rId6" Type="http://schemas.openxmlformats.org/officeDocument/2006/relationships/image" Target="../media/image558.wmf"/><Relationship Id="rId11" Type="http://schemas.openxmlformats.org/officeDocument/2006/relationships/image" Target="../media/image563.wmf"/><Relationship Id="rId5" Type="http://schemas.openxmlformats.org/officeDocument/2006/relationships/image" Target="../media/image557.wmf"/><Relationship Id="rId10" Type="http://schemas.openxmlformats.org/officeDocument/2006/relationships/image" Target="../media/image562.wmf"/><Relationship Id="rId4" Type="http://schemas.openxmlformats.org/officeDocument/2006/relationships/image" Target="../media/image556.wmf"/><Relationship Id="rId9" Type="http://schemas.openxmlformats.org/officeDocument/2006/relationships/image" Target="../media/image561.wmf"/><Relationship Id="rId14" Type="http://schemas.openxmlformats.org/officeDocument/2006/relationships/image" Target="../media/image566.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569.wmf"/><Relationship Id="rId7" Type="http://schemas.openxmlformats.org/officeDocument/2006/relationships/image" Target="../media/image573.wmf"/><Relationship Id="rId2" Type="http://schemas.openxmlformats.org/officeDocument/2006/relationships/image" Target="../media/image568.wmf"/><Relationship Id="rId1" Type="http://schemas.openxmlformats.org/officeDocument/2006/relationships/image" Target="../media/image567.wmf"/><Relationship Id="rId6" Type="http://schemas.openxmlformats.org/officeDocument/2006/relationships/image" Target="../media/image572.wmf"/><Relationship Id="rId5" Type="http://schemas.openxmlformats.org/officeDocument/2006/relationships/image" Target="../media/image571.wmf"/><Relationship Id="rId4" Type="http://schemas.openxmlformats.org/officeDocument/2006/relationships/image" Target="../media/image570.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581.wmf"/><Relationship Id="rId3" Type="http://schemas.openxmlformats.org/officeDocument/2006/relationships/image" Target="../media/image576.wmf"/><Relationship Id="rId7" Type="http://schemas.openxmlformats.org/officeDocument/2006/relationships/image" Target="../media/image580.wmf"/><Relationship Id="rId12" Type="http://schemas.openxmlformats.org/officeDocument/2006/relationships/image" Target="../media/image585.wmf"/><Relationship Id="rId2" Type="http://schemas.openxmlformats.org/officeDocument/2006/relationships/image" Target="../media/image575.wmf"/><Relationship Id="rId1" Type="http://schemas.openxmlformats.org/officeDocument/2006/relationships/image" Target="../media/image574.wmf"/><Relationship Id="rId6" Type="http://schemas.openxmlformats.org/officeDocument/2006/relationships/image" Target="../media/image579.wmf"/><Relationship Id="rId11" Type="http://schemas.openxmlformats.org/officeDocument/2006/relationships/image" Target="../media/image584.wmf"/><Relationship Id="rId5" Type="http://schemas.openxmlformats.org/officeDocument/2006/relationships/image" Target="../media/image578.wmf"/><Relationship Id="rId10" Type="http://schemas.openxmlformats.org/officeDocument/2006/relationships/image" Target="../media/image583.wmf"/><Relationship Id="rId4" Type="http://schemas.openxmlformats.org/officeDocument/2006/relationships/image" Target="../media/image577.wmf"/><Relationship Id="rId9" Type="http://schemas.openxmlformats.org/officeDocument/2006/relationships/image" Target="../media/image582.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593.wmf"/><Relationship Id="rId13" Type="http://schemas.openxmlformats.org/officeDocument/2006/relationships/image" Target="../media/image598.wmf"/><Relationship Id="rId18" Type="http://schemas.openxmlformats.org/officeDocument/2006/relationships/image" Target="../media/image603.wmf"/><Relationship Id="rId3" Type="http://schemas.openxmlformats.org/officeDocument/2006/relationships/image" Target="../media/image588.wmf"/><Relationship Id="rId7" Type="http://schemas.openxmlformats.org/officeDocument/2006/relationships/image" Target="../media/image592.wmf"/><Relationship Id="rId12" Type="http://schemas.openxmlformats.org/officeDocument/2006/relationships/image" Target="../media/image597.wmf"/><Relationship Id="rId17" Type="http://schemas.openxmlformats.org/officeDocument/2006/relationships/image" Target="../media/image602.wmf"/><Relationship Id="rId2" Type="http://schemas.openxmlformats.org/officeDocument/2006/relationships/image" Target="../media/image587.wmf"/><Relationship Id="rId16" Type="http://schemas.openxmlformats.org/officeDocument/2006/relationships/image" Target="../media/image601.wmf"/><Relationship Id="rId1" Type="http://schemas.openxmlformats.org/officeDocument/2006/relationships/image" Target="../media/image586.wmf"/><Relationship Id="rId6" Type="http://schemas.openxmlformats.org/officeDocument/2006/relationships/image" Target="../media/image591.wmf"/><Relationship Id="rId11" Type="http://schemas.openxmlformats.org/officeDocument/2006/relationships/image" Target="../media/image596.wmf"/><Relationship Id="rId5" Type="http://schemas.openxmlformats.org/officeDocument/2006/relationships/image" Target="../media/image590.wmf"/><Relationship Id="rId15" Type="http://schemas.openxmlformats.org/officeDocument/2006/relationships/image" Target="../media/image600.wmf"/><Relationship Id="rId10" Type="http://schemas.openxmlformats.org/officeDocument/2006/relationships/image" Target="../media/image595.wmf"/><Relationship Id="rId4" Type="http://schemas.openxmlformats.org/officeDocument/2006/relationships/image" Target="../media/image589.wmf"/><Relationship Id="rId9" Type="http://schemas.openxmlformats.org/officeDocument/2006/relationships/image" Target="../media/image594.wmf"/><Relationship Id="rId14" Type="http://schemas.openxmlformats.org/officeDocument/2006/relationships/image" Target="../media/image599.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608.wmf"/><Relationship Id="rId3" Type="http://schemas.openxmlformats.org/officeDocument/2006/relationships/image" Target="../media/image591.wmf"/><Relationship Id="rId7" Type="http://schemas.openxmlformats.org/officeDocument/2006/relationships/image" Target="../media/image607.wmf"/><Relationship Id="rId2" Type="http://schemas.openxmlformats.org/officeDocument/2006/relationships/image" Target="../media/image590.wmf"/><Relationship Id="rId1" Type="http://schemas.openxmlformats.org/officeDocument/2006/relationships/image" Target="../media/image586.wmf"/><Relationship Id="rId6" Type="http://schemas.openxmlformats.org/officeDocument/2006/relationships/image" Target="../media/image606.wmf"/><Relationship Id="rId5" Type="http://schemas.openxmlformats.org/officeDocument/2006/relationships/image" Target="../media/image605.wmf"/><Relationship Id="rId4" Type="http://schemas.openxmlformats.org/officeDocument/2006/relationships/image" Target="../media/image604.wmf"/><Relationship Id="rId9" Type="http://schemas.openxmlformats.org/officeDocument/2006/relationships/image" Target="../media/image594.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610.emf"/><Relationship Id="rId1" Type="http://schemas.openxmlformats.org/officeDocument/2006/relationships/image" Target="../media/image609.e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618.emf"/><Relationship Id="rId3" Type="http://schemas.openxmlformats.org/officeDocument/2006/relationships/image" Target="../media/image613.emf"/><Relationship Id="rId7" Type="http://schemas.openxmlformats.org/officeDocument/2006/relationships/image" Target="../media/image617.emf"/><Relationship Id="rId2" Type="http://schemas.openxmlformats.org/officeDocument/2006/relationships/image" Target="../media/image612.emf"/><Relationship Id="rId1" Type="http://schemas.openxmlformats.org/officeDocument/2006/relationships/image" Target="../media/image611.emf"/><Relationship Id="rId6" Type="http://schemas.openxmlformats.org/officeDocument/2006/relationships/image" Target="../media/image616.emf"/><Relationship Id="rId5" Type="http://schemas.openxmlformats.org/officeDocument/2006/relationships/image" Target="../media/image615.emf"/><Relationship Id="rId4" Type="http://schemas.openxmlformats.org/officeDocument/2006/relationships/image" Target="../media/image614.emf"/><Relationship Id="rId9" Type="http://schemas.openxmlformats.org/officeDocument/2006/relationships/image" Target="../media/image619.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622.emf"/><Relationship Id="rId2" Type="http://schemas.openxmlformats.org/officeDocument/2006/relationships/image" Target="../media/image621.emf"/><Relationship Id="rId1" Type="http://schemas.openxmlformats.org/officeDocument/2006/relationships/image" Target="../media/image620.emf"/><Relationship Id="rId4" Type="http://schemas.openxmlformats.org/officeDocument/2006/relationships/image" Target="../media/image62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24.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627.emf"/><Relationship Id="rId2" Type="http://schemas.openxmlformats.org/officeDocument/2006/relationships/image" Target="../media/image626.emf"/><Relationship Id="rId1" Type="http://schemas.openxmlformats.org/officeDocument/2006/relationships/image" Target="../media/image625.emf"/><Relationship Id="rId5" Type="http://schemas.openxmlformats.org/officeDocument/2006/relationships/image" Target="../media/image629.emf"/><Relationship Id="rId4" Type="http://schemas.openxmlformats.org/officeDocument/2006/relationships/image" Target="../media/image628.e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637.wmf"/><Relationship Id="rId3" Type="http://schemas.openxmlformats.org/officeDocument/2006/relationships/image" Target="../media/image632.wmf"/><Relationship Id="rId7" Type="http://schemas.openxmlformats.org/officeDocument/2006/relationships/image" Target="../media/image636.wmf"/><Relationship Id="rId2" Type="http://schemas.openxmlformats.org/officeDocument/2006/relationships/image" Target="../media/image631.wmf"/><Relationship Id="rId1" Type="http://schemas.openxmlformats.org/officeDocument/2006/relationships/image" Target="../media/image630.wmf"/><Relationship Id="rId6" Type="http://schemas.openxmlformats.org/officeDocument/2006/relationships/image" Target="../media/image635.wmf"/><Relationship Id="rId5" Type="http://schemas.openxmlformats.org/officeDocument/2006/relationships/image" Target="../media/image634.wmf"/><Relationship Id="rId10" Type="http://schemas.openxmlformats.org/officeDocument/2006/relationships/image" Target="../media/image639.wmf"/><Relationship Id="rId4" Type="http://schemas.openxmlformats.org/officeDocument/2006/relationships/image" Target="../media/image633.wmf"/><Relationship Id="rId9" Type="http://schemas.openxmlformats.org/officeDocument/2006/relationships/image" Target="../media/image638.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643.wmf"/><Relationship Id="rId2" Type="http://schemas.openxmlformats.org/officeDocument/2006/relationships/image" Target="../media/image642.wmf"/><Relationship Id="rId1" Type="http://schemas.openxmlformats.org/officeDocument/2006/relationships/image" Target="../media/image630.wmf"/><Relationship Id="rId5" Type="http://schemas.openxmlformats.org/officeDocument/2006/relationships/image" Target="../media/image645.wmf"/><Relationship Id="rId4" Type="http://schemas.openxmlformats.org/officeDocument/2006/relationships/image" Target="../media/image644.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655.wmf"/><Relationship Id="rId13" Type="http://schemas.openxmlformats.org/officeDocument/2006/relationships/image" Target="../media/image660.wmf"/><Relationship Id="rId3" Type="http://schemas.openxmlformats.org/officeDocument/2006/relationships/image" Target="../media/image650.wmf"/><Relationship Id="rId7" Type="http://schemas.openxmlformats.org/officeDocument/2006/relationships/image" Target="../media/image654.wmf"/><Relationship Id="rId12" Type="http://schemas.openxmlformats.org/officeDocument/2006/relationships/image" Target="../media/image659.wmf"/><Relationship Id="rId2" Type="http://schemas.openxmlformats.org/officeDocument/2006/relationships/image" Target="../media/image632.wmf"/><Relationship Id="rId1" Type="http://schemas.openxmlformats.org/officeDocument/2006/relationships/image" Target="../media/image649.wmf"/><Relationship Id="rId6" Type="http://schemas.openxmlformats.org/officeDocument/2006/relationships/image" Target="../media/image653.wmf"/><Relationship Id="rId11" Type="http://schemas.openxmlformats.org/officeDocument/2006/relationships/image" Target="../media/image658.wmf"/><Relationship Id="rId5" Type="http://schemas.openxmlformats.org/officeDocument/2006/relationships/image" Target="../media/image652.wmf"/><Relationship Id="rId10" Type="http://schemas.openxmlformats.org/officeDocument/2006/relationships/image" Target="../media/image657.wmf"/><Relationship Id="rId4" Type="http://schemas.openxmlformats.org/officeDocument/2006/relationships/image" Target="../media/image651.wmf"/><Relationship Id="rId9" Type="http://schemas.openxmlformats.org/officeDocument/2006/relationships/image" Target="../media/image656.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668.wmf"/><Relationship Id="rId13" Type="http://schemas.openxmlformats.org/officeDocument/2006/relationships/image" Target="../media/image673.wmf"/><Relationship Id="rId18" Type="http://schemas.openxmlformats.org/officeDocument/2006/relationships/image" Target="../media/image678.wmf"/><Relationship Id="rId3" Type="http://schemas.openxmlformats.org/officeDocument/2006/relationships/image" Target="../media/image663.wmf"/><Relationship Id="rId21" Type="http://schemas.openxmlformats.org/officeDocument/2006/relationships/image" Target="../media/image681.wmf"/><Relationship Id="rId7" Type="http://schemas.openxmlformats.org/officeDocument/2006/relationships/image" Target="../media/image667.wmf"/><Relationship Id="rId12" Type="http://schemas.openxmlformats.org/officeDocument/2006/relationships/image" Target="../media/image672.wmf"/><Relationship Id="rId17" Type="http://schemas.openxmlformats.org/officeDocument/2006/relationships/image" Target="../media/image677.wmf"/><Relationship Id="rId2" Type="http://schemas.openxmlformats.org/officeDocument/2006/relationships/image" Target="../media/image662.wmf"/><Relationship Id="rId16" Type="http://schemas.openxmlformats.org/officeDocument/2006/relationships/image" Target="../media/image676.wmf"/><Relationship Id="rId20" Type="http://schemas.openxmlformats.org/officeDocument/2006/relationships/image" Target="../media/image680.wmf"/><Relationship Id="rId1" Type="http://schemas.openxmlformats.org/officeDocument/2006/relationships/image" Target="../media/image661.wmf"/><Relationship Id="rId6" Type="http://schemas.openxmlformats.org/officeDocument/2006/relationships/image" Target="../media/image666.wmf"/><Relationship Id="rId11" Type="http://schemas.openxmlformats.org/officeDocument/2006/relationships/image" Target="../media/image671.wmf"/><Relationship Id="rId5" Type="http://schemas.openxmlformats.org/officeDocument/2006/relationships/image" Target="../media/image665.wmf"/><Relationship Id="rId15" Type="http://schemas.openxmlformats.org/officeDocument/2006/relationships/image" Target="../media/image675.wmf"/><Relationship Id="rId10" Type="http://schemas.openxmlformats.org/officeDocument/2006/relationships/image" Target="../media/image670.wmf"/><Relationship Id="rId19" Type="http://schemas.openxmlformats.org/officeDocument/2006/relationships/image" Target="../media/image679.wmf"/><Relationship Id="rId4" Type="http://schemas.openxmlformats.org/officeDocument/2006/relationships/image" Target="../media/image664.wmf"/><Relationship Id="rId9" Type="http://schemas.openxmlformats.org/officeDocument/2006/relationships/image" Target="../media/image669.wmf"/><Relationship Id="rId14" Type="http://schemas.openxmlformats.org/officeDocument/2006/relationships/image" Target="../media/image674.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682.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685.wmf"/><Relationship Id="rId2" Type="http://schemas.openxmlformats.org/officeDocument/2006/relationships/image" Target="../media/image684.wmf"/><Relationship Id="rId1" Type="http://schemas.openxmlformats.org/officeDocument/2006/relationships/image" Target="../media/image683.wmf"/><Relationship Id="rId4" Type="http://schemas.openxmlformats.org/officeDocument/2006/relationships/image" Target="../media/image686.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694.wmf"/><Relationship Id="rId3" Type="http://schemas.openxmlformats.org/officeDocument/2006/relationships/image" Target="../media/image689.wmf"/><Relationship Id="rId7" Type="http://schemas.openxmlformats.org/officeDocument/2006/relationships/image" Target="../media/image693.wmf"/><Relationship Id="rId12" Type="http://schemas.openxmlformats.org/officeDocument/2006/relationships/image" Target="../media/image698.wmf"/><Relationship Id="rId2" Type="http://schemas.openxmlformats.org/officeDocument/2006/relationships/image" Target="../media/image688.wmf"/><Relationship Id="rId1" Type="http://schemas.openxmlformats.org/officeDocument/2006/relationships/image" Target="../media/image687.emf"/><Relationship Id="rId6" Type="http://schemas.openxmlformats.org/officeDocument/2006/relationships/image" Target="../media/image692.wmf"/><Relationship Id="rId11" Type="http://schemas.openxmlformats.org/officeDocument/2006/relationships/image" Target="../media/image697.wmf"/><Relationship Id="rId5" Type="http://schemas.openxmlformats.org/officeDocument/2006/relationships/image" Target="../media/image691.wmf"/><Relationship Id="rId10" Type="http://schemas.openxmlformats.org/officeDocument/2006/relationships/image" Target="../media/image696.wmf"/><Relationship Id="rId4" Type="http://schemas.openxmlformats.org/officeDocument/2006/relationships/image" Target="../media/image690.wmf"/><Relationship Id="rId9" Type="http://schemas.openxmlformats.org/officeDocument/2006/relationships/image" Target="../media/image69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2.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706.wmf"/><Relationship Id="rId13" Type="http://schemas.openxmlformats.org/officeDocument/2006/relationships/image" Target="../media/image711.wmf"/><Relationship Id="rId3" Type="http://schemas.openxmlformats.org/officeDocument/2006/relationships/image" Target="../media/image701.wmf"/><Relationship Id="rId7" Type="http://schemas.openxmlformats.org/officeDocument/2006/relationships/image" Target="../media/image705.wmf"/><Relationship Id="rId12" Type="http://schemas.openxmlformats.org/officeDocument/2006/relationships/image" Target="../media/image710.wmf"/><Relationship Id="rId2" Type="http://schemas.openxmlformats.org/officeDocument/2006/relationships/image" Target="../media/image700.wmf"/><Relationship Id="rId1" Type="http://schemas.openxmlformats.org/officeDocument/2006/relationships/image" Target="../media/image699.emf"/><Relationship Id="rId6" Type="http://schemas.openxmlformats.org/officeDocument/2006/relationships/image" Target="../media/image704.wmf"/><Relationship Id="rId11" Type="http://schemas.openxmlformats.org/officeDocument/2006/relationships/image" Target="../media/image709.wmf"/><Relationship Id="rId5" Type="http://schemas.openxmlformats.org/officeDocument/2006/relationships/image" Target="../media/image703.wmf"/><Relationship Id="rId10" Type="http://schemas.openxmlformats.org/officeDocument/2006/relationships/image" Target="../media/image708.wmf"/><Relationship Id="rId4" Type="http://schemas.openxmlformats.org/officeDocument/2006/relationships/image" Target="../media/image702.emf"/><Relationship Id="rId9" Type="http://schemas.openxmlformats.org/officeDocument/2006/relationships/image" Target="../media/image707.wmf"/><Relationship Id="rId14" Type="http://schemas.openxmlformats.org/officeDocument/2006/relationships/image" Target="../media/image712.e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720.wmf"/><Relationship Id="rId3" Type="http://schemas.openxmlformats.org/officeDocument/2006/relationships/image" Target="../media/image715.wmf"/><Relationship Id="rId7" Type="http://schemas.openxmlformats.org/officeDocument/2006/relationships/image" Target="../media/image719.wmf"/><Relationship Id="rId2" Type="http://schemas.openxmlformats.org/officeDocument/2006/relationships/image" Target="../media/image714.wmf"/><Relationship Id="rId1" Type="http://schemas.openxmlformats.org/officeDocument/2006/relationships/image" Target="../media/image713.wmf"/><Relationship Id="rId6" Type="http://schemas.openxmlformats.org/officeDocument/2006/relationships/image" Target="../media/image718.wmf"/><Relationship Id="rId5" Type="http://schemas.openxmlformats.org/officeDocument/2006/relationships/image" Target="../media/image717.wmf"/><Relationship Id="rId4" Type="http://schemas.openxmlformats.org/officeDocument/2006/relationships/image" Target="../media/image716.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727.wmf"/><Relationship Id="rId3" Type="http://schemas.openxmlformats.org/officeDocument/2006/relationships/image" Target="../media/image718.wmf"/><Relationship Id="rId7" Type="http://schemas.openxmlformats.org/officeDocument/2006/relationships/image" Target="../media/image726.wmf"/><Relationship Id="rId12" Type="http://schemas.openxmlformats.org/officeDocument/2006/relationships/image" Target="../media/image730.wmf"/><Relationship Id="rId2" Type="http://schemas.openxmlformats.org/officeDocument/2006/relationships/image" Target="../media/image722.wmf"/><Relationship Id="rId1" Type="http://schemas.openxmlformats.org/officeDocument/2006/relationships/image" Target="../media/image721.wmf"/><Relationship Id="rId6" Type="http://schemas.openxmlformats.org/officeDocument/2006/relationships/image" Target="../media/image725.wmf"/><Relationship Id="rId11" Type="http://schemas.openxmlformats.org/officeDocument/2006/relationships/image" Target="../media/image729.wmf"/><Relationship Id="rId5" Type="http://schemas.openxmlformats.org/officeDocument/2006/relationships/image" Target="../media/image724.wmf"/><Relationship Id="rId10" Type="http://schemas.openxmlformats.org/officeDocument/2006/relationships/image" Target="../media/image713.wmf"/><Relationship Id="rId4" Type="http://schemas.openxmlformats.org/officeDocument/2006/relationships/image" Target="../media/image723.wmf"/><Relationship Id="rId9" Type="http://schemas.openxmlformats.org/officeDocument/2006/relationships/image" Target="../media/image728.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738.wmf"/><Relationship Id="rId13" Type="http://schemas.openxmlformats.org/officeDocument/2006/relationships/image" Target="../media/image743.wmf"/><Relationship Id="rId3" Type="http://schemas.openxmlformats.org/officeDocument/2006/relationships/image" Target="../media/image733.wmf"/><Relationship Id="rId7" Type="http://schemas.openxmlformats.org/officeDocument/2006/relationships/image" Target="../media/image737.wmf"/><Relationship Id="rId12" Type="http://schemas.openxmlformats.org/officeDocument/2006/relationships/image" Target="../media/image742.wmf"/><Relationship Id="rId17" Type="http://schemas.openxmlformats.org/officeDocument/2006/relationships/image" Target="../media/image747.wmf"/><Relationship Id="rId2" Type="http://schemas.openxmlformats.org/officeDocument/2006/relationships/image" Target="../media/image732.wmf"/><Relationship Id="rId16" Type="http://schemas.openxmlformats.org/officeDocument/2006/relationships/image" Target="../media/image746.wmf"/><Relationship Id="rId1" Type="http://schemas.openxmlformats.org/officeDocument/2006/relationships/image" Target="../media/image731.wmf"/><Relationship Id="rId6" Type="http://schemas.openxmlformats.org/officeDocument/2006/relationships/image" Target="../media/image736.wmf"/><Relationship Id="rId11" Type="http://schemas.openxmlformats.org/officeDocument/2006/relationships/image" Target="../media/image741.wmf"/><Relationship Id="rId5" Type="http://schemas.openxmlformats.org/officeDocument/2006/relationships/image" Target="../media/image735.wmf"/><Relationship Id="rId15" Type="http://schemas.openxmlformats.org/officeDocument/2006/relationships/image" Target="../media/image745.wmf"/><Relationship Id="rId10" Type="http://schemas.openxmlformats.org/officeDocument/2006/relationships/image" Target="../media/image740.wmf"/><Relationship Id="rId4" Type="http://schemas.openxmlformats.org/officeDocument/2006/relationships/image" Target="../media/image734.wmf"/><Relationship Id="rId9" Type="http://schemas.openxmlformats.org/officeDocument/2006/relationships/image" Target="../media/image739.wmf"/><Relationship Id="rId14" Type="http://schemas.openxmlformats.org/officeDocument/2006/relationships/image" Target="../media/image744.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755.wmf"/><Relationship Id="rId13" Type="http://schemas.openxmlformats.org/officeDocument/2006/relationships/image" Target="../media/image760.wmf"/><Relationship Id="rId3" Type="http://schemas.openxmlformats.org/officeDocument/2006/relationships/image" Target="../media/image750.wmf"/><Relationship Id="rId7" Type="http://schemas.openxmlformats.org/officeDocument/2006/relationships/image" Target="../media/image754.wmf"/><Relationship Id="rId12" Type="http://schemas.openxmlformats.org/officeDocument/2006/relationships/image" Target="../media/image759.wmf"/><Relationship Id="rId2" Type="http://schemas.openxmlformats.org/officeDocument/2006/relationships/image" Target="../media/image749.wmf"/><Relationship Id="rId16" Type="http://schemas.openxmlformats.org/officeDocument/2006/relationships/image" Target="../media/image763.wmf"/><Relationship Id="rId1" Type="http://schemas.openxmlformats.org/officeDocument/2006/relationships/image" Target="../media/image748.wmf"/><Relationship Id="rId6" Type="http://schemas.openxmlformats.org/officeDocument/2006/relationships/image" Target="../media/image753.wmf"/><Relationship Id="rId11" Type="http://schemas.openxmlformats.org/officeDocument/2006/relationships/image" Target="../media/image758.wmf"/><Relationship Id="rId5" Type="http://schemas.openxmlformats.org/officeDocument/2006/relationships/image" Target="../media/image752.wmf"/><Relationship Id="rId15" Type="http://schemas.openxmlformats.org/officeDocument/2006/relationships/image" Target="../media/image762.wmf"/><Relationship Id="rId10" Type="http://schemas.openxmlformats.org/officeDocument/2006/relationships/image" Target="../media/image757.wmf"/><Relationship Id="rId4" Type="http://schemas.openxmlformats.org/officeDocument/2006/relationships/image" Target="../media/image751.wmf"/><Relationship Id="rId9" Type="http://schemas.openxmlformats.org/officeDocument/2006/relationships/image" Target="../media/image756.wmf"/><Relationship Id="rId14" Type="http://schemas.openxmlformats.org/officeDocument/2006/relationships/image" Target="../media/image761.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769.wmf"/><Relationship Id="rId3" Type="http://schemas.openxmlformats.org/officeDocument/2006/relationships/image" Target="../media/image751.wmf"/><Relationship Id="rId7" Type="http://schemas.openxmlformats.org/officeDocument/2006/relationships/image" Target="../media/image768.wmf"/><Relationship Id="rId2" Type="http://schemas.openxmlformats.org/officeDocument/2006/relationships/image" Target="../media/image748.wmf"/><Relationship Id="rId1" Type="http://schemas.openxmlformats.org/officeDocument/2006/relationships/image" Target="../media/image764.wmf"/><Relationship Id="rId6" Type="http://schemas.openxmlformats.org/officeDocument/2006/relationships/image" Target="../media/image767.wmf"/><Relationship Id="rId5" Type="http://schemas.openxmlformats.org/officeDocument/2006/relationships/image" Target="../media/image766.wmf"/><Relationship Id="rId4" Type="http://schemas.openxmlformats.org/officeDocument/2006/relationships/image" Target="../media/image765.wmf"/><Relationship Id="rId9" Type="http://schemas.openxmlformats.org/officeDocument/2006/relationships/image" Target="../media/image770.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776.wmf"/><Relationship Id="rId13" Type="http://schemas.openxmlformats.org/officeDocument/2006/relationships/image" Target="../media/image781.wmf"/><Relationship Id="rId3" Type="http://schemas.openxmlformats.org/officeDocument/2006/relationships/image" Target="../media/image751.wmf"/><Relationship Id="rId7" Type="http://schemas.openxmlformats.org/officeDocument/2006/relationships/image" Target="../media/image775.wmf"/><Relationship Id="rId12" Type="http://schemas.openxmlformats.org/officeDocument/2006/relationships/image" Target="../media/image780.wmf"/><Relationship Id="rId2" Type="http://schemas.openxmlformats.org/officeDocument/2006/relationships/image" Target="../media/image748.wmf"/><Relationship Id="rId1" Type="http://schemas.openxmlformats.org/officeDocument/2006/relationships/image" Target="../media/image771.wmf"/><Relationship Id="rId6" Type="http://schemas.openxmlformats.org/officeDocument/2006/relationships/image" Target="../media/image774.wmf"/><Relationship Id="rId11" Type="http://schemas.openxmlformats.org/officeDocument/2006/relationships/image" Target="../media/image779.wmf"/><Relationship Id="rId5" Type="http://schemas.openxmlformats.org/officeDocument/2006/relationships/image" Target="../media/image773.wmf"/><Relationship Id="rId10" Type="http://schemas.openxmlformats.org/officeDocument/2006/relationships/image" Target="../media/image778.wmf"/><Relationship Id="rId4" Type="http://schemas.openxmlformats.org/officeDocument/2006/relationships/image" Target="../media/image772.wmf"/><Relationship Id="rId9" Type="http://schemas.openxmlformats.org/officeDocument/2006/relationships/image" Target="../media/image777.wmf"/><Relationship Id="rId14" Type="http://schemas.openxmlformats.org/officeDocument/2006/relationships/image" Target="../media/image782.w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742.wmf"/><Relationship Id="rId13" Type="http://schemas.openxmlformats.org/officeDocument/2006/relationships/image" Target="../media/image752.wmf"/><Relationship Id="rId3" Type="http://schemas.openxmlformats.org/officeDocument/2006/relationships/image" Target="../media/image785.wmf"/><Relationship Id="rId7" Type="http://schemas.openxmlformats.org/officeDocument/2006/relationships/image" Target="../media/image789.wmf"/><Relationship Id="rId12" Type="http://schemas.openxmlformats.org/officeDocument/2006/relationships/image" Target="../media/image792.wmf"/><Relationship Id="rId2" Type="http://schemas.openxmlformats.org/officeDocument/2006/relationships/image" Target="../media/image784.wmf"/><Relationship Id="rId16" Type="http://schemas.openxmlformats.org/officeDocument/2006/relationships/image" Target="../media/image795.wmf"/><Relationship Id="rId1" Type="http://schemas.openxmlformats.org/officeDocument/2006/relationships/image" Target="../media/image783.wmf"/><Relationship Id="rId6" Type="http://schemas.openxmlformats.org/officeDocument/2006/relationships/image" Target="../media/image788.wmf"/><Relationship Id="rId11" Type="http://schemas.openxmlformats.org/officeDocument/2006/relationships/image" Target="../media/image791.wmf"/><Relationship Id="rId5" Type="http://schemas.openxmlformats.org/officeDocument/2006/relationships/image" Target="../media/image787.wmf"/><Relationship Id="rId15" Type="http://schemas.openxmlformats.org/officeDocument/2006/relationships/image" Target="../media/image794.wmf"/><Relationship Id="rId10" Type="http://schemas.openxmlformats.org/officeDocument/2006/relationships/image" Target="../media/image751.wmf"/><Relationship Id="rId4" Type="http://schemas.openxmlformats.org/officeDocument/2006/relationships/image" Target="../media/image786.wmf"/><Relationship Id="rId9" Type="http://schemas.openxmlformats.org/officeDocument/2006/relationships/image" Target="../media/image790.wmf"/><Relationship Id="rId14" Type="http://schemas.openxmlformats.org/officeDocument/2006/relationships/image" Target="../media/image793.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797.wmf"/><Relationship Id="rId2" Type="http://schemas.openxmlformats.org/officeDocument/2006/relationships/image" Target="../media/image751.wmf"/><Relationship Id="rId1" Type="http://schemas.openxmlformats.org/officeDocument/2006/relationships/image" Target="../media/image796.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34.emf"/><Relationship Id="rId1" Type="http://schemas.openxmlformats.org/officeDocument/2006/relationships/image" Target="../media/image33.emf"/><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lvl1pPr>
          </a:lstStyle>
          <a:p>
            <a:endParaRPr lang="en-US" altLang="zh-CN"/>
          </a:p>
        </p:txBody>
      </p:sp>
      <p:sp>
        <p:nvSpPr>
          <p:cNvPr id="3075" name="Rectangle 3"/>
          <p:cNvSpPr>
            <a:spLocks noGrp="1" noChangeArrowheads="1"/>
          </p:cNvSpPr>
          <p:nvPr>
            <p:ph type="dt" sz="quarter" idx="1"/>
          </p:nvPr>
        </p:nvSpPr>
        <p:spPr bwMode="auto">
          <a:xfrm>
            <a:off x="3862388" y="0"/>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b="0"/>
            </a:lvl1pPr>
          </a:lstStyle>
          <a:p>
            <a:endParaRPr lang="en-US" altLang="zh-CN"/>
          </a:p>
        </p:txBody>
      </p:sp>
      <p:sp>
        <p:nvSpPr>
          <p:cNvPr id="3076" name="Rectangle 4"/>
          <p:cNvSpPr>
            <a:spLocks noGrp="1" noChangeArrowheads="1"/>
          </p:cNvSpPr>
          <p:nvPr>
            <p:ph type="ftr" sz="quarter" idx="2"/>
          </p:nvPr>
        </p:nvSpPr>
        <p:spPr bwMode="auto">
          <a:xfrm>
            <a:off x="0" y="9445625"/>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l">
              <a:defRPr sz="1200" b="0"/>
            </a:lvl1pPr>
          </a:lstStyle>
          <a:p>
            <a:endParaRPr lang="en-US" altLang="zh-CN"/>
          </a:p>
        </p:txBody>
      </p:sp>
      <p:sp>
        <p:nvSpPr>
          <p:cNvPr id="3077" name="Rectangle 5"/>
          <p:cNvSpPr>
            <a:spLocks noGrp="1" noChangeArrowheads="1"/>
          </p:cNvSpPr>
          <p:nvPr>
            <p:ph type="sldNum" sz="quarter" idx="3"/>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b="0"/>
            </a:lvl1pPr>
          </a:lstStyle>
          <a:p>
            <a:fld id="{0A14502F-DEC0-4769-A08B-8C8F64945750}" type="slidenum">
              <a:rPr lang="en-US" altLang="zh-CN"/>
              <a:pPr/>
              <a:t>‹#›</a:t>
            </a:fld>
            <a:endParaRPr lang="en-US" altLang="zh-CN"/>
          </a:p>
        </p:txBody>
      </p:sp>
    </p:spTree>
    <p:extLst>
      <p:ext uri="{BB962C8B-B14F-4D97-AF65-F5344CB8AC3E}">
        <p14:creationId xmlns:p14="http://schemas.microsoft.com/office/powerpoint/2010/main" val="1757106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lvl1pPr>
          </a:lstStyle>
          <a:p>
            <a:endParaRPr lang="en-US" altLang="zh-CN"/>
          </a:p>
        </p:txBody>
      </p:sp>
      <p:sp>
        <p:nvSpPr>
          <p:cNvPr id="2051" name="Rectangle 3"/>
          <p:cNvSpPr>
            <a:spLocks noGrp="1" noChangeArrowheads="1"/>
          </p:cNvSpPr>
          <p:nvPr>
            <p:ph type="dt" idx="1"/>
          </p:nvPr>
        </p:nvSpPr>
        <p:spPr bwMode="auto">
          <a:xfrm>
            <a:off x="3862388" y="0"/>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b="0"/>
            </a:lvl1pPr>
          </a:lstStyle>
          <a:p>
            <a:endParaRPr lang="en-US" altLang="zh-CN"/>
          </a:p>
        </p:txBody>
      </p:sp>
      <p:sp>
        <p:nvSpPr>
          <p:cNvPr id="2052" name="Rectangle 4"/>
          <p:cNvSpPr>
            <a:spLocks noGrp="1" noRot="1" noChangeAspect="1" noChangeArrowheads="1"/>
          </p:cNvSpPr>
          <p:nvPr>
            <p:ph type="sldImg" idx="2"/>
          </p:nvPr>
        </p:nvSpPr>
        <p:spPr bwMode="auto">
          <a:xfrm>
            <a:off x="96838" y="746125"/>
            <a:ext cx="6624637" cy="3727450"/>
          </a:xfrm>
          <a:prstGeom prst="rect">
            <a:avLst/>
          </a:prstGeom>
          <a:noFill/>
          <a:ln w="9525">
            <a:solidFill>
              <a:srgbClr val="000000"/>
            </a:solidFill>
            <a:miter lim="800000"/>
            <a:headEnd/>
            <a:tailEnd/>
          </a:ln>
        </p:spPr>
      </p:sp>
      <p:sp>
        <p:nvSpPr>
          <p:cNvPr id="2053" name="Rectangle 5"/>
          <p:cNvSpPr>
            <a:spLocks noGrp="1" noChangeArrowheads="1"/>
          </p:cNvSpPr>
          <p:nvPr>
            <p:ph type="body" sz="quarter" idx="3"/>
          </p:nvPr>
        </p:nvSpPr>
        <p:spPr bwMode="auto">
          <a:xfrm>
            <a:off x="908050" y="4722813"/>
            <a:ext cx="4999038" cy="447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单击以编辑母版文本样式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4" name="Rectangle 6"/>
          <p:cNvSpPr>
            <a:spLocks noGrp="1" noChangeArrowheads="1"/>
          </p:cNvSpPr>
          <p:nvPr>
            <p:ph type="ftr" sz="quarter" idx="4"/>
          </p:nvPr>
        </p:nvSpPr>
        <p:spPr bwMode="auto">
          <a:xfrm>
            <a:off x="0" y="9445625"/>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l">
              <a:defRPr sz="1200" b="0"/>
            </a:lvl1pPr>
          </a:lstStyle>
          <a:p>
            <a:endParaRPr lang="en-US" altLang="zh-CN"/>
          </a:p>
        </p:txBody>
      </p:sp>
      <p:sp>
        <p:nvSpPr>
          <p:cNvPr id="2055" name="Rectangle 7"/>
          <p:cNvSpPr>
            <a:spLocks noGrp="1" noChangeArrowheads="1"/>
          </p:cNvSpPr>
          <p:nvPr>
            <p:ph type="sldNum" sz="quarter" idx="5"/>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b="0"/>
            </a:lvl1pPr>
          </a:lstStyle>
          <a:p>
            <a:fld id="{EB8E8BE6-7542-43D6-8E03-927E986D6B48}" type="slidenum">
              <a:rPr lang="en-US" altLang="zh-CN"/>
              <a:pPr/>
              <a:t>‹#›</a:t>
            </a:fld>
            <a:endParaRPr lang="en-US" altLang="zh-CN"/>
          </a:p>
        </p:txBody>
      </p:sp>
    </p:spTree>
    <p:extLst>
      <p:ext uri="{BB962C8B-B14F-4D97-AF65-F5344CB8AC3E}">
        <p14:creationId xmlns:p14="http://schemas.microsoft.com/office/powerpoint/2010/main" val="25155751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1E3DB2-3AD6-48B4-8A0D-76426D673084}" type="slidenum">
              <a:rPr lang="en-US" altLang="zh-CN"/>
              <a:pPr/>
              <a:t>1</a:t>
            </a:fld>
            <a:endParaRPr lang="en-US" altLang="zh-CN"/>
          </a:p>
        </p:txBody>
      </p:sp>
      <p:sp>
        <p:nvSpPr>
          <p:cNvPr id="238594" name="Rectangle 2"/>
          <p:cNvSpPr>
            <a:spLocks noGrp="1" noRot="1" noChangeAspect="1" noChangeArrowheads="1" noTextEdit="1"/>
          </p:cNvSpPr>
          <p:nvPr>
            <p:ph type="sldImg"/>
          </p:nvPr>
        </p:nvSpPr>
        <p:spPr>
          <a:xfrm>
            <a:off x="96838" y="746125"/>
            <a:ext cx="6624637" cy="3727450"/>
          </a:xfrm>
          <a:ln/>
        </p:spPr>
      </p:sp>
      <p:sp>
        <p:nvSpPr>
          <p:cNvPr id="238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551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68C8A-099F-4011-B256-89676C805582}" type="slidenum">
              <a:rPr lang="en-US" altLang="zh-CN"/>
              <a:pPr/>
              <a:t>96</a:t>
            </a:fld>
            <a:endParaRPr lang="en-US" altLang="zh-CN"/>
          </a:p>
        </p:txBody>
      </p:sp>
      <p:sp>
        <p:nvSpPr>
          <p:cNvPr id="485378" name="Rectangle 2"/>
          <p:cNvSpPr>
            <a:spLocks noGrp="1" noRot="1" noChangeAspect="1" noChangeArrowheads="1" noTextEdit="1"/>
          </p:cNvSpPr>
          <p:nvPr>
            <p:ph type="sldImg"/>
          </p:nvPr>
        </p:nvSpPr>
        <p:spPr>
          <a:xfrm>
            <a:off x="96838" y="746125"/>
            <a:ext cx="6624637" cy="3727450"/>
          </a:xfrm>
          <a:ln/>
        </p:spPr>
      </p:sp>
      <p:sp>
        <p:nvSpPr>
          <p:cNvPr id="485379" name="Rectangle 3"/>
          <p:cNvSpPr>
            <a:spLocks noGrp="1" noChangeArrowheads="1"/>
          </p:cNvSpPr>
          <p:nvPr>
            <p:ph type="body" idx="1"/>
          </p:nvPr>
        </p:nvSpPr>
        <p:spPr>
          <a:xfrm>
            <a:off x="908050" y="4722813"/>
            <a:ext cx="4999038" cy="1233487"/>
          </a:xfrm>
        </p:spPr>
        <p:txBody>
          <a:bodyPr/>
          <a:lstStyle/>
          <a:p>
            <a:endParaRPr lang="zh-CN" altLang="zh-CN"/>
          </a:p>
        </p:txBody>
      </p:sp>
    </p:spTree>
    <p:extLst>
      <p:ext uri="{BB962C8B-B14F-4D97-AF65-F5344CB8AC3E}">
        <p14:creationId xmlns:p14="http://schemas.microsoft.com/office/powerpoint/2010/main" val="3055134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CA9615-0946-4B35-932A-7F2436AF27CE}" type="slidenum">
              <a:rPr lang="en-US" altLang="zh-CN"/>
              <a:pPr/>
              <a:t>132</a:t>
            </a:fld>
            <a:endParaRPr lang="en-US" altLang="zh-CN"/>
          </a:p>
        </p:txBody>
      </p:sp>
      <p:sp>
        <p:nvSpPr>
          <p:cNvPr id="527362" name="Rectangle 2"/>
          <p:cNvSpPr>
            <a:spLocks noGrp="1" noRot="1" noChangeAspect="1" noChangeArrowheads="1" noTextEdit="1"/>
          </p:cNvSpPr>
          <p:nvPr>
            <p:ph type="sldImg"/>
          </p:nvPr>
        </p:nvSpPr>
        <p:spPr>
          <a:xfrm>
            <a:off x="96838" y="746125"/>
            <a:ext cx="6624637" cy="3727450"/>
          </a:xfrm>
          <a:ln/>
        </p:spPr>
      </p:sp>
      <p:sp>
        <p:nvSpPr>
          <p:cNvPr id="527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18941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alphaModFix amt="37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矩形 3"/>
          <p:cNvSpPr/>
          <p:nvPr userDrawn="1"/>
        </p:nvSpPr>
        <p:spPr bwMode="auto">
          <a:xfrm>
            <a:off x="0" y="0"/>
            <a:ext cx="119336" cy="6858000"/>
          </a:xfrm>
          <a:prstGeom prst="rect">
            <a:avLst/>
          </a:prstGeom>
          <a:solidFill>
            <a:schemeClr val="accent1"/>
          </a:solidFill>
          <a:ln>
            <a:headEnd type="none" w="med" len="med"/>
            <a:tailEnd type="triangle" w="med" len="med"/>
          </a:ln>
          <a:effectLst>
            <a:glow rad="101600">
              <a:schemeClr val="accent1">
                <a:satMod val="175000"/>
                <a:alpha val="40000"/>
              </a:schemeClr>
            </a:glow>
            <a:innerShdw blurRad="63500" dist="50800" dir="18900000">
              <a:prstClr val="black">
                <a:alpha val="50000"/>
              </a:prstClr>
            </a:innerShdw>
          </a:effectLs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 name="矩形 4"/>
          <p:cNvSpPr/>
          <p:nvPr userDrawn="1"/>
        </p:nvSpPr>
        <p:spPr bwMode="auto">
          <a:xfrm>
            <a:off x="119336" y="0"/>
            <a:ext cx="12072663" cy="116632"/>
          </a:xfrm>
          <a:prstGeom prst="rect">
            <a:avLst/>
          </a:prstGeom>
          <a:solidFill>
            <a:schemeClr val="accent1"/>
          </a:solidFill>
          <a:ln>
            <a:headEnd type="none" w="med" len="med"/>
            <a:tailEnd type="triangle" w="med" len="med"/>
          </a:ln>
          <a:effectLst>
            <a:glow rad="139700">
              <a:schemeClr val="accent1">
                <a:satMod val="175000"/>
                <a:alpha val="40000"/>
              </a:schemeClr>
            </a:glow>
            <a:innerShdw blurRad="63500" dist="50800">
              <a:prstClr val="black">
                <a:alpha val="50000"/>
              </a:prstClr>
            </a:innerShdw>
          </a:effectLs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190679028"/>
      </p:ext>
    </p:extLst>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548845601"/>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453549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2572351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7580102"/>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第一章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836713"/>
            <a:ext cx="10972800" cy="528945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文本框 5"/>
          <p:cNvSpPr txBox="1"/>
          <p:nvPr userDrawn="1"/>
        </p:nvSpPr>
        <p:spPr>
          <a:xfrm>
            <a:off x="9048328" y="272610"/>
            <a:ext cx="2534072" cy="400110"/>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zh-CN" altLang="en-US" b="0" dirty="0" smtClean="0">
                <a:latin typeface="华文行楷" panose="02010800040101010101" pitchFamily="2" charset="-122"/>
                <a:ea typeface="华文行楷" panose="02010800040101010101" pitchFamily="2" charset="-122"/>
              </a:rPr>
              <a:t>第一章  </a:t>
            </a:r>
            <a:r>
              <a:rPr kumimoji="1" lang="zh-CN" altLang="en-US" sz="2000" b="0" kern="1200" dirty="0" smtClean="0">
                <a:solidFill>
                  <a:schemeClr val="tx1"/>
                </a:solidFill>
                <a:latin typeface="华文行楷" panose="02010800040101010101" pitchFamily="2" charset="-122"/>
                <a:ea typeface="华文行楷" panose="02010800040101010101" pitchFamily="2" charset="-122"/>
                <a:cs typeface="+mn-cs"/>
              </a:rPr>
              <a:t>函数与极限</a:t>
            </a:r>
            <a:endParaRPr kumimoji="1" lang="zh-CN" altLang="en-US" sz="2000" b="0" kern="1200" dirty="0">
              <a:solidFill>
                <a:schemeClr val="tx1"/>
              </a:solidFill>
              <a:latin typeface="华文行楷" panose="02010800040101010101" pitchFamily="2" charset="-122"/>
              <a:ea typeface="华文行楷" panose="02010800040101010101" pitchFamily="2" charset="-122"/>
              <a:cs typeface="+mn-cs"/>
            </a:endParaRPr>
          </a:p>
        </p:txBody>
      </p:sp>
      <p:sp>
        <p:nvSpPr>
          <p:cNvPr id="5" name="文本占位符 4"/>
          <p:cNvSpPr>
            <a:spLocks noGrp="1"/>
          </p:cNvSpPr>
          <p:nvPr>
            <p:ph type="body" sz="quarter" idx="10" hasCustomPrompt="1"/>
          </p:nvPr>
        </p:nvSpPr>
        <p:spPr>
          <a:xfrm>
            <a:off x="620304" y="274638"/>
            <a:ext cx="3600797" cy="400050"/>
          </a:xfrm>
          <a:prstGeom prst="rect">
            <a:avLst/>
          </a:prstGeom>
        </p:spPr>
        <p:txBody>
          <a:bodyPr/>
          <a:lstStyle>
            <a:lvl1pPr marL="0" indent="0">
              <a:buNone/>
              <a:defRPr sz="2000">
                <a:latin typeface="华文行楷" panose="02010800040101010101" pitchFamily="2" charset="-122"/>
                <a:ea typeface="华文行楷" panose="02010800040101010101" pitchFamily="2" charset="-122"/>
              </a:defRPr>
            </a:lvl1pPr>
          </a:lstStyle>
          <a:p>
            <a:pPr lvl="0"/>
            <a:r>
              <a:rPr lang="zh-CN" altLang="en-US" dirty="0" smtClean="0"/>
              <a:t>单击此处编辑节</a:t>
            </a:r>
          </a:p>
        </p:txBody>
      </p:sp>
    </p:spTree>
    <p:extLst>
      <p:ext uri="{BB962C8B-B14F-4D97-AF65-F5344CB8AC3E}">
        <p14:creationId xmlns:p14="http://schemas.microsoft.com/office/powerpoint/2010/main" val="267457559"/>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第一章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836713"/>
            <a:ext cx="10972800" cy="528945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文本框 5"/>
          <p:cNvSpPr txBox="1"/>
          <p:nvPr userDrawn="1"/>
        </p:nvSpPr>
        <p:spPr>
          <a:xfrm>
            <a:off x="9048328" y="272610"/>
            <a:ext cx="2534072" cy="400110"/>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zh-CN" altLang="en-US" b="0" dirty="0" smtClean="0">
                <a:latin typeface="华文行楷" panose="02010800040101010101" pitchFamily="2" charset="-122"/>
                <a:ea typeface="华文行楷" panose="02010800040101010101" pitchFamily="2" charset="-122"/>
              </a:rPr>
              <a:t>第一章  </a:t>
            </a:r>
            <a:r>
              <a:rPr kumimoji="1" lang="zh-CN" altLang="en-US" sz="2000" b="0" kern="1200" dirty="0" smtClean="0">
                <a:solidFill>
                  <a:schemeClr val="tx1"/>
                </a:solidFill>
                <a:latin typeface="华文行楷" panose="02010800040101010101" pitchFamily="2" charset="-122"/>
                <a:ea typeface="华文行楷" panose="02010800040101010101" pitchFamily="2" charset="-122"/>
                <a:cs typeface="+mn-cs"/>
              </a:rPr>
              <a:t>函数与极限</a:t>
            </a:r>
            <a:endParaRPr kumimoji="1" lang="zh-CN" altLang="en-US" sz="2000" b="0" kern="1200" dirty="0">
              <a:solidFill>
                <a:schemeClr val="tx1"/>
              </a:solidFill>
              <a:latin typeface="华文行楷" panose="02010800040101010101" pitchFamily="2" charset="-122"/>
              <a:ea typeface="华文行楷" panose="02010800040101010101" pitchFamily="2" charset="-122"/>
              <a:cs typeface="+mn-cs"/>
            </a:endParaRPr>
          </a:p>
        </p:txBody>
      </p:sp>
      <p:sp>
        <p:nvSpPr>
          <p:cNvPr id="5" name="文本占位符 4"/>
          <p:cNvSpPr>
            <a:spLocks noGrp="1"/>
          </p:cNvSpPr>
          <p:nvPr>
            <p:ph type="body" sz="quarter" idx="10" hasCustomPrompt="1"/>
          </p:nvPr>
        </p:nvSpPr>
        <p:spPr>
          <a:xfrm>
            <a:off x="620304" y="274638"/>
            <a:ext cx="3600797" cy="400050"/>
          </a:xfrm>
          <a:prstGeom prst="rect">
            <a:avLst/>
          </a:prstGeom>
        </p:spPr>
        <p:txBody>
          <a:bodyPr/>
          <a:lstStyle>
            <a:lvl1pPr marL="0" indent="0">
              <a:buNone/>
              <a:defRPr sz="2000">
                <a:latin typeface="华文行楷" panose="02010800040101010101" pitchFamily="2" charset="-122"/>
                <a:ea typeface="华文行楷" panose="02010800040101010101" pitchFamily="2" charset="-122"/>
              </a:defRPr>
            </a:lvl1pPr>
          </a:lstStyle>
          <a:p>
            <a:pPr lvl="0"/>
            <a:r>
              <a:rPr lang="zh-CN" altLang="en-US" dirty="0" smtClean="0"/>
              <a:t>单击此处编辑节</a:t>
            </a:r>
          </a:p>
        </p:txBody>
      </p:sp>
    </p:spTree>
    <p:extLst>
      <p:ext uri="{BB962C8B-B14F-4D97-AF65-F5344CB8AC3E}">
        <p14:creationId xmlns:p14="http://schemas.microsoft.com/office/powerpoint/2010/main" val="3950102083"/>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702499611"/>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87304108"/>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29157025"/>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55480335"/>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180404"/>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43943405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9000"/>
            <a:lum/>
          </a:blip>
          <a:srcRect/>
          <a:stretch>
            <a:fillRect/>
          </a:stretch>
        </a:blipFill>
        <a:effectLst/>
      </p:bgPr>
    </p:bg>
    <p:spTree>
      <p:nvGrpSpPr>
        <p:cNvPr id="1" name=""/>
        <p:cNvGrpSpPr/>
        <p:nvPr/>
      </p:nvGrpSpPr>
      <p:grpSpPr>
        <a:xfrm>
          <a:off x="0" y="0"/>
          <a:ext cx="0" cy="0"/>
          <a:chOff x="0" y="0"/>
          <a:chExt cx="0" cy="0"/>
        </a:xfrm>
      </p:grpSpPr>
      <p:sp>
        <p:nvSpPr>
          <p:cNvPr id="221189" name="AutoShape 5">
            <a:hlinkClick r:id="" action="ppaction://hlinkshowjump?jump=firstslide" highlightClick="1"/>
          </p:cNvPr>
          <p:cNvSpPr>
            <a:spLocks noChangeArrowheads="1"/>
          </p:cNvSpPr>
          <p:nvPr/>
        </p:nvSpPr>
        <p:spPr bwMode="auto">
          <a:xfrm>
            <a:off x="1523968" y="6545363"/>
            <a:ext cx="65" cy="307777"/>
          </a:xfrm>
          <a:prstGeom prst="actionButtonBeginning">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sz="2000"/>
          </a:p>
        </p:txBody>
      </p:sp>
      <p:sp>
        <p:nvSpPr>
          <p:cNvPr id="221190" name="AutoShape 6">
            <a:hlinkClick r:id="" action="ppaction://hlinkshowjump?jump=nextslide" highlightClick="1"/>
          </p:cNvPr>
          <p:cNvSpPr>
            <a:spLocks noChangeArrowheads="1"/>
          </p:cNvSpPr>
          <p:nvPr/>
        </p:nvSpPr>
        <p:spPr bwMode="auto">
          <a:xfrm>
            <a:off x="7617852" y="6545363"/>
            <a:ext cx="65" cy="307777"/>
          </a:xfrm>
          <a:prstGeom prst="actionButtonForwardNex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sz="2000"/>
          </a:p>
        </p:txBody>
      </p:sp>
      <p:sp>
        <p:nvSpPr>
          <p:cNvPr id="221191" name="AutoShape 7">
            <a:hlinkClick r:id="" action="ppaction://hlinkshowjump?jump=previousslide" highlightClick="1"/>
          </p:cNvPr>
          <p:cNvSpPr>
            <a:spLocks noChangeArrowheads="1"/>
          </p:cNvSpPr>
          <p:nvPr/>
        </p:nvSpPr>
        <p:spPr bwMode="auto">
          <a:xfrm>
            <a:off x="4569852" y="6545363"/>
            <a:ext cx="65" cy="307777"/>
          </a:xfrm>
          <a:prstGeom prst="actionButtonBackPrevious">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sz="2000"/>
          </a:p>
        </p:txBody>
      </p:sp>
      <p:sp>
        <p:nvSpPr>
          <p:cNvPr id="221192" name="AutoShape 8">
            <a:hlinkClick r:id="" action="ppaction://hlinkshowjump?jump=lastslide" highlightClick="1"/>
          </p:cNvPr>
          <p:cNvSpPr>
            <a:spLocks noChangeArrowheads="1"/>
          </p:cNvSpPr>
          <p:nvPr/>
        </p:nvSpPr>
        <p:spPr bwMode="auto">
          <a:xfrm>
            <a:off x="10665850" y="6543775"/>
            <a:ext cx="65" cy="307777"/>
          </a:xfrm>
          <a:prstGeom prst="actionButtonEnd">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sz="2000"/>
          </a:p>
        </p:txBody>
      </p:sp>
      <p:grpSp>
        <p:nvGrpSpPr>
          <p:cNvPr id="221193" name="Group 9"/>
          <p:cNvGrpSpPr>
            <a:grpSpLocks/>
          </p:cNvGrpSpPr>
          <p:nvPr userDrawn="1"/>
        </p:nvGrpSpPr>
        <p:grpSpPr bwMode="auto">
          <a:xfrm>
            <a:off x="0" y="6669360"/>
            <a:ext cx="12192001" cy="188640"/>
            <a:chOff x="45" y="4130"/>
            <a:chExt cx="5686" cy="91"/>
          </a:xfrm>
        </p:grpSpPr>
        <p:sp>
          <p:nvSpPr>
            <p:cNvPr id="221194" name="Line 10"/>
            <p:cNvSpPr>
              <a:spLocks noChangeShapeType="1"/>
            </p:cNvSpPr>
            <p:nvPr userDrawn="1"/>
          </p:nvSpPr>
          <p:spPr bwMode="auto">
            <a:xfrm>
              <a:off x="45" y="4198"/>
              <a:ext cx="3582" cy="0"/>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195" name="Line 11"/>
            <p:cNvSpPr>
              <a:spLocks noChangeShapeType="1"/>
            </p:cNvSpPr>
            <p:nvPr userDrawn="1"/>
          </p:nvSpPr>
          <p:spPr bwMode="auto">
            <a:xfrm>
              <a:off x="45" y="4221"/>
              <a:ext cx="3582" cy="0"/>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196" name="Line 12"/>
            <p:cNvSpPr>
              <a:spLocks noChangeShapeType="1"/>
            </p:cNvSpPr>
            <p:nvPr userDrawn="1"/>
          </p:nvSpPr>
          <p:spPr bwMode="auto">
            <a:xfrm flipV="1">
              <a:off x="3618" y="4130"/>
              <a:ext cx="63" cy="63"/>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197" name="Line 13"/>
            <p:cNvSpPr>
              <a:spLocks noChangeShapeType="1"/>
            </p:cNvSpPr>
            <p:nvPr userDrawn="1"/>
          </p:nvSpPr>
          <p:spPr bwMode="auto">
            <a:xfrm flipV="1">
              <a:off x="3613" y="4153"/>
              <a:ext cx="63" cy="63"/>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198" name="Line 14"/>
            <p:cNvSpPr>
              <a:spLocks noChangeShapeType="1"/>
            </p:cNvSpPr>
            <p:nvPr userDrawn="1"/>
          </p:nvSpPr>
          <p:spPr bwMode="auto">
            <a:xfrm>
              <a:off x="3672" y="4135"/>
              <a:ext cx="2040" cy="0"/>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199" name="Line 15"/>
            <p:cNvSpPr>
              <a:spLocks noChangeShapeType="1"/>
            </p:cNvSpPr>
            <p:nvPr userDrawn="1"/>
          </p:nvSpPr>
          <p:spPr bwMode="auto">
            <a:xfrm>
              <a:off x="3668" y="4159"/>
              <a:ext cx="2063" cy="0"/>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grpSp>
        <p:nvGrpSpPr>
          <p:cNvPr id="221200" name="Group 16"/>
          <p:cNvGrpSpPr>
            <a:grpSpLocks/>
          </p:cNvGrpSpPr>
          <p:nvPr userDrawn="1"/>
        </p:nvGrpSpPr>
        <p:grpSpPr bwMode="auto">
          <a:xfrm>
            <a:off x="29016" y="188640"/>
            <a:ext cx="3839633" cy="68262"/>
            <a:chOff x="11" y="81"/>
            <a:chExt cx="1814" cy="43"/>
          </a:xfrm>
        </p:grpSpPr>
        <p:sp>
          <p:nvSpPr>
            <p:cNvPr id="221201" name="Line 17"/>
            <p:cNvSpPr>
              <a:spLocks noChangeShapeType="1"/>
            </p:cNvSpPr>
            <p:nvPr userDrawn="1"/>
          </p:nvSpPr>
          <p:spPr bwMode="auto">
            <a:xfrm>
              <a:off x="11" y="81"/>
              <a:ext cx="1814"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2" name="Line 18"/>
            <p:cNvSpPr>
              <a:spLocks noChangeShapeType="1"/>
            </p:cNvSpPr>
            <p:nvPr userDrawn="1"/>
          </p:nvSpPr>
          <p:spPr bwMode="auto">
            <a:xfrm>
              <a:off x="11" y="95"/>
              <a:ext cx="1700"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3" name="Line 19"/>
            <p:cNvSpPr>
              <a:spLocks noChangeShapeType="1"/>
            </p:cNvSpPr>
            <p:nvPr userDrawn="1"/>
          </p:nvSpPr>
          <p:spPr bwMode="auto">
            <a:xfrm>
              <a:off x="11" y="124"/>
              <a:ext cx="1474"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4" name="Line 20"/>
            <p:cNvSpPr>
              <a:spLocks noChangeShapeType="1"/>
            </p:cNvSpPr>
            <p:nvPr userDrawn="1"/>
          </p:nvSpPr>
          <p:spPr bwMode="auto">
            <a:xfrm>
              <a:off x="11" y="108"/>
              <a:ext cx="1587"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grpSp>
        <p:nvGrpSpPr>
          <p:cNvPr id="221205" name="Group 21"/>
          <p:cNvGrpSpPr>
            <a:grpSpLocks/>
          </p:cNvGrpSpPr>
          <p:nvPr userDrawn="1"/>
        </p:nvGrpSpPr>
        <p:grpSpPr bwMode="auto">
          <a:xfrm>
            <a:off x="167217" y="17464"/>
            <a:ext cx="99483" cy="2339975"/>
            <a:chOff x="79" y="11"/>
            <a:chExt cx="47" cy="1474"/>
          </a:xfrm>
        </p:grpSpPr>
        <p:sp>
          <p:nvSpPr>
            <p:cNvPr id="221206" name="Line 22"/>
            <p:cNvSpPr>
              <a:spLocks noChangeShapeType="1"/>
            </p:cNvSpPr>
            <p:nvPr userDrawn="1"/>
          </p:nvSpPr>
          <p:spPr bwMode="auto">
            <a:xfrm>
              <a:off x="79" y="11"/>
              <a:ext cx="0" cy="1474"/>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7" name="Line 23"/>
            <p:cNvSpPr>
              <a:spLocks noChangeShapeType="1"/>
            </p:cNvSpPr>
            <p:nvPr userDrawn="1"/>
          </p:nvSpPr>
          <p:spPr bwMode="auto">
            <a:xfrm>
              <a:off x="95" y="11"/>
              <a:ext cx="0" cy="136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8" name="Line 24"/>
            <p:cNvSpPr>
              <a:spLocks noChangeShapeType="1"/>
            </p:cNvSpPr>
            <p:nvPr userDrawn="1"/>
          </p:nvSpPr>
          <p:spPr bwMode="auto">
            <a:xfrm>
              <a:off x="111" y="11"/>
              <a:ext cx="0" cy="1247"/>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9" name="Line 25"/>
            <p:cNvSpPr>
              <a:spLocks noChangeShapeType="1"/>
            </p:cNvSpPr>
            <p:nvPr userDrawn="1"/>
          </p:nvSpPr>
          <p:spPr bwMode="auto">
            <a:xfrm>
              <a:off x="126" y="11"/>
              <a:ext cx="0" cy="1134"/>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F6673-4FD7-4200-AE3B-7FAF08F34E6B}" type="datetimeFigureOut">
              <a:rPr lang="zh-CN" altLang="en-US" smtClean="0"/>
              <a:t>2024/9/18</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78"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77" r:id="rId13"/>
  </p:sldLayoutIdLst>
  <p:transition>
    <p:wipe dir="r"/>
  </p:transition>
  <p:timing>
    <p:tnLst>
      <p:par>
        <p:cTn id="1" dur="indefinite" restart="never" nodeType="tmRoot"/>
      </p:par>
    </p:tnLst>
  </p:timing>
  <p:hf sldNum="0" hdr="0" ftr="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5.png"/><Relationship Id="rId2" Type="http://schemas.openxmlformats.org/officeDocument/2006/relationships/image" Target="../media/image393.png"/><Relationship Id="rId1" Type="http://schemas.openxmlformats.org/officeDocument/2006/relationships/slideLayout" Target="../slideLayouts/slideLayout2.xml"/><Relationship Id="rId4" Type="http://schemas.openxmlformats.org/officeDocument/2006/relationships/image" Target="../media/image1046.png"/></Relationships>
</file>

<file path=ppt/slides/_rels/slide101.xml.rels><?xml version="1.0" encoding="UTF-8" standalone="yes"?>
<Relationships xmlns="http://schemas.openxmlformats.org/package/2006/relationships"><Relationship Id="rId8" Type="http://schemas.openxmlformats.org/officeDocument/2006/relationships/image" Target="../media/image1054.png"/><Relationship Id="rId13" Type="http://schemas.openxmlformats.org/officeDocument/2006/relationships/image" Target="../media/image1059.png"/><Relationship Id="rId18" Type="http://schemas.openxmlformats.org/officeDocument/2006/relationships/image" Target="../media/image1065.png"/><Relationship Id="rId7" Type="http://schemas.openxmlformats.org/officeDocument/2006/relationships/image" Target="../media/image1053.png"/><Relationship Id="rId12" Type="http://schemas.openxmlformats.org/officeDocument/2006/relationships/image" Target="../media/image3910.png"/><Relationship Id="rId17" Type="http://schemas.openxmlformats.org/officeDocument/2006/relationships/image" Target="../media/image1064.png"/><Relationship Id="rId16" Type="http://schemas.openxmlformats.org/officeDocument/2006/relationships/image" Target="../media/image1063.png"/><Relationship Id="rId1" Type="http://schemas.openxmlformats.org/officeDocument/2006/relationships/slideLayout" Target="../slideLayouts/slideLayout2.xml"/><Relationship Id="rId6" Type="http://schemas.openxmlformats.org/officeDocument/2006/relationships/image" Target="../media/image1052.png"/><Relationship Id="rId11" Type="http://schemas.openxmlformats.org/officeDocument/2006/relationships/image" Target="../media/image1057.png"/><Relationship Id="rId15" Type="http://schemas.openxmlformats.org/officeDocument/2006/relationships/image" Target="../media/image1062.png"/><Relationship Id="rId10" Type="http://schemas.openxmlformats.org/officeDocument/2006/relationships/image" Target="../media/image1056.png"/><Relationship Id="rId4" Type="http://schemas.openxmlformats.org/officeDocument/2006/relationships/image" Target="../media/image1049.png"/><Relationship Id="rId9" Type="http://schemas.openxmlformats.org/officeDocument/2006/relationships/image" Target="../media/image1055.png"/><Relationship Id="rId14" Type="http://schemas.openxmlformats.org/officeDocument/2006/relationships/image" Target="../media/image1061.png"/></Relationships>
</file>

<file path=ppt/slides/_rels/slide102.xml.rels><?xml version="1.0" encoding="UTF-8" standalone="yes"?>
<Relationships xmlns="http://schemas.openxmlformats.org/package/2006/relationships"><Relationship Id="rId3" Type="http://schemas.openxmlformats.org/officeDocument/2006/relationships/image" Target="../media/image1067.png"/><Relationship Id="rId2" Type="http://schemas.openxmlformats.org/officeDocument/2006/relationships/image" Target="../media/image1066.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1069.png"/><Relationship Id="rId4" Type="http://schemas.openxmlformats.org/officeDocument/2006/relationships/image" Target="../media/image1068.png"/></Relationships>
</file>

<file path=ppt/slides/_rels/slide103.xml.rels><?xml version="1.0" encoding="UTF-8" standalone="yes"?>
<Relationships xmlns="http://schemas.openxmlformats.org/package/2006/relationships"><Relationship Id="rId8" Type="http://schemas.openxmlformats.org/officeDocument/2006/relationships/image" Target="../media/image395.wmf"/><Relationship Id="rId13" Type="http://schemas.openxmlformats.org/officeDocument/2006/relationships/oleObject" Target="../embeddings/oleObject236.bin"/><Relationship Id="rId3" Type="http://schemas.openxmlformats.org/officeDocument/2006/relationships/image" Target="../media/image325.png"/><Relationship Id="rId7" Type="http://schemas.openxmlformats.org/officeDocument/2006/relationships/oleObject" Target="../embeddings/oleObject233.bin"/><Relationship Id="rId12" Type="http://schemas.openxmlformats.org/officeDocument/2006/relationships/image" Target="../media/image397.wmf"/><Relationship Id="rId2" Type="http://schemas.openxmlformats.org/officeDocument/2006/relationships/slideLayout" Target="../slideLayouts/slideLayout2.xml"/><Relationship Id="rId16" Type="http://schemas.openxmlformats.org/officeDocument/2006/relationships/image" Target="../media/image399.wmf"/><Relationship Id="rId1" Type="http://schemas.openxmlformats.org/officeDocument/2006/relationships/vmlDrawing" Target="../drawings/vmlDrawing34.vml"/><Relationship Id="rId6" Type="http://schemas.openxmlformats.org/officeDocument/2006/relationships/image" Target="../media/image394.wmf"/><Relationship Id="rId11" Type="http://schemas.openxmlformats.org/officeDocument/2006/relationships/oleObject" Target="../embeddings/oleObject235.bin"/><Relationship Id="rId5" Type="http://schemas.openxmlformats.org/officeDocument/2006/relationships/oleObject" Target="../embeddings/oleObject232.bin"/><Relationship Id="rId15" Type="http://schemas.openxmlformats.org/officeDocument/2006/relationships/oleObject" Target="../embeddings/oleObject237.bin"/><Relationship Id="rId10" Type="http://schemas.openxmlformats.org/officeDocument/2006/relationships/image" Target="../media/image396.wmf"/><Relationship Id="rId19" Type="http://schemas.openxmlformats.org/officeDocument/2006/relationships/image" Target="../media/image1022.png"/><Relationship Id="rId4" Type="http://schemas.openxmlformats.org/officeDocument/2006/relationships/image" Target="../media/image326.png"/><Relationship Id="rId9" Type="http://schemas.openxmlformats.org/officeDocument/2006/relationships/oleObject" Target="../embeddings/oleObject234.bin"/><Relationship Id="rId14" Type="http://schemas.openxmlformats.org/officeDocument/2006/relationships/image" Target="../media/image398.wmf"/></Relationships>
</file>

<file path=ppt/slides/_rels/slide104.xml.rels><?xml version="1.0" encoding="UTF-8" standalone="yes"?>
<Relationships xmlns="http://schemas.openxmlformats.org/package/2006/relationships"><Relationship Id="rId8" Type="http://schemas.openxmlformats.org/officeDocument/2006/relationships/image" Target="../media/image402.wmf"/><Relationship Id="rId3" Type="http://schemas.openxmlformats.org/officeDocument/2006/relationships/oleObject" Target="../embeddings/oleObject238.bin"/><Relationship Id="rId7"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401.wmf"/><Relationship Id="rId5" Type="http://schemas.openxmlformats.org/officeDocument/2006/relationships/oleObject" Target="../embeddings/oleObject239.bin"/><Relationship Id="rId4" Type="http://schemas.openxmlformats.org/officeDocument/2006/relationships/image" Target="../media/image400.wmf"/><Relationship Id="rId9" Type="http://schemas.openxmlformats.org/officeDocument/2006/relationships/image" Target="../media/image1026.png"/></Relationships>
</file>

<file path=ppt/slides/_rels/slide105.xml.rels><?xml version="1.0" encoding="UTF-8" standalone="yes"?>
<Relationships xmlns="http://schemas.openxmlformats.org/package/2006/relationships"><Relationship Id="rId13" Type="http://schemas.openxmlformats.org/officeDocument/2006/relationships/image" Target="../media/image1047.png"/><Relationship Id="rId12" Type="http://schemas.openxmlformats.org/officeDocument/2006/relationships/image" Target="../media/image1042.png"/><Relationship Id="rId2" Type="http://schemas.openxmlformats.org/officeDocument/2006/relationships/image" Target="../media/image1028.png"/><Relationship Id="rId16" Type="http://schemas.openxmlformats.org/officeDocument/2006/relationships/image" Target="../media/image1071.png"/><Relationship Id="rId1" Type="http://schemas.openxmlformats.org/officeDocument/2006/relationships/slideLayout" Target="../slideLayouts/slideLayout2.xml"/><Relationship Id="rId6" Type="http://schemas.openxmlformats.org/officeDocument/2006/relationships/image" Target="../media/image1033.png"/><Relationship Id="rId11" Type="http://schemas.openxmlformats.org/officeDocument/2006/relationships/image" Target="../media/image1038.png"/><Relationship Id="rId15" Type="http://schemas.openxmlformats.org/officeDocument/2006/relationships/image" Target="../media/image1051.png"/><Relationship Id="rId14" Type="http://schemas.openxmlformats.org/officeDocument/2006/relationships/image" Target="../media/image1048.png"/></Relationships>
</file>

<file path=ppt/slides/_rels/slide106.xml.rels><?xml version="1.0" encoding="UTF-8" standalone="yes"?>
<Relationships xmlns="http://schemas.openxmlformats.org/package/2006/relationships"><Relationship Id="rId8" Type="http://schemas.openxmlformats.org/officeDocument/2006/relationships/image" Target="../media/image1081.png"/><Relationship Id="rId3" Type="http://schemas.openxmlformats.org/officeDocument/2006/relationships/image" Target="../media/image1075.png"/><Relationship Id="rId1" Type="http://schemas.openxmlformats.org/officeDocument/2006/relationships/slideLayout" Target="../slideLayouts/slideLayout2.xml"/><Relationship Id="rId6" Type="http://schemas.openxmlformats.org/officeDocument/2006/relationships/image" Target="../media/image1078.png"/><Relationship Id="rId5" Type="http://schemas.openxmlformats.org/officeDocument/2006/relationships/image" Target="../media/image1077.png"/><Relationship Id="rId4" Type="http://schemas.openxmlformats.org/officeDocument/2006/relationships/image" Target="../media/image1076.png"/></Relationships>
</file>

<file path=ppt/slides/_rels/slide107.xml.rels><?xml version="1.0" encoding="UTF-8" standalone="yes"?>
<Relationships xmlns="http://schemas.openxmlformats.org/package/2006/relationships"><Relationship Id="rId8" Type="http://schemas.openxmlformats.org/officeDocument/2006/relationships/image" Target="../media/image1090.png"/><Relationship Id="rId18" Type="http://schemas.openxmlformats.org/officeDocument/2006/relationships/image" Target="../media/image1101.png"/><Relationship Id="rId17" Type="http://schemas.openxmlformats.org/officeDocument/2006/relationships/image" Target="../media/image1100.png"/><Relationship Id="rId16" Type="http://schemas.openxmlformats.org/officeDocument/2006/relationships/image" Target="../media/image1099.png"/><Relationship Id="rId20" Type="http://schemas.openxmlformats.org/officeDocument/2006/relationships/image" Target="../media/image1103.png"/><Relationship Id="rId1" Type="http://schemas.openxmlformats.org/officeDocument/2006/relationships/slideLayout" Target="../slideLayouts/slideLayout2.xml"/><Relationship Id="rId6" Type="http://schemas.openxmlformats.org/officeDocument/2006/relationships/image" Target="../media/image1088.png"/><Relationship Id="rId15" Type="http://schemas.openxmlformats.org/officeDocument/2006/relationships/image" Target="../media/image1098.png"/><Relationship Id="rId5" Type="http://schemas.openxmlformats.org/officeDocument/2006/relationships/image" Target="../media/image1087.png"/><Relationship Id="rId19" Type="http://schemas.openxmlformats.org/officeDocument/2006/relationships/image" Target="../media/image1102.png"/><Relationship Id="rId22" Type="http://schemas.openxmlformats.org/officeDocument/2006/relationships/image" Target="../media/image110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405.wmf"/><Relationship Id="rId13" Type="http://schemas.openxmlformats.org/officeDocument/2006/relationships/oleObject" Target="../embeddings/oleObject246.bin"/><Relationship Id="rId18" Type="http://schemas.openxmlformats.org/officeDocument/2006/relationships/image" Target="../media/image410.wmf"/><Relationship Id="rId3" Type="http://schemas.openxmlformats.org/officeDocument/2006/relationships/oleObject" Target="../embeddings/oleObject241.bin"/><Relationship Id="rId21" Type="http://schemas.openxmlformats.org/officeDocument/2006/relationships/oleObject" Target="../embeddings/oleObject250.bin"/><Relationship Id="rId7" Type="http://schemas.openxmlformats.org/officeDocument/2006/relationships/oleObject" Target="../embeddings/oleObject243.bin"/><Relationship Id="rId12" Type="http://schemas.openxmlformats.org/officeDocument/2006/relationships/image" Target="../media/image407.wmf"/><Relationship Id="rId17" Type="http://schemas.openxmlformats.org/officeDocument/2006/relationships/oleObject" Target="../embeddings/oleObject248.bin"/><Relationship Id="rId2" Type="http://schemas.openxmlformats.org/officeDocument/2006/relationships/slideLayout" Target="../slideLayouts/slideLayout2.xml"/><Relationship Id="rId16" Type="http://schemas.openxmlformats.org/officeDocument/2006/relationships/image" Target="../media/image409.wmf"/><Relationship Id="rId20" Type="http://schemas.openxmlformats.org/officeDocument/2006/relationships/image" Target="../media/image411.wmf"/><Relationship Id="rId1" Type="http://schemas.openxmlformats.org/officeDocument/2006/relationships/vmlDrawing" Target="../drawings/vmlDrawing36.vml"/><Relationship Id="rId6" Type="http://schemas.openxmlformats.org/officeDocument/2006/relationships/image" Target="../media/image404.wmf"/><Relationship Id="rId11" Type="http://schemas.openxmlformats.org/officeDocument/2006/relationships/oleObject" Target="../embeddings/oleObject245.bin"/><Relationship Id="rId24" Type="http://schemas.openxmlformats.org/officeDocument/2006/relationships/image" Target="../media/image413.wmf"/><Relationship Id="rId5" Type="http://schemas.openxmlformats.org/officeDocument/2006/relationships/oleObject" Target="../embeddings/oleObject242.bin"/><Relationship Id="rId15" Type="http://schemas.openxmlformats.org/officeDocument/2006/relationships/oleObject" Target="../embeddings/oleObject247.bin"/><Relationship Id="rId23" Type="http://schemas.openxmlformats.org/officeDocument/2006/relationships/oleObject" Target="../embeddings/oleObject251.bin"/><Relationship Id="rId10" Type="http://schemas.openxmlformats.org/officeDocument/2006/relationships/image" Target="../media/image406.wmf"/><Relationship Id="rId19" Type="http://schemas.openxmlformats.org/officeDocument/2006/relationships/oleObject" Target="../embeddings/oleObject249.bin"/><Relationship Id="rId4" Type="http://schemas.openxmlformats.org/officeDocument/2006/relationships/image" Target="../media/image403.wmf"/><Relationship Id="rId9" Type="http://schemas.openxmlformats.org/officeDocument/2006/relationships/oleObject" Target="../embeddings/oleObject244.bin"/><Relationship Id="rId14" Type="http://schemas.openxmlformats.org/officeDocument/2006/relationships/image" Target="../media/image408.wmf"/><Relationship Id="rId22" Type="http://schemas.openxmlformats.org/officeDocument/2006/relationships/image" Target="../media/image412.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13" Type="http://schemas.openxmlformats.org/officeDocument/2006/relationships/oleObject" Target="../embeddings/oleObject257.bin"/><Relationship Id="rId18" Type="http://schemas.openxmlformats.org/officeDocument/2006/relationships/image" Target="../media/image421.wmf"/><Relationship Id="rId26" Type="http://schemas.openxmlformats.org/officeDocument/2006/relationships/oleObject" Target="../embeddings/oleObject265.bin"/><Relationship Id="rId3" Type="http://schemas.openxmlformats.org/officeDocument/2006/relationships/oleObject" Target="../embeddings/oleObject252.bin"/><Relationship Id="rId21" Type="http://schemas.openxmlformats.org/officeDocument/2006/relationships/oleObject" Target="../embeddings/oleObject262.bin"/><Relationship Id="rId34" Type="http://schemas.openxmlformats.org/officeDocument/2006/relationships/oleObject" Target="../embeddings/oleObject271.bin"/><Relationship Id="rId7" Type="http://schemas.openxmlformats.org/officeDocument/2006/relationships/oleObject" Target="../embeddings/oleObject254.bin"/><Relationship Id="rId12" Type="http://schemas.openxmlformats.org/officeDocument/2006/relationships/image" Target="../media/image418.wmf"/><Relationship Id="rId17" Type="http://schemas.openxmlformats.org/officeDocument/2006/relationships/oleObject" Target="../embeddings/oleObject259.bin"/><Relationship Id="rId25" Type="http://schemas.openxmlformats.org/officeDocument/2006/relationships/oleObject" Target="../embeddings/oleObject264.bin"/><Relationship Id="rId33" Type="http://schemas.openxmlformats.org/officeDocument/2006/relationships/oleObject" Target="../embeddings/oleObject270.bin"/><Relationship Id="rId2" Type="http://schemas.openxmlformats.org/officeDocument/2006/relationships/slideLayout" Target="../slideLayouts/slideLayout2.xml"/><Relationship Id="rId16" Type="http://schemas.openxmlformats.org/officeDocument/2006/relationships/image" Target="../media/image420.wmf"/><Relationship Id="rId20" Type="http://schemas.openxmlformats.org/officeDocument/2006/relationships/oleObject" Target="../embeddings/oleObject261.bin"/><Relationship Id="rId29" Type="http://schemas.openxmlformats.org/officeDocument/2006/relationships/oleObject" Target="../embeddings/oleObject268.bin"/><Relationship Id="rId1" Type="http://schemas.openxmlformats.org/officeDocument/2006/relationships/vmlDrawing" Target="../drawings/vmlDrawing37.vml"/><Relationship Id="rId6" Type="http://schemas.openxmlformats.org/officeDocument/2006/relationships/image" Target="../media/image415.wmf"/><Relationship Id="rId11" Type="http://schemas.openxmlformats.org/officeDocument/2006/relationships/oleObject" Target="../embeddings/oleObject256.bin"/><Relationship Id="rId24" Type="http://schemas.openxmlformats.org/officeDocument/2006/relationships/image" Target="../media/image423.wmf"/><Relationship Id="rId32" Type="http://schemas.openxmlformats.org/officeDocument/2006/relationships/image" Target="../media/image425.wmf"/><Relationship Id="rId5" Type="http://schemas.openxmlformats.org/officeDocument/2006/relationships/oleObject" Target="../embeddings/oleObject253.bin"/><Relationship Id="rId15" Type="http://schemas.openxmlformats.org/officeDocument/2006/relationships/oleObject" Target="../embeddings/oleObject258.bin"/><Relationship Id="rId23" Type="http://schemas.openxmlformats.org/officeDocument/2006/relationships/oleObject" Target="../embeddings/oleObject263.bin"/><Relationship Id="rId28" Type="http://schemas.openxmlformats.org/officeDocument/2006/relationships/oleObject" Target="../embeddings/oleObject267.bin"/><Relationship Id="rId36" Type="http://schemas.openxmlformats.org/officeDocument/2006/relationships/image" Target="../media/image426.wmf"/><Relationship Id="rId10" Type="http://schemas.openxmlformats.org/officeDocument/2006/relationships/image" Target="../media/image417.wmf"/><Relationship Id="rId19" Type="http://schemas.openxmlformats.org/officeDocument/2006/relationships/oleObject" Target="../embeddings/oleObject260.bin"/><Relationship Id="rId31" Type="http://schemas.openxmlformats.org/officeDocument/2006/relationships/oleObject" Target="../embeddings/oleObject269.bin"/><Relationship Id="rId4" Type="http://schemas.openxmlformats.org/officeDocument/2006/relationships/image" Target="../media/image414.wmf"/><Relationship Id="rId9" Type="http://schemas.openxmlformats.org/officeDocument/2006/relationships/oleObject" Target="../embeddings/oleObject255.bin"/><Relationship Id="rId14" Type="http://schemas.openxmlformats.org/officeDocument/2006/relationships/image" Target="../media/image419.wmf"/><Relationship Id="rId22" Type="http://schemas.openxmlformats.org/officeDocument/2006/relationships/image" Target="../media/image422.wmf"/><Relationship Id="rId27" Type="http://schemas.openxmlformats.org/officeDocument/2006/relationships/oleObject" Target="../embeddings/oleObject266.bin"/><Relationship Id="rId30" Type="http://schemas.openxmlformats.org/officeDocument/2006/relationships/image" Target="../media/image424.wmf"/><Relationship Id="rId35" Type="http://schemas.openxmlformats.org/officeDocument/2006/relationships/oleObject" Target="../embeddings/oleObject272.bin"/><Relationship Id="rId8" Type="http://schemas.openxmlformats.org/officeDocument/2006/relationships/image" Target="../media/image416.wmf"/></Relationships>
</file>

<file path=ppt/slides/_rels/slide111.xml.rels><?xml version="1.0" encoding="UTF-8" standalone="yes"?>
<Relationships xmlns="http://schemas.openxmlformats.org/package/2006/relationships"><Relationship Id="rId8" Type="http://schemas.openxmlformats.org/officeDocument/2006/relationships/image" Target="../media/image429.wmf"/><Relationship Id="rId13" Type="http://schemas.openxmlformats.org/officeDocument/2006/relationships/image" Target="../media/image431.wmf"/><Relationship Id="rId3" Type="http://schemas.openxmlformats.org/officeDocument/2006/relationships/oleObject" Target="../embeddings/oleObject273.bin"/><Relationship Id="rId7" Type="http://schemas.openxmlformats.org/officeDocument/2006/relationships/oleObject" Target="../embeddings/oleObject275.bin"/><Relationship Id="rId12" Type="http://schemas.openxmlformats.org/officeDocument/2006/relationships/oleObject" Target="../embeddings/oleObject278.bin"/><Relationship Id="rId2" Type="http://schemas.openxmlformats.org/officeDocument/2006/relationships/slideLayout" Target="../slideLayouts/slideLayout2.xml"/><Relationship Id="rId16" Type="http://schemas.openxmlformats.org/officeDocument/2006/relationships/image" Target="../media/image450.png"/><Relationship Id="rId1" Type="http://schemas.openxmlformats.org/officeDocument/2006/relationships/vmlDrawing" Target="../drawings/vmlDrawing38.vml"/><Relationship Id="rId6" Type="http://schemas.openxmlformats.org/officeDocument/2006/relationships/image" Target="../media/image428.wmf"/><Relationship Id="rId11" Type="http://schemas.openxmlformats.org/officeDocument/2006/relationships/oleObject" Target="../embeddings/oleObject277.bin"/><Relationship Id="rId5" Type="http://schemas.openxmlformats.org/officeDocument/2006/relationships/oleObject" Target="../embeddings/oleObject274.bin"/><Relationship Id="rId15" Type="http://schemas.openxmlformats.org/officeDocument/2006/relationships/image" Target="../media/image432.wmf"/><Relationship Id="rId10" Type="http://schemas.openxmlformats.org/officeDocument/2006/relationships/image" Target="../media/image430.wmf"/><Relationship Id="rId4" Type="http://schemas.openxmlformats.org/officeDocument/2006/relationships/image" Target="../media/image427.wmf"/><Relationship Id="rId9" Type="http://schemas.openxmlformats.org/officeDocument/2006/relationships/oleObject" Target="../embeddings/oleObject276.bin"/><Relationship Id="rId14" Type="http://schemas.openxmlformats.org/officeDocument/2006/relationships/oleObject" Target="../embeddings/oleObject279.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283.bin"/><Relationship Id="rId13" Type="http://schemas.openxmlformats.org/officeDocument/2006/relationships/oleObject" Target="../embeddings/oleObject286.bin"/><Relationship Id="rId18" Type="http://schemas.openxmlformats.org/officeDocument/2006/relationships/image" Target="../media/image437.wmf"/><Relationship Id="rId3" Type="http://schemas.openxmlformats.org/officeDocument/2006/relationships/oleObject" Target="../embeddings/oleObject280.bin"/><Relationship Id="rId21" Type="http://schemas.openxmlformats.org/officeDocument/2006/relationships/oleObject" Target="../embeddings/oleObject291.bin"/><Relationship Id="rId7" Type="http://schemas.openxmlformats.org/officeDocument/2006/relationships/oleObject" Target="../embeddings/oleObject282.bin"/><Relationship Id="rId12" Type="http://schemas.openxmlformats.org/officeDocument/2006/relationships/image" Target="../media/image434.wmf"/><Relationship Id="rId17" Type="http://schemas.openxmlformats.org/officeDocument/2006/relationships/oleObject" Target="../embeddings/oleObject288.bin"/><Relationship Id="rId2" Type="http://schemas.openxmlformats.org/officeDocument/2006/relationships/slideLayout" Target="../slideLayouts/slideLayout2.xml"/><Relationship Id="rId16" Type="http://schemas.openxmlformats.org/officeDocument/2006/relationships/image" Target="../media/image436.wmf"/><Relationship Id="rId20" Type="http://schemas.openxmlformats.org/officeDocument/2006/relationships/oleObject" Target="../embeddings/oleObject290.bin"/><Relationship Id="rId1" Type="http://schemas.openxmlformats.org/officeDocument/2006/relationships/vmlDrawing" Target="../drawings/vmlDrawing39.vml"/><Relationship Id="rId6" Type="http://schemas.openxmlformats.org/officeDocument/2006/relationships/image" Target="../media/image419.wmf"/><Relationship Id="rId11" Type="http://schemas.openxmlformats.org/officeDocument/2006/relationships/oleObject" Target="../embeddings/oleObject285.bin"/><Relationship Id="rId5" Type="http://schemas.openxmlformats.org/officeDocument/2006/relationships/oleObject" Target="../embeddings/oleObject281.bin"/><Relationship Id="rId15" Type="http://schemas.openxmlformats.org/officeDocument/2006/relationships/oleObject" Target="../embeddings/oleObject287.bin"/><Relationship Id="rId23" Type="http://schemas.openxmlformats.org/officeDocument/2006/relationships/image" Target="../media/image1139.png"/><Relationship Id="rId10" Type="http://schemas.openxmlformats.org/officeDocument/2006/relationships/image" Target="../media/image433.wmf"/><Relationship Id="rId19" Type="http://schemas.openxmlformats.org/officeDocument/2006/relationships/oleObject" Target="../embeddings/oleObject289.bin"/><Relationship Id="rId4" Type="http://schemas.openxmlformats.org/officeDocument/2006/relationships/image" Target="../media/image418.wmf"/><Relationship Id="rId9" Type="http://schemas.openxmlformats.org/officeDocument/2006/relationships/oleObject" Target="../embeddings/oleObject284.bin"/><Relationship Id="rId14" Type="http://schemas.openxmlformats.org/officeDocument/2006/relationships/image" Target="../media/image435.wmf"/><Relationship Id="rId22" Type="http://schemas.openxmlformats.org/officeDocument/2006/relationships/image" Target="../media/image438.wmf"/></Relationships>
</file>

<file path=ppt/slides/_rels/slide113.xml.rels><?xml version="1.0" encoding="UTF-8" standalone="yes"?>
<Relationships xmlns="http://schemas.openxmlformats.org/package/2006/relationships"><Relationship Id="rId8" Type="http://schemas.openxmlformats.org/officeDocument/2006/relationships/image" Target="../media/image419.wmf"/><Relationship Id="rId13" Type="http://schemas.openxmlformats.org/officeDocument/2006/relationships/oleObject" Target="../embeddings/oleObject297.bin"/><Relationship Id="rId18" Type="http://schemas.openxmlformats.org/officeDocument/2006/relationships/image" Target="../media/image443.wmf"/><Relationship Id="rId3" Type="http://schemas.openxmlformats.org/officeDocument/2006/relationships/oleObject" Target="../embeddings/oleObject292.bin"/><Relationship Id="rId21" Type="http://schemas.openxmlformats.org/officeDocument/2006/relationships/oleObject" Target="../embeddings/oleObject301.bin"/><Relationship Id="rId7" Type="http://schemas.openxmlformats.org/officeDocument/2006/relationships/oleObject" Target="../embeddings/oleObject294.bin"/><Relationship Id="rId12" Type="http://schemas.openxmlformats.org/officeDocument/2006/relationships/image" Target="../media/image440.wmf"/><Relationship Id="rId17" Type="http://schemas.openxmlformats.org/officeDocument/2006/relationships/oleObject" Target="../embeddings/oleObject299.bin"/><Relationship Id="rId25" Type="http://schemas.openxmlformats.org/officeDocument/2006/relationships/image" Target="../media/image448.png"/><Relationship Id="rId2" Type="http://schemas.openxmlformats.org/officeDocument/2006/relationships/slideLayout" Target="../slideLayouts/slideLayout2.xml"/><Relationship Id="rId16" Type="http://schemas.openxmlformats.org/officeDocument/2006/relationships/image" Target="../media/image442.wmf"/><Relationship Id="rId20" Type="http://schemas.openxmlformats.org/officeDocument/2006/relationships/image" Target="../media/image444.wmf"/><Relationship Id="rId1" Type="http://schemas.openxmlformats.org/officeDocument/2006/relationships/vmlDrawing" Target="../drawings/vmlDrawing40.vml"/><Relationship Id="rId6" Type="http://schemas.openxmlformats.org/officeDocument/2006/relationships/image" Target="../media/image418.wmf"/><Relationship Id="rId11" Type="http://schemas.openxmlformats.org/officeDocument/2006/relationships/oleObject" Target="../embeddings/oleObject296.bin"/><Relationship Id="rId24" Type="http://schemas.openxmlformats.org/officeDocument/2006/relationships/image" Target="../media/image447.png"/><Relationship Id="rId5" Type="http://schemas.openxmlformats.org/officeDocument/2006/relationships/oleObject" Target="../embeddings/oleObject293.bin"/><Relationship Id="rId15" Type="http://schemas.openxmlformats.org/officeDocument/2006/relationships/oleObject" Target="../embeddings/oleObject298.bin"/><Relationship Id="rId23" Type="http://schemas.openxmlformats.org/officeDocument/2006/relationships/image" Target="../media/image446.png"/><Relationship Id="rId10" Type="http://schemas.openxmlformats.org/officeDocument/2006/relationships/image" Target="../media/image439.wmf"/><Relationship Id="rId19" Type="http://schemas.openxmlformats.org/officeDocument/2006/relationships/oleObject" Target="../embeddings/oleObject300.bin"/><Relationship Id="rId4" Type="http://schemas.openxmlformats.org/officeDocument/2006/relationships/image" Target="../media/image427.wmf"/><Relationship Id="rId9" Type="http://schemas.openxmlformats.org/officeDocument/2006/relationships/oleObject" Target="../embeddings/oleObject295.bin"/><Relationship Id="rId14" Type="http://schemas.openxmlformats.org/officeDocument/2006/relationships/image" Target="../media/image441.wmf"/><Relationship Id="rId22" Type="http://schemas.openxmlformats.org/officeDocument/2006/relationships/image" Target="../media/image445.wmf"/></Relationships>
</file>

<file path=ppt/slides/_rels/slide114.xml.rels><?xml version="1.0" encoding="UTF-8" standalone="yes"?>
<Relationships xmlns="http://schemas.openxmlformats.org/package/2006/relationships"><Relationship Id="rId8" Type="http://schemas.openxmlformats.org/officeDocument/2006/relationships/image" Target="../media/image448.wmf"/><Relationship Id="rId13" Type="http://schemas.openxmlformats.org/officeDocument/2006/relationships/oleObject" Target="../embeddings/oleObject307.bin"/><Relationship Id="rId18" Type="http://schemas.openxmlformats.org/officeDocument/2006/relationships/image" Target="../media/image453.wmf"/><Relationship Id="rId26" Type="http://schemas.openxmlformats.org/officeDocument/2006/relationships/image" Target="../media/image457.wmf"/><Relationship Id="rId3" Type="http://schemas.openxmlformats.org/officeDocument/2006/relationships/oleObject" Target="../embeddings/oleObject302.bin"/><Relationship Id="rId21" Type="http://schemas.openxmlformats.org/officeDocument/2006/relationships/oleObject" Target="../embeddings/oleObject311.bin"/><Relationship Id="rId7" Type="http://schemas.openxmlformats.org/officeDocument/2006/relationships/oleObject" Target="../embeddings/oleObject304.bin"/><Relationship Id="rId12" Type="http://schemas.openxmlformats.org/officeDocument/2006/relationships/image" Target="../media/image450.wmf"/><Relationship Id="rId17" Type="http://schemas.openxmlformats.org/officeDocument/2006/relationships/oleObject" Target="../embeddings/oleObject309.bin"/><Relationship Id="rId25" Type="http://schemas.openxmlformats.org/officeDocument/2006/relationships/oleObject" Target="../embeddings/oleObject313.bin"/><Relationship Id="rId2" Type="http://schemas.openxmlformats.org/officeDocument/2006/relationships/slideLayout" Target="../slideLayouts/slideLayout2.xml"/><Relationship Id="rId16" Type="http://schemas.openxmlformats.org/officeDocument/2006/relationships/image" Target="../media/image452.wmf"/><Relationship Id="rId20" Type="http://schemas.openxmlformats.org/officeDocument/2006/relationships/image" Target="../media/image454.wmf"/><Relationship Id="rId1" Type="http://schemas.openxmlformats.org/officeDocument/2006/relationships/vmlDrawing" Target="../drawings/vmlDrawing41.vml"/><Relationship Id="rId6" Type="http://schemas.openxmlformats.org/officeDocument/2006/relationships/image" Target="../media/image447.wmf"/><Relationship Id="rId11" Type="http://schemas.openxmlformats.org/officeDocument/2006/relationships/oleObject" Target="../embeddings/oleObject306.bin"/><Relationship Id="rId24" Type="http://schemas.openxmlformats.org/officeDocument/2006/relationships/image" Target="../media/image456.wmf"/><Relationship Id="rId5" Type="http://schemas.openxmlformats.org/officeDocument/2006/relationships/oleObject" Target="../embeddings/oleObject303.bin"/><Relationship Id="rId15" Type="http://schemas.openxmlformats.org/officeDocument/2006/relationships/oleObject" Target="../embeddings/oleObject308.bin"/><Relationship Id="rId23" Type="http://schemas.openxmlformats.org/officeDocument/2006/relationships/oleObject" Target="../embeddings/oleObject312.bin"/><Relationship Id="rId10" Type="http://schemas.openxmlformats.org/officeDocument/2006/relationships/image" Target="../media/image449.wmf"/><Relationship Id="rId19" Type="http://schemas.openxmlformats.org/officeDocument/2006/relationships/oleObject" Target="../embeddings/oleObject310.bin"/><Relationship Id="rId4" Type="http://schemas.openxmlformats.org/officeDocument/2006/relationships/image" Target="../media/image446.wmf"/><Relationship Id="rId9" Type="http://schemas.openxmlformats.org/officeDocument/2006/relationships/oleObject" Target="../embeddings/oleObject305.bin"/><Relationship Id="rId14" Type="http://schemas.openxmlformats.org/officeDocument/2006/relationships/image" Target="../media/image451.wmf"/><Relationship Id="rId22" Type="http://schemas.openxmlformats.org/officeDocument/2006/relationships/image" Target="../media/image455.wmf"/></Relationships>
</file>

<file path=ppt/slides/_rels/slide115.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458.png"/><Relationship Id="rId1" Type="http://schemas.openxmlformats.org/officeDocument/2006/relationships/slideLayout" Target="../slideLayouts/slideLayout2.xml"/><Relationship Id="rId5" Type="http://schemas.openxmlformats.org/officeDocument/2006/relationships/image" Target="../media/image376.png"/><Relationship Id="rId4" Type="http://schemas.openxmlformats.org/officeDocument/2006/relationships/image" Target="../media/image375.png"/></Relationships>
</file>

<file path=ppt/slides/_rels/slide116.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870.png"/><Relationship Id="rId2" Type="http://schemas.openxmlformats.org/officeDocument/2006/relationships/image" Target="../media/image3860.png"/><Relationship Id="rId1" Type="http://schemas.openxmlformats.org/officeDocument/2006/relationships/slideLayout" Target="../slideLayouts/slideLayout2.xml"/><Relationship Id="rId4" Type="http://schemas.openxmlformats.org/officeDocument/2006/relationships/image" Target="../media/image388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3.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314.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459.emf"/></Relationships>
</file>

<file path=ppt/slides/_rels/slide121.xml.rels><?xml version="1.0" encoding="UTF-8" standalone="yes"?>
<Relationships xmlns="http://schemas.openxmlformats.org/package/2006/relationships"><Relationship Id="rId3" Type="http://schemas.openxmlformats.org/officeDocument/2006/relationships/image" Target="../media/image462.png"/><Relationship Id="rId7" Type="http://schemas.openxmlformats.org/officeDocument/2006/relationships/image" Target="../media/image461.e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316.bin"/><Relationship Id="rId5" Type="http://schemas.openxmlformats.org/officeDocument/2006/relationships/image" Target="../media/image460.emf"/><Relationship Id="rId4" Type="http://schemas.openxmlformats.org/officeDocument/2006/relationships/oleObject" Target="../embeddings/oleObject315.bin"/></Relationships>
</file>

<file path=ppt/slides/_rels/slide122.xml.rels><?xml version="1.0" encoding="UTF-8" standalone="yes"?>
<Relationships xmlns="http://schemas.openxmlformats.org/package/2006/relationships"><Relationship Id="rId8" Type="http://schemas.openxmlformats.org/officeDocument/2006/relationships/image" Target="../media/image465.emf"/><Relationship Id="rId3" Type="http://schemas.openxmlformats.org/officeDocument/2006/relationships/oleObject" Target="../embeddings/oleObject317.bin"/><Relationship Id="rId7" Type="http://schemas.openxmlformats.org/officeDocument/2006/relationships/oleObject" Target="../embeddings/oleObject319.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464.emf"/><Relationship Id="rId11" Type="http://schemas.openxmlformats.org/officeDocument/2006/relationships/image" Target="../media/image1079.png"/><Relationship Id="rId5" Type="http://schemas.openxmlformats.org/officeDocument/2006/relationships/oleObject" Target="../embeddings/oleObject318.bin"/><Relationship Id="rId10" Type="http://schemas.openxmlformats.org/officeDocument/2006/relationships/image" Target="../media/image466.emf"/><Relationship Id="rId4" Type="http://schemas.openxmlformats.org/officeDocument/2006/relationships/image" Target="../media/image463.emf"/><Relationship Id="rId9" Type="http://schemas.openxmlformats.org/officeDocument/2006/relationships/oleObject" Target="../embeddings/oleObject320.bin"/></Relationships>
</file>

<file path=ppt/slides/_rels/slide123.xml.rels><?xml version="1.0" encoding="UTF-8" standalone="yes"?>
<Relationships xmlns="http://schemas.openxmlformats.org/package/2006/relationships"><Relationship Id="rId8" Type="http://schemas.openxmlformats.org/officeDocument/2006/relationships/image" Target="../media/image469.emf"/><Relationship Id="rId13" Type="http://schemas.openxmlformats.org/officeDocument/2006/relationships/oleObject" Target="../embeddings/oleObject326.bin"/><Relationship Id="rId3" Type="http://schemas.openxmlformats.org/officeDocument/2006/relationships/oleObject" Target="../embeddings/oleObject321.bin"/><Relationship Id="rId7" Type="http://schemas.openxmlformats.org/officeDocument/2006/relationships/oleObject" Target="../embeddings/oleObject323.bin"/><Relationship Id="rId12" Type="http://schemas.openxmlformats.org/officeDocument/2006/relationships/image" Target="../media/image471.emf"/><Relationship Id="rId2" Type="http://schemas.openxmlformats.org/officeDocument/2006/relationships/slideLayout" Target="../slideLayouts/slideLayout2.xml"/><Relationship Id="rId16" Type="http://schemas.openxmlformats.org/officeDocument/2006/relationships/image" Target="../media/image473.emf"/><Relationship Id="rId1" Type="http://schemas.openxmlformats.org/officeDocument/2006/relationships/vmlDrawing" Target="../drawings/vmlDrawing45.vml"/><Relationship Id="rId6" Type="http://schemas.openxmlformats.org/officeDocument/2006/relationships/image" Target="../media/image468.emf"/><Relationship Id="rId11" Type="http://schemas.openxmlformats.org/officeDocument/2006/relationships/oleObject" Target="../embeddings/oleObject325.bin"/><Relationship Id="rId5" Type="http://schemas.openxmlformats.org/officeDocument/2006/relationships/oleObject" Target="../embeddings/oleObject322.bin"/><Relationship Id="rId15" Type="http://schemas.openxmlformats.org/officeDocument/2006/relationships/oleObject" Target="../embeddings/oleObject327.bin"/><Relationship Id="rId10" Type="http://schemas.openxmlformats.org/officeDocument/2006/relationships/image" Target="../media/image470.emf"/><Relationship Id="rId4" Type="http://schemas.openxmlformats.org/officeDocument/2006/relationships/image" Target="../media/image467.emf"/><Relationship Id="rId9" Type="http://schemas.openxmlformats.org/officeDocument/2006/relationships/oleObject" Target="../embeddings/oleObject324.bin"/><Relationship Id="rId14" Type="http://schemas.openxmlformats.org/officeDocument/2006/relationships/image" Target="../media/image472.emf"/></Relationships>
</file>

<file path=ppt/slides/_rels/slide124.xml.rels><?xml version="1.0" encoding="UTF-8" standalone="yes"?>
<Relationships xmlns="http://schemas.openxmlformats.org/package/2006/relationships"><Relationship Id="rId8" Type="http://schemas.openxmlformats.org/officeDocument/2006/relationships/image" Target="../media/image476.wmf"/><Relationship Id="rId13" Type="http://schemas.openxmlformats.org/officeDocument/2006/relationships/oleObject" Target="../embeddings/oleObject335.bin"/><Relationship Id="rId18" Type="http://schemas.openxmlformats.org/officeDocument/2006/relationships/oleObject" Target="../embeddings/oleObject339.bin"/><Relationship Id="rId3" Type="http://schemas.openxmlformats.org/officeDocument/2006/relationships/oleObject" Target="../embeddings/oleObject328.bin"/><Relationship Id="rId21" Type="http://schemas.openxmlformats.org/officeDocument/2006/relationships/image" Target="../media/image478.wmf"/><Relationship Id="rId7" Type="http://schemas.openxmlformats.org/officeDocument/2006/relationships/oleObject" Target="../embeddings/oleObject330.bin"/><Relationship Id="rId12" Type="http://schemas.openxmlformats.org/officeDocument/2006/relationships/oleObject" Target="../embeddings/oleObject334.bin"/><Relationship Id="rId17" Type="http://schemas.openxmlformats.org/officeDocument/2006/relationships/image" Target="../media/image477.wmf"/><Relationship Id="rId2" Type="http://schemas.openxmlformats.org/officeDocument/2006/relationships/slideLayout" Target="../slideLayouts/slideLayout2.xml"/><Relationship Id="rId16" Type="http://schemas.openxmlformats.org/officeDocument/2006/relationships/oleObject" Target="../embeddings/oleObject338.bin"/><Relationship Id="rId20" Type="http://schemas.openxmlformats.org/officeDocument/2006/relationships/oleObject" Target="../embeddings/oleObject341.bin"/><Relationship Id="rId1" Type="http://schemas.openxmlformats.org/officeDocument/2006/relationships/vmlDrawing" Target="../drawings/vmlDrawing46.vml"/><Relationship Id="rId6" Type="http://schemas.openxmlformats.org/officeDocument/2006/relationships/image" Target="../media/image475.wmf"/><Relationship Id="rId11" Type="http://schemas.openxmlformats.org/officeDocument/2006/relationships/oleObject" Target="../embeddings/oleObject333.bin"/><Relationship Id="rId5" Type="http://schemas.openxmlformats.org/officeDocument/2006/relationships/oleObject" Target="../embeddings/oleObject329.bin"/><Relationship Id="rId15" Type="http://schemas.openxmlformats.org/officeDocument/2006/relationships/oleObject" Target="../embeddings/oleObject337.bin"/><Relationship Id="rId23" Type="http://schemas.openxmlformats.org/officeDocument/2006/relationships/oleObject" Target="../embeddings/oleObject343.bin"/><Relationship Id="rId10" Type="http://schemas.openxmlformats.org/officeDocument/2006/relationships/oleObject" Target="../embeddings/oleObject332.bin"/><Relationship Id="rId19" Type="http://schemas.openxmlformats.org/officeDocument/2006/relationships/oleObject" Target="../embeddings/oleObject340.bin"/><Relationship Id="rId4" Type="http://schemas.openxmlformats.org/officeDocument/2006/relationships/image" Target="../media/image474.wmf"/><Relationship Id="rId9" Type="http://schemas.openxmlformats.org/officeDocument/2006/relationships/oleObject" Target="../embeddings/oleObject331.bin"/><Relationship Id="rId14" Type="http://schemas.openxmlformats.org/officeDocument/2006/relationships/oleObject" Target="../embeddings/oleObject336.bin"/><Relationship Id="rId22" Type="http://schemas.openxmlformats.org/officeDocument/2006/relationships/oleObject" Target="../embeddings/oleObject342.bin"/></Relationships>
</file>

<file path=ppt/slides/_rels/slide125.xml.rels><?xml version="1.0" encoding="UTF-8" standalone="yes"?>
<Relationships xmlns="http://schemas.openxmlformats.org/package/2006/relationships"><Relationship Id="rId8" Type="http://schemas.openxmlformats.org/officeDocument/2006/relationships/image" Target="../media/image481.wmf"/><Relationship Id="rId13" Type="http://schemas.openxmlformats.org/officeDocument/2006/relationships/oleObject" Target="../embeddings/oleObject351.bin"/><Relationship Id="rId18" Type="http://schemas.openxmlformats.org/officeDocument/2006/relationships/oleObject" Target="../embeddings/oleObject354.bin"/><Relationship Id="rId26" Type="http://schemas.openxmlformats.org/officeDocument/2006/relationships/image" Target="../media/image415.png"/><Relationship Id="rId3" Type="http://schemas.openxmlformats.org/officeDocument/2006/relationships/oleObject" Target="../embeddings/oleObject344.bin"/><Relationship Id="rId21" Type="http://schemas.openxmlformats.org/officeDocument/2006/relationships/oleObject" Target="../embeddings/oleObject356.bin"/><Relationship Id="rId7" Type="http://schemas.openxmlformats.org/officeDocument/2006/relationships/oleObject" Target="../embeddings/oleObject346.bin"/><Relationship Id="rId12" Type="http://schemas.openxmlformats.org/officeDocument/2006/relationships/oleObject" Target="../embeddings/oleObject350.bin"/><Relationship Id="rId17" Type="http://schemas.openxmlformats.org/officeDocument/2006/relationships/image" Target="../media/image483.wmf"/><Relationship Id="rId25" Type="http://schemas.openxmlformats.org/officeDocument/2006/relationships/image" Target="../media/image414.png"/><Relationship Id="rId2" Type="http://schemas.openxmlformats.org/officeDocument/2006/relationships/slideLayout" Target="../slideLayouts/slideLayout2.xml"/><Relationship Id="rId16" Type="http://schemas.openxmlformats.org/officeDocument/2006/relationships/oleObject" Target="../embeddings/oleObject353.bin"/><Relationship Id="rId20" Type="http://schemas.openxmlformats.org/officeDocument/2006/relationships/image" Target="../media/image484.wmf"/><Relationship Id="rId1" Type="http://schemas.openxmlformats.org/officeDocument/2006/relationships/vmlDrawing" Target="../drawings/vmlDrawing47.vml"/><Relationship Id="rId6" Type="http://schemas.openxmlformats.org/officeDocument/2006/relationships/image" Target="../media/image480.wmf"/><Relationship Id="rId11" Type="http://schemas.openxmlformats.org/officeDocument/2006/relationships/oleObject" Target="../embeddings/oleObject349.bin"/><Relationship Id="rId24" Type="http://schemas.openxmlformats.org/officeDocument/2006/relationships/image" Target="../media/image413.png"/><Relationship Id="rId5" Type="http://schemas.openxmlformats.org/officeDocument/2006/relationships/oleObject" Target="../embeddings/oleObject345.bin"/><Relationship Id="rId15" Type="http://schemas.openxmlformats.org/officeDocument/2006/relationships/image" Target="../media/image482.wmf"/><Relationship Id="rId23" Type="http://schemas.openxmlformats.org/officeDocument/2006/relationships/image" Target="../media/image1092.png"/><Relationship Id="rId10" Type="http://schemas.openxmlformats.org/officeDocument/2006/relationships/oleObject" Target="../embeddings/oleObject348.bin"/><Relationship Id="rId19" Type="http://schemas.openxmlformats.org/officeDocument/2006/relationships/oleObject" Target="../embeddings/oleObject355.bin"/><Relationship Id="rId4" Type="http://schemas.openxmlformats.org/officeDocument/2006/relationships/image" Target="../media/image479.wmf"/><Relationship Id="rId9" Type="http://schemas.openxmlformats.org/officeDocument/2006/relationships/oleObject" Target="../embeddings/oleObject347.bin"/><Relationship Id="rId14" Type="http://schemas.openxmlformats.org/officeDocument/2006/relationships/oleObject" Target="../embeddings/oleObject352.bin"/><Relationship Id="rId22" Type="http://schemas.openxmlformats.org/officeDocument/2006/relationships/image" Target="../media/image485.wmf"/></Relationships>
</file>

<file path=ppt/slides/_rels/slide126.xml.rels><?xml version="1.0" encoding="UTF-8" standalone="yes"?>
<Relationships xmlns="http://schemas.openxmlformats.org/package/2006/relationships"><Relationship Id="rId8" Type="http://schemas.openxmlformats.org/officeDocument/2006/relationships/image" Target="../media/image481.wmf"/><Relationship Id="rId13" Type="http://schemas.openxmlformats.org/officeDocument/2006/relationships/oleObject" Target="../embeddings/oleObject362.bin"/><Relationship Id="rId18" Type="http://schemas.openxmlformats.org/officeDocument/2006/relationships/image" Target="../media/image492.wmf"/><Relationship Id="rId26" Type="http://schemas.openxmlformats.org/officeDocument/2006/relationships/image" Target="../media/image496.wmf"/><Relationship Id="rId3" Type="http://schemas.openxmlformats.org/officeDocument/2006/relationships/oleObject" Target="../embeddings/oleObject357.bin"/><Relationship Id="rId21" Type="http://schemas.openxmlformats.org/officeDocument/2006/relationships/oleObject" Target="../embeddings/oleObject366.bin"/><Relationship Id="rId7" Type="http://schemas.openxmlformats.org/officeDocument/2006/relationships/oleObject" Target="../embeddings/oleObject359.bin"/><Relationship Id="rId12" Type="http://schemas.openxmlformats.org/officeDocument/2006/relationships/image" Target="../media/image489.wmf"/><Relationship Id="rId17" Type="http://schemas.openxmlformats.org/officeDocument/2006/relationships/oleObject" Target="../embeddings/oleObject364.bin"/><Relationship Id="rId25" Type="http://schemas.openxmlformats.org/officeDocument/2006/relationships/oleObject" Target="../embeddings/oleObject368.bin"/><Relationship Id="rId2" Type="http://schemas.openxmlformats.org/officeDocument/2006/relationships/slideLayout" Target="../slideLayouts/slideLayout2.xml"/><Relationship Id="rId16" Type="http://schemas.openxmlformats.org/officeDocument/2006/relationships/image" Target="../media/image491.wmf"/><Relationship Id="rId20" Type="http://schemas.openxmlformats.org/officeDocument/2006/relationships/image" Target="../media/image493.wmf"/><Relationship Id="rId29" Type="http://schemas.openxmlformats.org/officeDocument/2006/relationships/oleObject" Target="../embeddings/oleObject371.bin"/><Relationship Id="rId1" Type="http://schemas.openxmlformats.org/officeDocument/2006/relationships/vmlDrawing" Target="../drawings/vmlDrawing48.vml"/><Relationship Id="rId6" Type="http://schemas.openxmlformats.org/officeDocument/2006/relationships/image" Target="../media/image487.wmf"/><Relationship Id="rId11" Type="http://schemas.openxmlformats.org/officeDocument/2006/relationships/oleObject" Target="../embeddings/oleObject361.bin"/><Relationship Id="rId24" Type="http://schemas.openxmlformats.org/officeDocument/2006/relationships/image" Target="../media/image495.wmf"/><Relationship Id="rId5" Type="http://schemas.openxmlformats.org/officeDocument/2006/relationships/oleObject" Target="../embeddings/oleObject358.bin"/><Relationship Id="rId15" Type="http://schemas.openxmlformats.org/officeDocument/2006/relationships/oleObject" Target="../embeddings/oleObject363.bin"/><Relationship Id="rId23" Type="http://schemas.openxmlformats.org/officeDocument/2006/relationships/oleObject" Target="../embeddings/oleObject367.bin"/><Relationship Id="rId28" Type="http://schemas.openxmlformats.org/officeDocument/2006/relationships/oleObject" Target="../embeddings/oleObject370.bin"/><Relationship Id="rId10" Type="http://schemas.openxmlformats.org/officeDocument/2006/relationships/image" Target="../media/image488.wmf"/><Relationship Id="rId19" Type="http://schemas.openxmlformats.org/officeDocument/2006/relationships/oleObject" Target="../embeddings/oleObject365.bin"/><Relationship Id="rId31" Type="http://schemas.openxmlformats.org/officeDocument/2006/relationships/oleObject" Target="../embeddings/oleObject372.bin"/><Relationship Id="rId4" Type="http://schemas.openxmlformats.org/officeDocument/2006/relationships/image" Target="../media/image486.wmf"/><Relationship Id="rId9" Type="http://schemas.openxmlformats.org/officeDocument/2006/relationships/oleObject" Target="../embeddings/oleObject360.bin"/><Relationship Id="rId14" Type="http://schemas.openxmlformats.org/officeDocument/2006/relationships/image" Target="../media/image490.wmf"/><Relationship Id="rId22" Type="http://schemas.openxmlformats.org/officeDocument/2006/relationships/image" Target="../media/image494.wmf"/><Relationship Id="rId27" Type="http://schemas.openxmlformats.org/officeDocument/2006/relationships/oleObject" Target="../embeddings/oleObject369.bin"/><Relationship Id="rId30" Type="http://schemas.openxmlformats.org/officeDocument/2006/relationships/image" Target="../media/image497.wmf"/></Relationships>
</file>

<file path=ppt/slides/_rels/slide127.xml.rels><?xml version="1.0" encoding="UTF-8" standalone="yes"?>
<Relationships xmlns="http://schemas.openxmlformats.org/package/2006/relationships"><Relationship Id="rId8" Type="http://schemas.openxmlformats.org/officeDocument/2006/relationships/image" Target="../media/image500.wmf"/><Relationship Id="rId13" Type="http://schemas.openxmlformats.org/officeDocument/2006/relationships/oleObject" Target="../embeddings/oleObject379.bin"/><Relationship Id="rId18" Type="http://schemas.openxmlformats.org/officeDocument/2006/relationships/oleObject" Target="../embeddings/oleObject383.bin"/><Relationship Id="rId26" Type="http://schemas.openxmlformats.org/officeDocument/2006/relationships/oleObject" Target="../embeddings/oleObject388.bin"/><Relationship Id="rId3" Type="http://schemas.openxmlformats.org/officeDocument/2006/relationships/oleObject" Target="../embeddings/oleObject373.bin"/><Relationship Id="rId21" Type="http://schemas.openxmlformats.org/officeDocument/2006/relationships/oleObject" Target="../embeddings/oleObject385.bin"/><Relationship Id="rId7" Type="http://schemas.openxmlformats.org/officeDocument/2006/relationships/oleObject" Target="../embeddings/oleObject375.bin"/><Relationship Id="rId12" Type="http://schemas.openxmlformats.org/officeDocument/2006/relationships/oleObject" Target="../embeddings/oleObject378.bin"/><Relationship Id="rId17" Type="http://schemas.openxmlformats.org/officeDocument/2006/relationships/image" Target="../media/image502.wmf"/><Relationship Id="rId25" Type="http://schemas.openxmlformats.org/officeDocument/2006/relationships/oleObject" Target="../embeddings/oleObject387.bin"/><Relationship Id="rId2" Type="http://schemas.openxmlformats.org/officeDocument/2006/relationships/slideLayout" Target="../slideLayouts/slideLayout2.xml"/><Relationship Id="rId16" Type="http://schemas.openxmlformats.org/officeDocument/2006/relationships/oleObject" Target="../embeddings/oleObject382.bin"/><Relationship Id="rId20" Type="http://schemas.openxmlformats.org/officeDocument/2006/relationships/image" Target="../media/image503.wmf"/><Relationship Id="rId29" Type="http://schemas.openxmlformats.org/officeDocument/2006/relationships/oleObject" Target="../embeddings/oleObject390.bin"/><Relationship Id="rId1" Type="http://schemas.openxmlformats.org/officeDocument/2006/relationships/vmlDrawing" Target="../drawings/vmlDrawing49.vml"/><Relationship Id="rId6" Type="http://schemas.openxmlformats.org/officeDocument/2006/relationships/image" Target="../media/image499.wmf"/><Relationship Id="rId11" Type="http://schemas.openxmlformats.org/officeDocument/2006/relationships/oleObject" Target="../embeddings/oleObject377.bin"/><Relationship Id="rId24" Type="http://schemas.openxmlformats.org/officeDocument/2006/relationships/image" Target="../media/image505.wmf"/><Relationship Id="rId32" Type="http://schemas.openxmlformats.org/officeDocument/2006/relationships/oleObject" Target="../embeddings/oleObject393.bin"/><Relationship Id="rId5" Type="http://schemas.openxmlformats.org/officeDocument/2006/relationships/oleObject" Target="../embeddings/oleObject374.bin"/><Relationship Id="rId15" Type="http://schemas.openxmlformats.org/officeDocument/2006/relationships/oleObject" Target="../embeddings/oleObject381.bin"/><Relationship Id="rId23" Type="http://schemas.openxmlformats.org/officeDocument/2006/relationships/oleObject" Target="../embeddings/oleObject386.bin"/><Relationship Id="rId28" Type="http://schemas.openxmlformats.org/officeDocument/2006/relationships/image" Target="../media/image506.wmf"/><Relationship Id="rId10" Type="http://schemas.openxmlformats.org/officeDocument/2006/relationships/image" Target="../media/image501.wmf"/><Relationship Id="rId19" Type="http://schemas.openxmlformats.org/officeDocument/2006/relationships/oleObject" Target="../embeddings/oleObject384.bin"/><Relationship Id="rId31" Type="http://schemas.openxmlformats.org/officeDocument/2006/relationships/oleObject" Target="../embeddings/oleObject392.bin"/><Relationship Id="rId4" Type="http://schemas.openxmlformats.org/officeDocument/2006/relationships/image" Target="../media/image498.wmf"/><Relationship Id="rId9" Type="http://schemas.openxmlformats.org/officeDocument/2006/relationships/oleObject" Target="../embeddings/oleObject376.bin"/><Relationship Id="rId14" Type="http://schemas.openxmlformats.org/officeDocument/2006/relationships/oleObject" Target="../embeddings/oleObject380.bin"/><Relationship Id="rId22" Type="http://schemas.openxmlformats.org/officeDocument/2006/relationships/image" Target="../media/image504.wmf"/><Relationship Id="rId27" Type="http://schemas.openxmlformats.org/officeDocument/2006/relationships/oleObject" Target="../embeddings/oleObject389.bin"/><Relationship Id="rId30" Type="http://schemas.openxmlformats.org/officeDocument/2006/relationships/oleObject" Target="../embeddings/oleObject391.bin"/></Relationships>
</file>

<file path=ppt/slides/_rels/slide128.xml.rels><?xml version="1.0" encoding="UTF-8" standalone="yes"?>
<Relationships xmlns="http://schemas.openxmlformats.org/package/2006/relationships"><Relationship Id="rId13" Type="http://schemas.openxmlformats.org/officeDocument/2006/relationships/oleObject" Target="../embeddings/oleObject400.bin"/><Relationship Id="rId18" Type="http://schemas.openxmlformats.org/officeDocument/2006/relationships/oleObject" Target="../embeddings/oleObject403.bin"/><Relationship Id="rId26" Type="http://schemas.openxmlformats.org/officeDocument/2006/relationships/oleObject" Target="../embeddings/oleObject409.bin"/><Relationship Id="rId21" Type="http://schemas.openxmlformats.org/officeDocument/2006/relationships/oleObject" Target="../embeddings/oleObject406.bin"/><Relationship Id="rId34" Type="http://schemas.openxmlformats.org/officeDocument/2006/relationships/image" Target="../media/image511.wmf"/><Relationship Id="rId7" Type="http://schemas.openxmlformats.org/officeDocument/2006/relationships/oleObject" Target="../embeddings/oleObject396.bin"/><Relationship Id="rId12" Type="http://schemas.openxmlformats.org/officeDocument/2006/relationships/oleObject" Target="../embeddings/oleObject399.bin"/><Relationship Id="rId17" Type="http://schemas.openxmlformats.org/officeDocument/2006/relationships/oleObject" Target="../embeddings/oleObject402.bin"/><Relationship Id="rId25" Type="http://schemas.openxmlformats.org/officeDocument/2006/relationships/oleObject" Target="../embeddings/oleObject408.bin"/><Relationship Id="rId33" Type="http://schemas.openxmlformats.org/officeDocument/2006/relationships/oleObject" Target="../embeddings/oleObject415.bin"/><Relationship Id="rId38" Type="http://schemas.openxmlformats.org/officeDocument/2006/relationships/oleObject" Target="../embeddings/oleObject419.bin"/><Relationship Id="rId2" Type="http://schemas.openxmlformats.org/officeDocument/2006/relationships/slideLayout" Target="../slideLayouts/slideLayout2.xml"/><Relationship Id="rId16" Type="http://schemas.openxmlformats.org/officeDocument/2006/relationships/image" Target="../media/image503.wmf"/><Relationship Id="rId20" Type="http://schemas.openxmlformats.org/officeDocument/2006/relationships/oleObject" Target="../embeddings/oleObject405.bin"/><Relationship Id="rId29" Type="http://schemas.openxmlformats.org/officeDocument/2006/relationships/oleObject" Target="../embeddings/oleObject412.bin"/><Relationship Id="rId1" Type="http://schemas.openxmlformats.org/officeDocument/2006/relationships/vmlDrawing" Target="../drawings/vmlDrawing50.vml"/><Relationship Id="rId6" Type="http://schemas.openxmlformats.org/officeDocument/2006/relationships/image" Target="../media/image507.wmf"/><Relationship Id="rId11" Type="http://schemas.openxmlformats.org/officeDocument/2006/relationships/oleObject" Target="../embeddings/oleObject398.bin"/><Relationship Id="rId24" Type="http://schemas.openxmlformats.org/officeDocument/2006/relationships/image" Target="../media/image509.wmf"/><Relationship Id="rId32" Type="http://schemas.openxmlformats.org/officeDocument/2006/relationships/image" Target="../media/image510.wmf"/><Relationship Id="rId37" Type="http://schemas.openxmlformats.org/officeDocument/2006/relationships/oleObject" Target="../embeddings/oleObject418.bin"/><Relationship Id="rId5" Type="http://schemas.openxmlformats.org/officeDocument/2006/relationships/oleObject" Target="../embeddings/oleObject395.bin"/><Relationship Id="rId15" Type="http://schemas.openxmlformats.org/officeDocument/2006/relationships/oleObject" Target="../embeddings/oleObject401.bin"/><Relationship Id="rId23" Type="http://schemas.openxmlformats.org/officeDocument/2006/relationships/oleObject" Target="../embeddings/oleObject407.bin"/><Relationship Id="rId28" Type="http://schemas.openxmlformats.org/officeDocument/2006/relationships/oleObject" Target="../embeddings/oleObject411.bin"/><Relationship Id="rId36" Type="http://schemas.openxmlformats.org/officeDocument/2006/relationships/oleObject" Target="../embeddings/oleObject417.bin"/><Relationship Id="rId10" Type="http://schemas.openxmlformats.org/officeDocument/2006/relationships/image" Target="../media/image505.wmf"/><Relationship Id="rId19" Type="http://schemas.openxmlformats.org/officeDocument/2006/relationships/oleObject" Target="../embeddings/oleObject404.bin"/><Relationship Id="rId31" Type="http://schemas.openxmlformats.org/officeDocument/2006/relationships/oleObject" Target="../embeddings/oleObject414.bin"/><Relationship Id="rId4" Type="http://schemas.openxmlformats.org/officeDocument/2006/relationships/image" Target="../media/image502.wmf"/><Relationship Id="rId9" Type="http://schemas.openxmlformats.org/officeDocument/2006/relationships/oleObject" Target="../embeddings/oleObject397.bin"/><Relationship Id="rId14" Type="http://schemas.openxmlformats.org/officeDocument/2006/relationships/image" Target="../media/image508.wmf"/><Relationship Id="rId22" Type="http://schemas.openxmlformats.org/officeDocument/2006/relationships/image" Target="../media/image506.wmf"/><Relationship Id="rId27" Type="http://schemas.openxmlformats.org/officeDocument/2006/relationships/oleObject" Target="../embeddings/oleObject410.bin"/><Relationship Id="rId30" Type="http://schemas.openxmlformats.org/officeDocument/2006/relationships/oleObject" Target="../embeddings/oleObject413.bin"/><Relationship Id="rId35" Type="http://schemas.openxmlformats.org/officeDocument/2006/relationships/oleObject" Target="../embeddings/oleObject416.bin"/><Relationship Id="rId8" Type="http://schemas.openxmlformats.org/officeDocument/2006/relationships/image" Target="../media/image504.wmf"/><Relationship Id="rId3" Type="http://schemas.openxmlformats.org/officeDocument/2006/relationships/oleObject" Target="../embeddings/oleObject394.bin"/></Relationships>
</file>

<file path=ppt/slides/_rels/slide129.xml.rels><?xml version="1.0" encoding="UTF-8" standalone="yes"?>
<Relationships xmlns="http://schemas.openxmlformats.org/package/2006/relationships"><Relationship Id="rId26" Type="http://schemas.openxmlformats.org/officeDocument/2006/relationships/image" Target="../media/image523.emf"/><Relationship Id="rId21" Type="http://schemas.openxmlformats.org/officeDocument/2006/relationships/oleObject" Target="../embeddings/oleObject429.bin"/><Relationship Id="rId42" Type="http://schemas.openxmlformats.org/officeDocument/2006/relationships/image" Target="../media/image531.emf"/><Relationship Id="rId47" Type="http://schemas.openxmlformats.org/officeDocument/2006/relationships/oleObject" Target="../embeddings/oleObject442.bin"/><Relationship Id="rId63" Type="http://schemas.openxmlformats.org/officeDocument/2006/relationships/oleObject" Target="../embeddings/oleObject450.bin"/><Relationship Id="rId68" Type="http://schemas.openxmlformats.org/officeDocument/2006/relationships/image" Target="../media/image544.emf"/><Relationship Id="rId7" Type="http://schemas.openxmlformats.org/officeDocument/2006/relationships/oleObject" Target="../embeddings/oleObject422.bin"/><Relationship Id="rId2" Type="http://schemas.openxmlformats.org/officeDocument/2006/relationships/slideLayout" Target="../slideLayouts/slideLayout2.xml"/><Relationship Id="rId16" Type="http://schemas.openxmlformats.org/officeDocument/2006/relationships/image" Target="../media/image518.emf"/><Relationship Id="rId29" Type="http://schemas.openxmlformats.org/officeDocument/2006/relationships/oleObject" Target="../embeddings/oleObject433.bin"/><Relationship Id="rId11" Type="http://schemas.openxmlformats.org/officeDocument/2006/relationships/oleObject" Target="../embeddings/oleObject424.bin"/><Relationship Id="rId24" Type="http://schemas.openxmlformats.org/officeDocument/2006/relationships/image" Target="../media/image522.emf"/><Relationship Id="rId32" Type="http://schemas.openxmlformats.org/officeDocument/2006/relationships/image" Target="../media/image526.emf"/><Relationship Id="rId37" Type="http://schemas.openxmlformats.org/officeDocument/2006/relationships/oleObject" Target="../embeddings/oleObject437.bin"/><Relationship Id="rId40" Type="http://schemas.openxmlformats.org/officeDocument/2006/relationships/image" Target="../media/image530.emf"/><Relationship Id="rId45" Type="http://schemas.openxmlformats.org/officeDocument/2006/relationships/oleObject" Target="../embeddings/oleObject441.bin"/><Relationship Id="rId53" Type="http://schemas.openxmlformats.org/officeDocument/2006/relationships/oleObject" Target="../embeddings/oleObject445.bin"/><Relationship Id="rId58" Type="http://schemas.openxmlformats.org/officeDocument/2006/relationships/image" Target="../media/image539.emf"/><Relationship Id="rId66" Type="http://schemas.openxmlformats.org/officeDocument/2006/relationships/image" Target="../media/image543.emf"/><Relationship Id="rId5" Type="http://schemas.openxmlformats.org/officeDocument/2006/relationships/oleObject" Target="../embeddings/oleObject421.bin"/><Relationship Id="rId61" Type="http://schemas.openxmlformats.org/officeDocument/2006/relationships/oleObject" Target="../embeddings/oleObject449.bin"/><Relationship Id="rId19" Type="http://schemas.openxmlformats.org/officeDocument/2006/relationships/oleObject" Target="../embeddings/oleObject428.bin"/><Relationship Id="rId14" Type="http://schemas.openxmlformats.org/officeDocument/2006/relationships/image" Target="../media/image517.emf"/><Relationship Id="rId22" Type="http://schemas.openxmlformats.org/officeDocument/2006/relationships/image" Target="../media/image521.emf"/><Relationship Id="rId27" Type="http://schemas.openxmlformats.org/officeDocument/2006/relationships/oleObject" Target="../embeddings/oleObject432.bin"/><Relationship Id="rId30" Type="http://schemas.openxmlformats.org/officeDocument/2006/relationships/image" Target="../media/image525.emf"/><Relationship Id="rId35" Type="http://schemas.openxmlformats.org/officeDocument/2006/relationships/oleObject" Target="../embeddings/oleObject436.bin"/><Relationship Id="rId43" Type="http://schemas.openxmlformats.org/officeDocument/2006/relationships/oleObject" Target="../embeddings/oleObject440.bin"/><Relationship Id="rId48" Type="http://schemas.openxmlformats.org/officeDocument/2006/relationships/image" Target="../media/image534.emf"/><Relationship Id="rId56" Type="http://schemas.openxmlformats.org/officeDocument/2006/relationships/image" Target="../media/image538.emf"/><Relationship Id="rId64" Type="http://schemas.openxmlformats.org/officeDocument/2006/relationships/image" Target="../media/image542.emf"/><Relationship Id="rId69" Type="http://schemas.openxmlformats.org/officeDocument/2006/relationships/oleObject" Target="../embeddings/oleObject453.bin"/><Relationship Id="rId8" Type="http://schemas.openxmlformats.org/officeDocument/2006/relationships/image" Target="../media/image514.emf"/><Relationship Id="rId51" Type="http://schemas.openxmlformats.org/officeDocument/2006/relationships/oleObject" Target="../embeddings/oleObject444.bin"/><Relationship Id="rId3" Type="http://schemas.openxmlformats.org/officeDocument/2006/relationships/oleObject" Target="../embeddings/oleObject420.bin"/><Relationship Id="rId12" Type="http://schemas.openxmlformats.org/officeDocument/2006/relationships/image" Target="../media/image516.emf"/><Relationship Id="rId17" Type="http://schemas.openxmlformats.org/officeDocument/2006/relationships/oleObject" Target="../embeddings/oleObject427.bin"/><Relationship Id="rId25" Type="http://schemas.openxmlformats.org/officeDocument/2006/relationships/oleObject" Target="../embeddings/oleObject431.bin"/><Relationship Id="rId33" Type="http://schemas.openxmlformats.org/officeDocument/2006/relationships/oleObject" Target="../embeddings/oleObject435.bin"/><Relationship Id="rId38" Type="http://schemas.openxmlformats.org/officeDocument/2006/relationships/image" Target="../media/image529.emf"/><Relationship Id="rId46" Type="http://schemas.openxmlformats.org/officeDocument/2006/relationships/image" Target="../media/image533.emf"/><Relationship Id="rId59" Type="http://schemas.openxmlformats.org/officeDocument/2006/relationships/oleObject" Target="../embeddings/oleObject448.bin"/><Relationship Id="rId67" Type="http://schemas.openxmlformats.org/officeDocument/2006/relationships/oleObject" Target="../embeddings/oleObject452.bin"/><Relationship Id="rId20" Type="http://schemas.openxmlformats.org/officeDocument/2006/relationships/image" Target="../media/image520.emf"/><Relationship Id="rId41" Type="http://schemas.openxmlformats.org/officeDocument/2006/relationships/oleObject" Target="../embeddings/oleObject439.bin"/><Relationship Id="rId54" Type="http://schemas.openxmlformats.org/officeDocument/2006/relationships/image" Target="../media/image537.emf"/><Relationship Id="rId62" Type="http://schemas.openxmlformats.org/officeDocument/2006/relationships/image" Target="../media/image541.emf"/><Relationship Id="rId70" Type="http://schemas.openxmlformats.org/officeDocument/2006/relationships/image" Target="../media/image545.emf"/><Relationship Id="rId1" Type="http://schemas.openxmlformats.org/officeDocument/2006/relationships/vmlDrawing" Target="../drawings/vmlDrawing51.vml"/><Relationship Id="rId6" Type="http://schemas.openxmlformats.org/officeDocument/2006/relationships/image" Target="../media/image513.emf"/><Relationship Id="rId15" Type="http://schemas.openxmlformats.org/officeDocument/2006/relationships/oleObject" Target="../embeddings/oleObject426.bin"/><Relationship Id="rId23" Type="http://schemas.openxmlformats.org/officeDocument/2006/relationships/oleObject" Target="../embeddings/oleObject430.bin"/><Relationship Id="rId28" Type="http://schemas.openxmlformats.org/officeDocument/2006/relationships/image" Target="../media/image524.emf"/><Relationship Id="rId36" Type="http://schemas.openxmlformats.org/officeDocument/2006/relationships/image" Target="../media/image528.emf"/><Relationship Id="rId49" Type="http://schemas.openxmlformats.org/officeDocument/2006/relationships/oleObject" Target="../embeddings/oleObject443.bin"/><Relationship Id="rId57" Type="http://schemas.openxmlformats.org/officeDocument/2006/relationships/oleObject" Target="../embeddings/oleObject447.bin"/><Relationship Id="rId10" Type="http://schemas.openxmlformats.org/officeDocument/2006/relationships/image" Target="../media/image515.emf"/><Relationship Id="rId31" Type="http://schemas.openxmlformats.org/officeDocument/2006/relationships/oleObject" Target="../embeddings/oleObject434.bin"/><Relationship Id="rId44" Type="http://schemas.openxmlformats.org/officeDocument/2006/relationships/image" Target="../media/image532.emf"/><Relationship Id="rId52" Type="http://schemas.openxmlformats.org/officeDocument/2006/relationships/image" Target="../media/image536.emf"/><Relationship Id="rId60" Type="http://schemas.openxmlformats.org/officeDocument/2006/relationships/image" Target="../media/image540.emf"/><Relationship Id="rId65" Type="http://schemas.openxmlformats.org/officeDocument/2006/relationships/oleObject" Target="../embeddings/oleObject451.bin"/><Relationship Id="rId4" Type="http://schemas.openxmlformats.org/officeDocument/2006/relationships/image" Target="../media/image512.emf"/><Relationship Id="rId9" Type="http://schemas.openxmlformats.org/officeDocument/2006/relationships/oleObject" Target="../embeddings/oleObject423.bin"/><Relationship Id="rId13" Type="http://schemas.openxmlformats.org/officeDocument/2006/relationships/oleObject" Target="../embeddings/oleObject425.bin"/><Relationship Id="rId18" Type="http://schemas.openxmlformats.org/officeDocument/2006/relationships/image" Target="../media/image519.emf"/><Relationship Id="rId39" Type="http://schemas.openxmlformats.org/officeDocument/2006/relationships/oleObject" Target="../embeddings/oleObject438.bin"/><Relationship Id="rId34" Type="http://schemas.openxmlformats.org/officeDocument/2006/relationships/image" Target="../media/image527.emf"/><Relationship Id="rId50" Type="http://schemas.openxmlformats.org/officeDocument/2006/relationships/image" Target="../media/image535.emf"/><Relationship Id="rId55" Type="http://schemas.openxmlformats.org/officeDocument/2006/relationships/oleObject" Target="../embeddings/oleObject446.bin"/></Relationships>
</file>

<file path=ppt/slides/_rels/slide13.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9.bin"/></Relationships>
</file>

<file path=ppt/slides/_rels/slide130.xml.rels><?xml version="1.0" encoding="UTF-8" standalone="yes"?>
<Relationships xmlns="http://schemas.openxmlformats.org/package/2006/relationships"><Relationship Id="rId8" Type="http://schemas.openxmlformats.org/officeDocument/2006/relationships/image" Target="../media/image548.emf"/><Relationship Id="rId13" Type="http://schemas.openxmlformats.org/officeDocument/2006/relationships/oleObject" Target="../embeddings/oleObject459.bin"/><Relationship Id="rId3" Type="http://schemas.openxmlformats.org/officeDocument/2006/relationships/oleObject" Target="../embeddings/oleObject454.bin"/><Relationship Id="rId7" Type="http://schemas.openxmlformats.org/officeDocument/2006/relationships/oleObject" Target="../embeddings/oleObject456.bin"/><Relationship Id="rId12" Type="http://schemas.openxmlformats.org/officeDocument/2006/relationships/image" Target="../media/image550.emf"/><Relationship Id="rId2" Type="http://schemas.openxmlformats.org/officeDocument/2006/relationships/slideLayout" Target="../slideLayouts/slideLayout2.xml"/><Relationship Id="rId16" Type="http://schemas.openxmlformats.org/officeDocument/2006/relationships/image" Target="../media/image552.emf"/><Relationship Id="rId1" Type="http://schemas.openxmlformats.org/officeDocument/2006/relationships/vmlDrawing" Target="../drawings/vmlDrawing52.vml"/><Relationship Id="rId6" Type="http://schemas.openxmlformats.org/officeDocument/2006/relationships/image" Target="../media/image547.emf"/><Relationship Id="rId11" Type="http://schemas.openxmlformats.org/officeDocument/2006/relationships/oleObject" Target="../embeddings/oleObject458.bin"/><Relationship Id="rId5" Type="http://schemas.openxmlformats.org/officeDocument/2006/relationships/oleObject" Target="../embeddings/oleObject455.bin"/><Relationship Id="rId15" Type="http://schemas.openxmlformats.org/officeDocument/2006/relationships/oleObject" Target="../embeddings/oleObject460.bin"/><Relationship Id="rId10" Type="http://schemas.openxmlformats.org/officeDocument/2006/relationships/image" Target="../media/image549.emf"/><Relationship Id="rId4" Type="http://schemas.openxmlformats.org/officeDocument/2006/relationships/image" Target="../media/image546.emf"/><Relationship Id="rId9" Type="http://schemas.openxmlformats.org/officeDocument/2006/relationships/oleObject" Target="../embeddings/oleObject457.bin"/><Relationship Id="rId14" Type="http://schemas.openxmlformats.org/officeDocument/2006/relationships/image" Target="../media/image551.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463.bin"/><Relationship Id="rId13" Type="http://schemas.openxmlformats.org/officeDocument/2006/relationships/image" Target="../media/image557.wmf"/><Relationship Id="rId18" Type="http://schemas.openxmlformats.org/officeDocument/2006/relationships/oleObject" Target="../embeddings/oleObject468.bin"/><Relationship Id="rId26" Type="http://schemas.openxmlformats.org/officeDocument/2006/relationships/image" Target="../media/image563.wmf"/><Relationship Id="rId3" Type="http://schemas.openxmlformats.org/officeDocument/2006/relationships/notesSlide" Target="../notesSlides/notesSlide3.xml"/><Relationship Id="rId21" Type="http://schemas.openxmlformats.org/officeDocument/2006/relationships/oleObject" Target="../embeddings/oleObject470.bin"/><Relationship Id="rId7" Type="http://schemas.openxmlformats.org/officeDocument/2006/relationships/image" Target="../media/image554.wmf"/><Relationship Id="rId12" Type="http://schemas.openxmlformats.org/officeDocument/2006/relationships/oleObject" Target="../embeddings/oleObject465.bin"/><Relationship Id="rId17" Type="http://schemas.openxmlformats.org/officeDocument/2006/relationships/image" Target="../media/image559.wmf"/><Relationship Id="rId25" Type="http://schemas.openxmlformats.org/officeDocument/2006/relationships/oleObject" Target="../embeddings/oleObject472.bin"/><Relationship Id="rId2" Type="http://schemas.openxmlformats.org/officeDocument/2006/relationships/slideLayout" Target="../slideLayouts/slideLayout2.xml"/><Relationship Id="rId16" Type="http://schemas.openxmlformats.org/officeDocument/2006/relationships/oleObject" Target="../embeddings/oleObject467.bin"/><Relationship Id="rId20" Type="http://schemas.openxmlformats.org/officeDocument/2006/relationships/image" Target="../media/image560.wmf"/><Relationship Id="rId29" Type="http://schemas.openxmlformats.org/officeDocument/2006/relationships/oleObject" Target="../embeddings/oleObject474.bin"/><Relationship Id="rId1" Type="http://schemas.openxmlformats.org/officeDocument/2006/relationships/vmlDrawing" Target="../drawings/vmlDrawing53.vml"/><Relationship Id="rId6" Type="http://schemas.openxmlformats.org/officeDocument/2006/relationships/oleObject" Target="../embeddings/oleObject462.bin"/><Relationship Id="rId11" Type="http://schemas.openxmlformats.org/officeDocument/2006/relationships/image" Target="../media/image556.wmf"/><Relationship Id="rId24" Type="http://schemas.openxmlformats.org/officeDocument/2006/relationships/image" Target="../media/image562.wmf"/><Relationship Id="rId32" Type="http://schemas.openxmlformats.org/officeDocument/2006/relationships/image" Target="../media/image566.wmf"/><Relationship Id="rId5" Type="http://schemas.openxmlformats.org/officeDocument/2006/relationships/image" Target="../media/image553.wmf"/><Relationship Id="rId15" Type="http://schemas.openxmlformats.org/officeDocument/2006/relationships/image" Target="../media/image558.wmf"/><Relationship Id="rId23" Type="http://schemas.openxmlformats.org/officeDocument/2006/relationships/oleObject" Target="../embeddings/oleObject471.bin"/><Relationship Id="rId28" Type="http://schemas.openxmlformats.org/officeDocument/2006/relationships/image" Target="../media/image564.wmf"/><Relationship Id="rId10" Type="http://schemas.openxmlformats.org/officeDocument/2006/relationships/oleObject" Target="../embeddings/oleObject464.bin"/><Relationship Id="rId19" Type="http://schemas.openxmlformats.org/officeDocument/2006/relationships/oleObject" Target="../embeddings/oleObject469.bin"/><Relationship Id="rId31" Type="http://schemas.openxmlformats.org/officeDocument/2006/relationships/oleObject" Target="../embeddings/oleObject475.bin"/><Relationship Id="rId4" Type="http://schemas.openxmlformats.org/officeDocument/2006/relationships/oleObject" Target="../embeddings/oleObject461.bin"/><Relationship Id="rId9" Type="http://schemas.openxmlformats.org/officeDocument/2006/relationships/image" Target="../media/image555.wmf"/><Relationship Id="rId14" Type="http://schemas.openxmlformats.org/officeDocument/2006/relationships/oleObject" Target="../embeddings/oleObject466.bin"/><Relationship Id="rId22" Type="http://schemas.openxmlformats.org/officeDocument/2006/relationships/image" Target="../media/image561.wmf"/><Relationship Id="rId27" Type="http://schemas.openxmlformats.org/officeDocument/2006/relationships/oleObject" Target="../embeddings/oleObject473.bin"/><Relationship Id="rId30" Type="http://schemas.openxmlformats.org/officeDocument/2006/relationships/image" Target="../media/image565.wmf"/></Relationships>
</file>

<file path=ppt/slides/_rels/slide133.xml.rels><?xml version="1.0" encoding="UTF-8" standalone="yes"?>
<Relationships xmlns="http://schemas.openxmlformats.org/package/2006/relationships"><Relationship Id="rId8" Type="http://schemas.openxmlformats.org/officeDocument/2006/relationships/image" Target="../media/image569.wmf"/><Relationship Id="rId13" Type="http://schemas.openxmlformats.org/officeDocument/2006/relationships/oleObject" Target="../embeddings/oleObject480.bin"/><Relationship Id="rId18" Type="http://schemas.openxmlformats.org/officeDocument/2006/relationships/image" Target="../media/image573.wmf"/><Relationship Id="rId3" Type="http://schemas.openxmlformats.org/officeDocument/2006/relationships/oleObject" Target="../embeddings/oleObject476.bin"/><Relationship Id="rId21" Type="http://schemas.openxmlformats.org/officeDocument/2006/relationships/image" Target="../media/image503.png"/><Relationship Id="rId7" Type="http://schemas.openxmlformats.org/officeDocument/2006/relationships/oleObject" Target="../embeddings/oleObject478.bin"/><Relationship Id="rId12" Type="http://schemas.openxmlformats.org/officeDocument/2006/relationships/image" Target="../media/image502.png"/><Relationship Id="rId17" Type="http://schemas.openxmlformats.org/officeDocument/2006/relationships/oleObject" Target="../embeddings/oleObject482.bin"/><Relationship Id="rId2" Type="http://schemas.openxmlformats.org/officeDocument/2006/relationships/slideLayout" Target="../slideLayouts/slideLayout2.xml"/><Relationship Id="rId16" Type="http://schemas.openxmlformats.org/officeDocument/2006/relationships/image" Target="../media/image572.wmf"/><Relationship Id="rId20" Type="http://schemas.openxmlformats.org/officeDocument/2006/relationships/oleObject" Target="../embeddings/oleObject484.bin"/><Relationship Id="rId1" Type="http://schemas.openxmlformats.org/officeDocument/2006/relationships/vmlDrawing" Target="../drawings/vmlDrawing54.vml"/><Relationship Id="rId6" Type="http://schemas.openxmlformats.org/officeDocument/2006/relationships/image" Target="../media/image568.wmf"/><Relationship Id="rId11" Type="http://schemas.openxmlformats.org/officeDocument/2006/relationships/image" Target="../media/image501.png"/><Relationship Id="rId5" Type="http://schemas.openxmlformats.org/officeDocument/2006/relationships/oleObject" Target="../embeddings/oleObject477.bin"/><Relationship Id="rId15" Type="http://schemas.openxmlformats.org/officeDocument/2006/relationships/oleObject" Target="../embeddings/oleObject481.bin"/><Relationship Id="rId10" Type="http://schemas.openxmlformats.org/officeDocument/2006/relationships/image" Target="../media/image570.wmf"/><Relationship Id="rId19" Type="http://schemas.openxmlformats.org/officeDocument/2006/relationships/oleObject" Target="../embeddings/oleObject483.bin"/><Relationship Id="rId4" Type="http://schemas.openxmlformats.org/officeDocument/2006/relationships/image" Target="../media/image567.wmf"/><Relationship Id="rId9" Type="http://schemas.openxmlformats.org/officeDocument/2006/relationships/oleObject" Target="../embeddings/oleObject479.bin"/><Relationship Id="rId14" Type="http://schemas.openxmlformats.org/officeDocument/2006/relationships/image" Target="../media/image571.wmf"/></Relationships>
</file>

<file path=ppt/slides/_rels/slide134.xml.rels><?xml version="1.0" encoding="UTF-8" standalone="yes"?>
<Relationships xmlns="http://schemas.openxmlformats.org/package/2006/relationships"><Relationship Id="rId8" Type="http://schemas.openxmlformats.org/officeDocument/2006/relationships/image" Target="../media/image576.wmf"/><Relationship Id="rId13" Type="http://schemas.openxmlformats.org/officeDocument/2006/relationships/oleObject" Target="../embeddings/oleObject490.bin"/><Relationship Id="rId18" Type="http://schemas.openxmlformats.org/officeDocument/2006/relationships/image" Target="../media/image581.wmf"/><Relationship Id="rId26" Type="http://schemas.openxmlformats.org/officeDocument/2006/relationships/oleObject" Target="../embeddings/oleObject497.bin"/><Relationship Id="rId3" Type="http://schemas.openxmlformats.org/officeDocument/2006/relationships/oleObject" Target="../embeddings/oleObject485.bin"/><Relationship Id="rId21" Type="http://schemas.openxmlformats.org/officeDocument/2006/relationships/oleObject" Target="../embeddings/oleObject494.bin"/><Relationship Id="rId7" Type="http://schemas.openxmlformats.org/officeDocument/2006/relationships/oleObject" Target="../embeddings/oleObject487.bin"/><Relationship Id="rId12" Type="http://schemas.openxmlformats.org/officeDocument/2006/relationships/image" Target="../media/image578.wmf"/><Relationship Id="rId17" Type="http://schemas.openxmlformats.org/officeDocument/2006/relationships/oleObject" Target="../embeddings/oleObject492.bin"/><Relationship Id="rId25" Type="http://schemas.openxmlformats.org/officeDocument/2006/relationships/image" Target="../media/image584.wmf"/><Relationship Id="rId2" Type="http://schemas.openxmlformats.org/officeDocument/2006/relationships/slideLayout" Target="../slideLayouts/slideLayout2.xml"/><Relationship Id="rId16" Type="http://schemas.openxmlformats.org/officeDocument/2006/relationships/image" Target="../media/image580.wmf"/><Relationship Id="rId20" Type="http://schemas.openxmlformats.org/officeDocument/2006/relationships/image" Target="../media/image582.wmf"/><Relationship Id="rId1" Type="http://schemas.openxmlformats.org/officeDocument/2006/relationships/vmlDrawing" Target="../drawings/vmlDrawing55.vml"/><Relationship Id="rId6" Type="http://schemas.openxmlformats.org/officeDocument/2006/relationships/image" Target="../media/image575.wmf"/><Relationship Id="rId11" Type="http://schemas.openxmlformats.org/officeDocument/2006/relationships/oleObject" Target="../embeddings/oleObject489.bin"/><Relationship Id="rId24" Type="http://schemas.openxmlformats.org/officeDocument/2006/relationships/oleObject" Target="../embeddings/oleObject496.bin"/><Relationship Id="rId5" Type="http://schemas.openxmlformats.org/officeDocument/2006/relationships/oleObject" Target="../embeddings/oleObject486.bin"/><Relationship Id="rId15" Type="http://schemas.openxmlformats.org/officeDocument/2006/relationships/oleObject" Target="../embeddings/oleObject491.bin"/><Relationship Id="rId23" Type="http://schemas.openxmlformats.org/officeDocument/2006/relationships/image" Target="../media/image583.wmf"/><Relationship Id="rId28" Type="http://schemas.openxmlformats.org/officeDocument/2006/relationships/oleObject" Target="../embeddings/oleObject498.bin"/><Relationship Id="rId10" Type="http://schemas.openxmlformats.org/officeDocument/2006/relationships/image" Target="../media/image577.wmf"/><Relationship Id="rId19" Type="http://schemas.openxmlformats.org/officeDocument/2006/relationships/oleObject" Target="../embeddings/oleObject493.bin"/><Relationship Id="rId4" Type="http://schemas.openxmlformats.org/officeDocument/2006/relationships/image" Target="../media/image574.wmf"/><Relationship Id="rId9" Type="http://schemas.openxmlformats.org/officeDocument/2006/relationships/oleObject" Target="../embeddings/oleObject488.bin"/><Relationship Id="rId14" Type="http://schemas.openxmlformats.org/officeDocument/2006/relationships/image" Target="../media/image579.wmf"/><Relationship Id="rId22" Type="http://schemas.openxmlformats.org/officeDocument/2006/relationships/oleObject" Target="../embeddings/oleObject495.bin"/><Relationship Id="rId27" Type="http://schemas.openxmlformats.org/officeDocument/2006/relationships/image" Target="../media/image585.wmf"/></Relationships>
</file>

<file path=ppt/slides/_rels/slide135.xml.rels><?xml version="1.0" encoding="UTF-8" standalone="yes"?>
<Relationships xmlns="http://schemas.openxmlformats.org/package/2006/relationships"><Relationship Id="rId13" Type="http://schemas.openxmlformats.org/officeDocument/2006/relationships/image" Target="../media/image590.wmf"/><Relationship Id="rId18" Type="http://schemas.openxmlformats.org/officeDocument/2006/relationships/oleObject" Target="../embeddings/oleObject507.bin"/><Relationship Id="rId26" Type="http://schemas.openxmlformats.org/officeDocument/2006/relationships/image" Target="../media/image596.wmf"/><Relationship Id="rId39" Type="http://schemas.openxmlformats.org/officeDocument/2006/relationships/oleObject" Target="../embeddings/oleObject518.bin"/><Relationship Id="rId21" Type="http://schemas.openxmlformats.org/officeDocument/2006/relationships/oleObject" Target="../embeddings/oleObject509.bin"/><Relationship Id="rId34" Type="http://schemas.openxmlformats.org/officeDocument/2006/relationships/image" Target="../media/image600.wmf"/><Relationship Id="rId7" Type="http://schemas.openxmlformats.org/officeDocument/2006/relationships/oleObject" Target="../embeddings/oleObject501.bin"/><Relationship Id="rId12" Type="http://schemas.openxmlformats.org/officeDocument/2006/relationships/oleObject" Target="../embeddings/oleObject504.bin"/><Relationship Id="rId17" Type="http://schemas.openxmlformats.org/officeDocument/2006/relationships/image" Target="../media/image592.wmf"/><Relationship Id="rId25" Type="http://schemas.openxmlformats.org/officeDocument/2006/relationships/oleObject" Target="../embeddings/oleObject511.bin"/><Relationship Id="rId33" Type="http://schemas.openxmlformats.org/officeDocument/2006/relationships/oleObject" Target="../embeddings/oleObject515.bin"/><Relationship Id="rId38" Type="http://schemas.openxmlformats.org/officeDocument/2006/relationships/image" Target="../media/image602.wmf"/><Relationship Id="rId2" Type="http://schemas.openxmlformats.org/officeDocument/2006/relationships/slideLayout" Target="../slideLayouts/slideLayout2.xml"/><Relationship Id="rId16" Type="http://schemas.openxmlformats.org/officeDocument/2006/relationships/oleObject" Target="../embeddings/oleObject506.bin"/><Relationship Id="rId20" Type="http://schemas.openxmlformats.org/officeDocument/2006/relationships/oleObject" Target="../embeddings/oleObject508.bin"/><Relationship Id="rId29" Type="http://schemas.openxmlformats.org/officeDocument/2006/relationships/oleObject" Target="../embeddings/oleObject513.bin"/><Relationship Id="rId1" Type="http://schemas.openxmlformats.org/officeDocument/2006/relationships/vmlDrawing" Target="../drawings/vmlDrawing56.vml"/><Relationship Id="rId6" Type="http://schemas.openxmlformats.org/officeDocument/2006/relationships/image" Target="../media/image587.wmf"/><Relationship Id="rId11" Type="http://schemas.openxmlformats.org/officeDocument/2006/relationships/oleObject" Target="../embeddings/oleObject503.bin"/><Relationship Id="rId24" Type="http://schemas.openxmlformats.org/officeDocument/2006/relationships/image" Target="../media/image595.wmf"/><Relationship Id="rId32" Type="http://schemas.openxmlformats.org/officeDocument/2006/relationships/image" Target="../media/image599.wmf"/><Relationship Id="rId37" Type="http://schemas.openxmlformats.org/officeDocument/2006/relationships/oleObject" Target="../embeddings/oleObject517.bin"/><Relationship Id="rId40" Type="http://schemas.openxmlformats.org/officeDocument/2006/relationships/image" Target="../media/image603.wmf"/><Relationship Id="rId5" Type="http://schemas.openxmlformats.org/officeDocument/2006/relationships/oleObject" Target="../embeddings/oleObject500.bin"/><Relationship Id="rId15" Type="http://schemas.openxmlformats.org/officeDocument/2006/relationships/image" Target="../media/image591.wmf"/><Relationship Id="rId23" Type="http://schemas.openxmlformats.org/officeDocument/2006/relationships/oleObject" Target="../embeddings/oleObject510.bin"/><Relationship Id="rId28" Type="http://schemas.openxmlformats.org/officeDocument/2006/relationships/image" Target="../media/image597.wmf"/><Relationship Id="rId36" Type="http://schemas.openxmlformats.org/officeDocument/2006/relationships/image" Target="../media/image601.wmf"/><Relationship Id="rId10" Type="http://schemas.openxmlformats.org/officeDocument/2006/relationships/image" Target="../media/image589.wmf"/><Relationship Id="rId19" Type="http://schemas.openxmlformats.org/officeDocument/2006/relationships/image" Target="../media/image593.wmf"/><Relationship Id="rId31" Type="http://schemas.openxmlformats.org/officeDocument/2006/relationships/oleObject" Target="../embeddings/oleObject514.bin"/><Relationship Id="rId4" Type="http://schemas.openxmlformats.org/officeDocument/2006/relationships/image" Target="../media/image586.wmf"/><Relationship Id="rId9" Type="http://schemas.openxmlformats.org/officeDocument/2006/relationships/oleObject" Target="../embeddings/oleObject502.bin"/><Relationship Id="rId14" Type="http://schemas.openxmlformats.org/officeDocument/2006/relationships/oleObject" Target="../embeddings/oleObject505.bin"/><Relationship Id="rId22" Type="http://schemas.openxmlformats.org/officeDocument/2006/relationships/image" Target="../media/image594.wmf"/><Relationship Id="rId27" Type="http://schemas.openxmlformats.org/officeDocument/2006/relationships/oleObject" Target="../embeddings/oleObject512.bin"/><Relationship Id="rId30" Type="http://schemas.openxmlformats.org/officeDocument/2006/relationships/image" Target="../media/image598.wmf"/><Relationship Id="rId35" Type="http://schemas.openxmlformats.org/officeDocument/2006/relationships/oleObject" Target="../embeddings/oleObject516.bin"/><Relationship Id="rId8" Type="http://schemas.openxmlformats.org/officeDocument/2006/relationships/image" Target="../media/image588.wmf"/><Relationship Id="rId3" Type="http://schemas.openxmlformats.org/officeDocument/2006/relationships/oleObject" Target="../embeddings/oleObject499.bin"/></Relationships>
</file>

<file path=ppt/slides/_rels/slide136.xml.rels><?xml version="1.0" encoding="UTF-8" standalone="yes"?>
<Relationships xmlns="http://schemas.openxmlformats.org/package/2006/relationships"><Relationship Id="rId13" Type="http://schemas.openxmlformats.org/officeDocument/2006/relationships/image" Target="../media/image549.png"/><Relationship Id="rId18" Type="http://schemas.openxmlformats.org/officeDocument/2006/relationships/image" Target="../media/image590.wmf"/><Relationship Id="rId26" Type="http://schemas.openxmlformats.org/officeDocument/2006/relationships/image" Target="../media/image606.wmf"/><Relationship Id="rId21" Type="http://schemas.openxmlformats.org/officeDocument/2006/relationships/oleObject" Target="../embeddings/oleObject522.bin"/><Relationship Id="rId34" Type="http://schemas.openxmlformats.org/officeDocument/2006/relationships/oleObject" Target="../embeddings/oleObject529.bin"/><Relationship Id="rId7" Type="http://schemas.openxmlformats.org/officeDocument/2006/relationships/image" Target="../media/image543.png"/><Relationship Id="rId12" Type="http://schemas.openxmlformats.org/officeDocument/2006/relationships/image" Target="../media/image548.png"/><Relationship Id="rId17" Type="http://schemas.openxmlformats.org/officeDocument/2006/relationships/oleObject" Target="../embeddings/oleObject520.bin"/><Relationship Id="rId25" Type="http://schemas.openxmlformats.org/officeDocument/2006/relationships/oleObject" Target="../embeddings/oleObject524.bin"/><Relationship Id="rId33" Type="http://schemas.openxmlformats.org/officeDocument/2006/relationships/oleObject" Target="../embeddings/oleObject528.bin"/><Relationship Id="rId2" Type="http://schemas.openxmlformats.org/officeDocument/2006/relationships/slideLayout" Target="../slideLayouts/slideLayout2.xml"/><Relationship Id="rId16" Type="http://schemas.openxmlformats.org/officeDocument/2006/relationships/image" Target="../media/image586.wmf"/><Relationship Id="rId20" Type="http://schemas.openxmlformats.org/officeDocument/2006/relationships/image" Target="../media/image591.wmf"/><Relationship Id="rId29" Type="http://schemas.openxmlformats.org/officeDocument/2006/relationships/oleObject" Target="../embeddings/oleObject526.bin"/><Relationship Id="rId1" Type="http://schemas.openxmlformats.org/officeDocument/2006/relationships/vmlDrawing" Target="../drawings/vmlDrawing57.vml"/><Relationship Id="rId6" Type="http://schemas.openxmlformats.org/officeDocument/2006/relationships/image" Target="../media/image542.png"/><Relationship Id="rId11" Type="http://schemas.openxmlformats.org/officeDocument/2006/relationships/image" Target="../media/image547.png"/><Relationship Id="rId24" Type="http://schemas.openxmlformats.org/officeDocument/2006/relationships/image" Target="../media/image605.wmf"/><Relationship Id="rId32" Type="http://schemas.openxmlformats.org/officeDocument/2006/relationships/image" Target="../media/image594.wmf"/><Relationship Id="rId37" Type="http://schemas.openxmlformats.org/officeDocument/2006/relationships/image" Target="../media/image630.png"/><Relationship Id="rId5" Type="http://schemas.openxmlformats.org/officeDocument/2006/relationships/image" Target="../media/image541.png"/><Relationship Id="rId15" Type="http://schemas.openxmlformats.org/officeDocument/2006/relationships/oleObject" Target="../embeddings/oleObject519.bin"/><Relationship Id="rId23" Type="http://schemas.openxmlformats.org/officeDocument/2006/relationships/oleObject" Target="../embeddings/oleObject523.bin"/><Relationship Id="rId28" Type="http://schemas.openxmlformats.org/officeDocument/2006/relationships/image" Target="../media/image607.wmf"/><Relationship Id="rId36" Type="http://schemas.openxmlformats.org/officeDocument/2006/relationships/image" Target="../media/image629.png"/><Relationship Id="rId10" Type="http://schemas.openxmlformats.org/officeDocument/2006/relationships/image" Target="../media/image546.png"/><Relationship Id="rId19" Type="http://schemas.openxmlformats.org/officeDocument/2006/relationships/oleObject" Target="../embeddings/oleObject521.bin"/><Relationship Id="rId31" Type="http://schemas.openxmlformats.org/officeDocument/2006/relationships/oleObject" Target="../embeddings/oleObject527.bin"/><Relationship Id="rId4" Type="http://schemas.openxmlformats.org/officeDocument/2006/relationships/image" Target="../media/image540.png"/><Relationship Id="rId9" Type="http://schemas.openxmlformats.org/officeDocument/2006/relationships/image" Target="../media/image545.png"/><Relationship Id="rId14" Type="http://schemas.openxmlformats.org/officeDocument/2006/relationships/image" Target="../media/image550.png"/><Relationship Id="rId22" Type="http://schemas.openxmlformats.org/officeDocument/2006/relationships/image" Target="../media/image604.wmf"/><Relationship Id="rId27" Type="http://schemas.openxmlformats.org/officeDocument/2006/relationships/oleObject" Target="../embeddings/oleObject525.bin"/><Relationship Id="rId30" Type="http://schemas.openxmlformats.org/officeDocument/2006/relationships/image" Target="../media/image608.wmf"/><Relationship Id="rId35" Type="http://schemas.openxmlformats.org/officeDocument/2006/relationships/image" Target="../media/image628.png"/><Relationship Id="rId8" Type="http://schemas.openxmlformats.org/officeDocument/2006/relationships/image" Target="../media/image544.png"/><Relationship Id="rId3" Type="http://schemas.openxmlformats.org/officeDocument/2006/relationships/image" Target="../media/image539.png"/></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530.bin"/><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610.emf"/><Relationship Id="rId5" Type="http://schemas.openxmlformats.org/officeDocument/2006/relationships/oleObject" Target="../embeddings/oleObject531.bin"/><Relationship Id="rId4" Type="http://schemas.openxmlformats.org/officeDocument/2006/relationships/image" Target="../media/image609.emf"/></Relationships>
</file>

<file path=ppt/slides/_rels/slide138.xml.rels><?xml version="1.0" encoding="UTF-8" standalone="yes"?>
<Relationships xmlns="http://schemas.openxmlformats.org/package/2006/relationships"><Relationship Id="rId8" Type="http://schemas.openxmlformats.org/officeDocument/2006/relationships/image" Target="../media/image613.emf"/><Relationship Id="rId13" Type="http://schemas.openxmlformats.org/officeDocument/2006/relationships/oleObject" Target="../embeddings/oleObject537.bin"/><Relationship Id="rId18" Type="http://schemas.openxmlformats.org/officeDocument/2006/relationships/image" Target="../media/image618.emf"/><Relationship Id="rId3" Type="http://schemas.openxmlformats.org/officeDocument/2006/relationships/oleObject" Target="../embeddings/oleObject532.bin"/><Relationship Id="rId21" Type="http://schemas.openxmlformats.org/officeDocument/2006/relationships/image" Target="../media/image562.png"/><Relationship Id="rId7" Type="http://schemas.openxmlformats.org/officeDocument/2006/relationships/oleObject" Target="../embeddings/oleObject534.bin"/><Relationship Id="rId12" Type="http://schemas.openxmlformats.org/officeDocument/2006/relationships/image" Target="../media/image615.emf"/><Relationship Id="rId17" Type="http://schemas.openxmlformats.org/officeDocument/2006/relationships/oleObject" Target="../embeddings/oleObject539.bin"/><Relationship Id="rId2" Type="http://schemas.openxmlformats.org/officeDocument/2006/relationships/slideLayout" Target="../slideLayouts/slideLayout2.xml"/><Relationship Id="rId16" Type="http://schemas.openxmlformats.org/officeDocument/2006/relationships/image" Target="../media/image617.emf"/><Relationship Id="rId20" Type="http://schemas.openxmlformats.org/officeDocument/2006/relationships/image" Target="../media/image619.emf"/><Relationship Id="rId1" Type="http://schemas.openxmlformats.org/officeDocument/2006/relationships/vmlDrawing" Target="../drawings/vmlDrawing59.vml"/><Relationship Id="rId6" Type="http://schemas.openxmlformats.org/officeDocument/2006/relationships/image" Target="../media/image612.emf"/><Relationship Id="rId11" Type="http://schemas.openxmlformats.org/officeDocument/2006/relationships/oleObject" Target="../embeddings/oleObject536.bin"/><Relationship Id="rId5" Type="http://schemas.openxmlformats.org/officeDocument/2006/relationships/oleObject" Target="../embeddings/oleObject533.bin"/><Relationship Id="rId15" Type="http://schemas.openxmlformats.org/officeDocument/2006/relationships/oleObject" Target="../embeddings/oleObject538.bin"/><Relationship Id="rId10" Type="http://schemas.openxmlformats.org/officeDocument/2006/relationships/image" Target="../media/image614.emf"/><Relationship Id="rId19" Type="http://schemas.openxmlformats.org/officeDocument/2006/relationships/oleObject" Target="../embeddings/oleObject540.bin"/><Relationship Id="rId4" Type="http://schemas.openxmlformats.org/officeDocument/2006/relationships/image" Target="../media/image611.emf"/><Relationship Id="rId9" Type="http://schemas.openxmlformats.org/officeDocument/2006/relationships/oleObject" Target="../embeddings/oleObject535.bin"/><Relationship Id="rId14" Type="http://schemas.openxmlformats.org/officeDocument/2006/relationships/image" Target="../media/image616.emf"/><Relationship Id="rId22" Type="http://schemas.openxmlformats.org/officeDocument/2006/relationships/image" Target="../media/image563.png"/></Relationships>
</file>

<file path=ppt/slides/_rels/slide139.xml.rels><?xml version="1.0" encoding="UTF-8" standalone="yes"?>
<Relationships xmlns="http://schemas.openxmlformats.org/package/2006/relationships"><Relationship Id="rId8" Type="http://schemas.openxmlformats.org/officeDocument/2006/relationships/image" Target="../media/image622.emf"/><Relationship Id="rId3" Type="http://schemas.openxmlformats.org/officeDocument/2006/relationships/oleObject" Target="../embeddings/oleObject541.bin"/><Relationship Id="rId7" Type="http://schemas.openxmlformats.org/officeDocument/2006/relationships/oleObject" Target="../embeddings/oleObject543.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621.emf"/><Relationship Id="rId5" Type="http://schemas.openxmlformats.org/officeDocument/2006/relationships/oleObject" Target="../embeddings/oleObject542.bin"/><Relationship Id="rId10" Type="http://schemas.openxmlformats.org/officeDocument/2006/relationships/image" Target="../media/image623.emf"/><Relationship Id="rId4" Type="http://schemas.openxmlformats.org/officeDocument/2006/relationships/image" Target="../media/image620.emf"/><Relationship Id="rId9" Type="http://schemas.openxmlformats.org/officeDocument/2006/relationships/oleObject" Target="../embeddings/oleObject544.bin"/></Relationships>
</file>

<file path=ppt/slides/_rels/slide14.xml.rels><?xml version="1.0" encoding="UTF-8" standalone="yes"?>
<Relationships xmlns="http://schemas.openxmlformats.org/package/2006/relationships"><Relationship Id="rId26" Type="http://schemas.openxmlformats.org/officeDocument/2006/relationships/oleObject" Target="../embeddings/oleObject11.bin"/><Relationship Id="rId34" Type="http://schemas.openxmlformats.org/officeDocument/2006/relationships/oleObject" Target="../embeddings/oleObject15.bin"/><Relationship Id="rId25" Type="http://schemas.openxmlformats.org/officeDocument/2006/relationships/image" Target="../media/image873.png"/><Relationship Id="rId33" Type="http://schemas.openxmlformats.org/officeDocument/2006/relationships/image" Target="../media/image17.wmf"/><Relationship Id="rId2" Type="http://schemas.openxmlformats.org/officeDocument/2006/relationships/slideLayout" Target="../slideLayouts/slideLayout2.xml"/><Relationship Id="rId29" Type="http://schemas.openxmlformats.org/officeDocument/2006/relationships/image" Target="../media/image15.wmf"/><Relationship Id="rId1" Type="http://schemas.openxmlformats.org/officeDocument/2006/relationships/vmlDrawing" Target="../drawings/vmlDrawing4.vml"/><Relationship Id="rId24" Type="http://schemas.openxmlformats.org/officeDocument/2006/relationships/image" Target="../media/image872.png"/><Relationship Id="rId32" Type="http://schemas.openxmlformats.org/officeDocument/2006/relationships/oleObject" Target="../embeddings/oleObject14.bin"/><Relationship Id="rId37" Type="http://schemas.openxmlformats.org/officeDocument/2006/relationships/image" Target="../media/image19.emf"/><Relationship Id="rId23" Type="http://schemas.openxmlformats.org/officeDocument/2006/relationships/image" Target="../media/image871.png"/><Relationship Id="rId28" Type="http://schemas.openxmlformats.org/officeDocument/2006/relationships/oleObject" Target="../embeddings/oleObject12.bin"/><Relationship Id="rId36" Type="http://schemas.openxmlformats.org/officeDocument/2006/relationships/oleObject" Target="../embeddings/oleObject16.bin"/><Relationship Id="rId31" Type="http://schemas.openxmlformats.org/officeDocument/2006/relationships/image" Target="../media/image16.wmf"/><Relationship Id="rId22" Type="http://schemas.openxmlformats.org/officeDocument/2006/relationships/image" Target="../media/image870.png"/><Relationship Id="rId27" Type="http://schemas.openxmlformats.org/officeDocument/2006/relationships/image" Target="../media/image14.wmf"/><Relationship Id="rId30" Type="http://schemas.openxmlformats.org/officeDocument/2006/relationships/oleObject" Target="../embeddings/oleObject13.bin"/><Relationship Id="rId35" Type="http://schemas.openxmlformats.org/officeDocument/2006/relationships/image" Target="../media/image18.emf"/></Relationships>
</file>

<file path=ppt/slides/_rels/slide140.xml.rels><?xml version="1.0" encoding="UTF-8" standalone="yes"?>
<Relationships xmlns="http://schemas.openxmlformats.org/package/2006/relationships"><Relationship Id="rId8" Type="http://schemas.openxmlformats.org/officeDocument/2006/relationships/image" Target="../media/image972.png"/><Relationship Id="rId3" Type="http://schemas.openxmlformats.org/officeDocument/2006/relationships/oleObject" Target="../embeddings/oleObject545.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624.emf"/></Relationships>
</file>

<file path=ppt/slides/_rels/slide141.xml.rels><?xml version="1.0" encoding="UTF-8" standalone="yes"?>
<Relationships xmlns="http://schemas.openxmlformats.org/package/2006/relationships"><Relationship Id="rId8" Type="http://schemas.openxmlformats.org/officeDocument/2006/relationships/image" Target="../media/image978.png"/><Relationship Id="rId3" Type="http://schemas.openxmlformats.org/officeDocument/2006/relationships/image" Target="../media/image973.png"/><Relationship Id="rId7" Type="http://schemas.openxmlformats.org/officeDocument/2006/relationships/image" Target="../media/image977.png"/><Relationship Id="rId1" Type="http://schemas.openxmlformats.org/officeDocument/2006/relationships/slideLayout" Target="../slideLayouts/slideLayout2.xml"/><Relationship Id="rId6" Type="http://schemas.openxmlformats.org/officeDocument/2006/relationships/image" Target="../media/image976.png"/><Relationship Id="rId5" Type="http://schemas.openxmlformats.org/officeDocument/2006/relationships/image" Target="../media/image975.png"/><Relationship Id="rId4" Type="http://schemas.openxmlformats.org/officeDocument/2006/relationships/image" Target="../media/image97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627.emf"/><Relationship Id="rId3" Type="http://schemas.openxmlformats.org/officeDocument/2006/relationships/oleObject" Target="../embeddings/oleObject546.bin"/><Relationship Id="rId7" Type="http://schemas.openxmlformats.org/officeDocument/2006/relationships/oleObject" Target="../embeddings/oleObject548.bin"/><Relationship Id="rId12" Type="http://schemas.openxmlformats.org/officeDocument/2006/relationships/image" Target="../media/image629.emf"/><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626.emf"/><Relationship Id="rId11" Type="http://schemas.openxmlformats.org/officeDocument/2006/relationships/oleObject" Target="../embeddings/oleObject550.bin"/><Relationship Id="rId5" Type="http://schemas.openxmlformats.org/officeDocument/2006/relationships/oleObject" Target="../embeddings/oleObject547.bin"/><Relationship Id="rId10" Type="http://schemas.openxmlformats.org/officeDocument/2006/relationships/image" Target="../media/image628.emf"/><Relationship Id="rId4" Type="http://schemas.openxmlformats.org/officeDocument/2006/relationships/image" Target="../media/image625.emf"/><Relationship Id="rId9" Type="http://schemas.openxmlformats.org/officeDocument/2006/relationships/oleObject" Target="../embeddings/oleObject549.bin"/></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554.bin"/><Relationship Id="rId13" Type="http://schemas.openxmlformats.org/officeDocument/2006/relationships/oleObject" Target="../embeddings/oleObject555.bin"/><Relationship Id="rId18" Type="http://schemas.openxmlformats.org/officeDocument/2006/relationships/image" Target="../media/image634.wmf"/><Relationship Id="rId26" Type="http://schemas.openxmlformats.org/officeDocument/2006/relationships/image" Target="../media/image638.wmf"/><Relationship Id="rId3" Type="http://schemas.openxmlformats.org/officeDocument/2006/relationships/oleObject" Target="../embeddings/oleObject551.bin"/><Relationship Id="rId21" Type="http://schemas.openxmlformats.org/officeDocument/2006/relationships/oleObject" Target="../embeddings/oleObject560.bin"/><Relationship Id="rId7" Type="http://schemas.openxmlformats.org/officeDocument/2006/relationships/oleObject" Target="../embeddings/oleObject553.bin"/><Relationship Id="rId12" Type="http://schemas.openxmlformats.org/officeDocument/2006/relationships/image" Target="../media/image991.png"/><Relationship Id="rId17" Type="http://schemas.openxmlformats.org/officeDocument/2006/relationships/oleObject" Target="../embeddings/oleObject558.bin"/><Relationship Id="rId25" Type="http://schemas.openxmlformats.org/officeDocument/2006/relationships/oleObject" Target="../embeddings/oleObject562.bin"/><Relationship Id="rId2" Type="http://schemas.openxmlformats.org/officeDocument/2006/relationships/slideLayout" Target="../slideLayouts/slideLayout2.xml"/><Relationship Id="rId16" Type="http://schemas.openxmlformats.org/officeDocument/2006/relationships/image" Target="../media/image633.wmf"/><Relationship Id="rId20" Type="http://schemas.openxmlformats.org/officeDocument/2006/relationships/image" Target="../media/image635.wmf"/><Relationship Id="rId1" Type="http://schemas.openxmlformats.org/officeDocument/2006/relationships/vmlDrawing" Target="../drawings/vmlDrawing63.vml"/><Relationship Id="rId6" Type="http://schemas.openxmlformats.org/officeDocument/2006/relationships/image" Target="../media/image631.wmf"/><Relationship Id="rId11" Type="http://schemas.openxmlformats.org/officeDocument/2006/relationships/image" Target="../media/image641.png"/><Relationship Id="rId24" Type="http://schemas.openxmlformats.org/officeDocument/2006/relationships/image" Target="../media/image637.wmf"/><Relationship Id="rId5" Type="http://schemas.openxmlformats.org/officeDocument/2006/relationships/oleObject" Target="../embeddings/oleObject552.bin"/><Relationship Id="rId15" Type="http://schemas.openxmlformats.org/officeDocument/2006/relationships/oleObject" Target="../embeddings/oleObject557.bin"/><Relationship Id="rId23" Type="http://schemas.openxmlformats.org/officeDocument/2006/relationships/oleObject" Target="../embeddings/oleObject561.bin"/><Relationship Id="rId28" Type="http://schemas.openxmlformats.org/officeDocument/2006/relationships/image" Target="../media/image639.wmf"/><Relationship Id="rId10" Type="http://schemas.openxmlformats.org/officeDocument/2006/relationships/image" Target="../media/image640.png"/><Relationship Id="rId19" Type="http://schemas.openxmlformats.org/officeDocument/2006/relationships/oleObject" Target="../embeddings/oleObject559.bin"/><Relationship Id="rId4" Type="http://schemas.openxmlformats.org/officeDocument/2006/relationships/image" Target="../media/image630.wmf"/><Relationship Id="rId9" Type="http://schemas.openxmlformats.org/officeDocument/2006/relationships/image" Target="../media/image632.wmf"/><Relationship Id="rId14" Type="http://schemas.openxmlformats.org/officeDocument/2006/relationships/oleObject" Target="../embeddings/oleObject556.bin"/><Relationship Id="rId22" Type="http://schemas.openxmlformats.org/officeDocument/2006/relationships/image" Target="../media/image636.wmf"/><Relationship Id="rId27" Type="http://schemas.openxmlformats.org/officeDocument/2006/relationships/oleObject" Target="../embeddings/oleObject563.bin"/></Relationships>
</file>

<file path=ppt/slides/_rels/slide145.xml.rels><?xml version="1.0" encoding="UTF-8" standalone="yes"?>
<Relationships xmlns="http://schemas.openxmlformats.org/package/2006/relationships"><Relationship Id="rId8" Type="http://schemas.openxmlformats.org/officeDocument/2006/relationships/image" Target="../media/image643.wmf"/><Relationship Id="rId13" Type="http://schemas.openxmlformats.org/officeDocument/2006/relationships/image" Target="../media/image644.wmf"/><Relationship Id="rId3" Type="http://schemas.openxmlformats.org/officeDocument/2006/relationships/oleObject" Target="../embeddings/oleObject564.bin"/><Relationship Id="rId7" Type="http://schemas.openxmlformats.org/officeDocument/2006/relationships/oleObject" Target="../embeddings/oleObject566.bin"/><Relationship Id="rId12" Type="http://schemas.openxmlformats.org/officeDocument/2006/relationships/oleObject" Target="../embeddings/oleObject567.bin"/><Relationship Id="rId2" Type="http://schemas.openxmlformats.org/officeDocument/2006/relationships/slideLayout" Target="../slideLayouts/slideLayout2.xml"/><Relationship Id="rId16" Type="http://schemas.openxmlformats.org/officeDocument/2006/relationships/oleObject" Target="../embeddings/oleObject569.bin"/><Relationship Id="rId1" Type="http://schemas.openxmlformats.org/officeDocument/2006/relationships/vmlDrawing" Target="../drawings/vmlDrawing64.vml"/><Relationship Id="rId6" Type="http://schemas.openxmlformats.org/officeDocument/2006/relationships/image" Target="../media/image642.wmf"/><Relationship Id="rId11" Type="http://schemas.openxmlformats.org/officeDocument/2006/relationships/image" Target="../media/image648.png"/><Relationship Id="rId5" Type="http://schemas.openxmlformats.org/officeDocument/2006/relationships/oleObject" Target="../embeddings/oleObject565.bin"/><Relationship Id="rId15" Type="http://schemas.openxmlformats.org/officeDocument/2006/relationships/image" Target="../media/image645.wmf"/><Relationship Id="rId10" Type="http://schemas.openxmlformats.org/officeDocument/2006/relationships/image" Target="../media/image647.png"/><Relationship Id="rId4" Type="http://schemas.openxmlformats.org/officeDocument/2006/relationships/image" Target="../media/image630.wmf"/><Relationship Id="rId9" Type="http://schemas.openxmlformats.org/officeDocument/2006/relationships/image" Target="../media/image646.png"/><Relationship Id="rId14" Type="http://schemas.openxmlformats.org/officeDocument/2006/relationships/oleObject" Target="../embeddings/oleObject568.bin"/></Relationships>
</file>

<file path=ppt/slides/_rels/slide146.xml.rels><?xml version="1.0" encoding="UTF-8" standalone="yes"?>
<Relationships xmlns="http://schemas.openxmlformats.org/package/2006/relationships"><Relationship Id="rId8" Type="http://schemas.openxmlformats.org/officeDocument/2006/relationships/image" Target="../media/image650.wmf"/><Relationship Id="rId13" Type="http://schemas.openxmlformats.org/officeDocument/2006/relationships/oleObject" Target="../embeddings/oleObject575.bin"/><Relationship Id="rId18" Type="http://schemas.openxmlformats.org/officeDocument/2006/relationships/image" Target="../media/image655.wmf"/><Relationship Id="rId26" Type="http://schemas.openxmlformats.org/officeDocument/2006/relationships/image" Target="../media/image659.wmf"/><Relationship Id="rId3" Type="http://schemas.openxmlformats.org/officeDocument/2006/relationships/oleObject" Target="../embeddings/oleObject570.bin"/><Relationship Id="rId21" Type="http://schemas.openxmlformats.org/officeDocument/2006/relationships/oleObject" Target="../embeddings/oleObject579.bin"/><Relationship Id="rId7" Type="http://schemas.openxmlformats.org/officeDocument/2006/relationships/oleObject" Target="../embeddings/oleObject572.bin"/><Relationship Id="rId12" Type="http://schemas.openxmlformats.org/officeDocument/2006/relationships/image" Target="../media/image652.wmf"/><Relationship Id="rId17" Type="http://schemas.openxmlformats.org/officeDocument/2006/relationships/oleObject" Target="../embeddings/oleObject577.bin"/><Relationship Id="rId25" Type="http://schemas.openxmlformats.org/officeDocument/2006/relationships/oleObject" Target="../embeddings/oleObject581.bin"/><Relationship Id="rId2" Type="http://schemas.openxmlformats.org/officeDocument/2006/relationships/slideLayout" Target="../slideLayouts/slideLayout2.xml"/><Relationship Id="rId16" Type="http://schemas.openxmlformats.org/officeDocument/2006/relationships/image" Target="../media/image654.wmf"/><Relationship Id="rId20" Type="http://schemas.openxmlformats.org/officeDocument/2006/relationships/image" Target="../media/image656.wmf"/><Relationship Id="rId1" Type="http://schemas.openxmlformats.org/officeDocument/2006/relationships/vmlDrawing" Target="../drawings/vmlDrawing65.vml"/><Relationship Id="rId6" Type="http://schemas.openxmlformats.org/officeDocument/2006/relationships/image" Target="../media/image632.wmf"/><Relationship Id="rId11" Type="http://schemas.openxmlformats.org/officeDocument/2006/relationships/oleObject" Target="../embeddings/oleObject574.bin"/><Relationship Id="rId24" Type="http://schemas.openxmlformats.org/officeDocument/2006/relationships/image" Target="../media/image658.wmf"/><Relationship Id="rId5" Type="http://schemas.openxmlformats.org/officeDocument/2006/relationships/oleObject" Target="../embeddings/oleObject571.bin"/><Relationship Id="rId15" Type="http://schemas.openxmlformats.org/officeDocument/2006/relationships/oleObject" Target="../embeddings/oleObject576.bin"/><Relationship Id="rId23" Type="http://schemas.openxmlformats.org/officeDocument/2006/relationships/oleObject" Target="../embeddings/oleObject580.bin"/><Relationship Id="rId28" Type="http://schemas.openxmlformats.org/officeDocument/2006/relationships/image" Target="../media/image660.wmf"/><Relationship Id="rId10" Type="http://schemas.openxmlformats.org/officeDocument/2006/relationships/image" Target="../media/image651.wmf"/><Relationship Id="rId19" Type="http://schemas.openxmlformats.org/officeDocument/2006/relationships/oleObject" Target="../embeddings/oleObject578.bin"/><Relationship Id="rId4" Type="http://schemas.openxmlformats.org/officeDocument/2006/relationships/image" Target="../media/image649.wmf"/><Relationship Id="rId9" Type="http://schemas.openxmlformats.org/officeDocument/2006/relationships/oleObject" Target="../embeddings/oleObject573.bin"/><Relationship Id="rId14" Type="http://schemas.openxmlformats.org/officeDocument/2006/relationships/image" Target="../media/image653.wmf"/><Relationship Id="rId22" Type="http://schemas.openxmlformats.org/officeDocument/2006/relationships/image" Target="../media/image657.wmf"/><Relationship Id="rId27" Type="http://schemas.openxmlformats.org/officeDocument/2006/relationships/oleObject" Target="../embeddings/oleObject582.bin"/></Relationships>
</file>

<file path=ppt/slides/_rels/slide147.xml.rels><?xml version="1.0" encoding="UTF-8" standalone="yes"?>
<Relationships xmlns="http://schemas.openxmlformats.org/package/2006/relationships"><Relationship Id="rId13" Type="http://schemas.openxmlformats.org/officeDocument/2006/relationships/image" Target="../media/image665.wmf"/><Relationship Id="rId18" Type="http://schemas.openxmlformats.org/officeDocument/2006/relationships/oleObject" Target="../embeddings/oleObject591.bin"/><Relationship Id="rId26" Type="http://schemas.openxmlformats.org/officeDocument/2006/relationships/oleObject" Target="../embeddings/oleObject595.bin"/><Relationship Id="rId39" Type="http://schemas.openxmlformats.org/officeDocument/2006/relationships/image" Target="../media/image678.wmf"/><Relationship Id="rId21" Type="http://schemas.openxmlformats.org/officeDocument/2006/relationships/image" Target="../media/image669.wmf"/><Relationship Id="rId34" Type="http://schemas.openxmlformats.org/officeDocument/2006/relationships/oleObject" Target="../embeddings/oleObject599.bin"/><Relationship Id="rId42" Type="http://schemas.openxmlformats.org/officeDocument/2006/relationships/image" Target="../media/image679.wmf"/><Relationship Id="rId7" Type="http://schemas.openxmlformats.org/officeDocument/2006/relationships/oleObject" Target="../embeddings/oleObject585.bin"/><Relationship Id="rId2" Type="http://schemas.openxmlformats.org/officeDocument/2006/relationships/slideLayout" Target="../slideLayouts/slideLayout2.xml"/><Relationship Id="rId16" Type="http://schemas.openxmlformats.org/officeDocument/2006/relationships/oleObject" Target="../embeddings/oleObject590.bin"/><Relationship Id="rId29" Type="http://schemas.openxmlformats.org/officeDocument/2006/relationships/image" Target="../media/image673.wmf"/><Relationship Id="rId1" Type="http://schemas.openxmlformats.org/officeDocument/2006/relationships/vmlDrawing" Target="../drawings/vmlDrawing66.vml"/><Relationship Id="rId6" Type="http://schemas.openxmlformats.org/officeDocument/2006/relationships/image" Target="../media/image662.wmf"/><Relationship Id="rId11" Type="http://schemas.openxmlformats.org/officeDocument/2006/relationships/image" Target="../media/image664.wmf"/><Relationship Id="rId24" Type="http://schemas.openxmlformats.org/officeDocument/2006/relationships/oleObject" Target="../embeddings/oleObject594.bin"/><Relationship Id="rId32" Type="http://schemas.openxmlformats.org/officeDocument/2006/relationships/oleObject" Target="../embeddings/oleObject598.bin"/><Relationship Id="rId37" Type="http://schemas.openxmlformats.org/officeDocument/2006/relationships/image" Target="../media/image677.wmf"/><Relationship Id="rId40" Type="http://schemas.openxmlformats.org/officeDocument/2006/relationships/oleObject" Target="../embeddings/oleObject602.bin"/><Relationship Id="rId45" Type="http://schemas.openxmlformats.org/officeDocument/2006/relationships/oleObject" Target="../embeddings/oleObject605.bin"/><Relationship Id="rId5" Type="http://schemas.openxmlformats.org/officeDocument/2006/relationships/oleObject" Target="../embeddings/oleObject584.bin"/><Relationship Id="rId15" Type="http://schemas.openxmlformats.org/officeDocument/2006/relationships/image" Target="../media/image666.wmf"/><Relationship Id="rId23" Type="http://schemas.openxmlformats.org/officeDocument/2006/relationships/image" Target="../media/image670.wmf"/><Relationship Id="rId28" Type="http://schemas.openxmlformats.org/officeDocument/2006/relationships/oleObject" Target="../embeddings/oleObject596.bin"/><Relationship Id="rId36" Type="http://schemas.openxmlformats.org/officeDocument/2006/relationships/oleObject" Target="../embeddings/oleObject600.bin"/><Relationship Id="rId10" Type="http://schemas.openxmlformats.org/officeDocument/2006/relationships/oleObject" Target="../embeddings/oleObject587.bin"/><Relationship Id="rId19" Type="http://schemas.openxmlformats.org/officeDocument/2006/relationships/image" Target="../media/image668.wmf"/><Relationship Id="rId31" Type="http://schemas.openxmlformats.org/officeDocument/2006/relationships/image" Target="../media/image674.wmf"/><Relationship Id="rId44" Type="http://schemas.openxmlformats.org/officeDocument/2006/relationships/image" Target="../media/image680.wmf"/><Relationship Id="rId4" Type="http://schemas.openxmlformats.org/officeDocument/2006/relationships/image" Target="../media/image661.wmf"/><Relationship Id="rId9" Type="http://schemas.openxmlformats.org/officeDocument/2006/relationships/image" Target="../media/image663.wmf"/><Relationship Id="rId14" Type="http://schemas.openxmlformats.org/officeDocument/2006/relationships/oleObject" Target="../embeddings/oleObject589.bin"/><Relationship Id="rId22" Type="http://schemas.openxmlformats.org/officeDocument/2006/relationships/oleObject" Target="../embeddings/oleObject593.bin"/><Relationship Id="rId27" Type="http://schemas.openxmlformats.org/officeDocument/2006/relationships/image" Target="../media/image672.wmf"/><Relationship Id="rId30" Type="http://schemas.openxmlformats.org/officeDocument/2006/relationships/oleObject" Target="../embeddings/oleObject597.bin"/><Relationship Id="rId35" Type="http://schemas.openxmlformats.org/officeDocument/2006/relationships/image" Target="../media/image676.wmf"/><Relationship Id="rId43" Type="http://schemas.openxmlformats.org/officeDocument/2006/relationships/oleObject" Target="../embeddings/oleObject604.bin"/><Relationship Id="rId8" Type="http://schemas.openxmlformats.org/officeDocument/2006/relationships/oleObject" Target="../embeddings/oleObject586.bin"/><Relationship Id="rId3" Type="http://schemas.openxmlformats.org/officeDocument/2006/relationships/oleObject" Target="../embeddings/oleObject583.bin"/><Relationship Id="rId12" Type="http://schemas.openxmlformats.org/officeDocument/2006/relationships/oleObject" Target="../embeddings/oleObject588.bin"/><Relationship Id="rId17" Type="http://schemas.openxmlformats.org/officeDocument/2006/relationships/image" Target="../media/image667.wmf"/><Relationship Id="rId25" Type="http://schemas.openxmlformats.org/officeDocument/2006/relationships/image" Target="../media/image671.wmf"/><Relationship Id="rId33" Type="http://schemas.openxmlformats.org/officeDocument/2006/relationships/image" Target="../media/image675.wmf"/><Relationship Id="rId38" Type="http://schemas.openxmlformats.org/officeDocument/2006/relationships/oleObject" Target="../embeddings/oleObject601.bin"/><Relationship Id="rId46" Type="http://schemas.openxmlformats.org/officeDocument/2006/relationships/image" Target="../media/image681.wmf"/><Relationship Id="rId20" Type="http://schemas.openxmlformats.org/officeDocument/2006/relationships/oleObject" Target="../embeddings/oleObject592.bin"/><Relationship Id="rId41" Type="http://schemas.openxmlformats.org/officeDocument/2006/relationships/oleObject" Target="../embeddings/oleObject603.bin"/></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606.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682.wmf"/></Relationships>
</file>

<file path=ppt/slides/_rels/slide149.xml.rels><?xml version="1.0" encoding="UTF-8" standalone="yes"?>
<Relationships xmlns="http://schemas.openxmlformats.org/package/2006/relationships"><Relationship Id="rId8" Type="http://schemas.openxmlformats.org/officeDocument/2006/relationships/image" Target="../media/image685.wmf"/><Relationship Id="rId3" Type="http://schemas.openxmlformats.org/officeDocument/2006/relationships/oleObject" Target="../embeddings/oleObject607.bin"/><Relationship Id="rId7" Type="http://schemas.openxmlformats.org/officeDocument/2006/relationships/oleObject" Target="../embeddings/oleObject609.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684.wmf"/><Relationship Id="rId5" Type="http://schemas.openxmlformats.org/officeDocument/2006/relationships/oleObject" Target="../embeddings/oleObject608.bin"/><Relationship Id="rId10" Type="http://schemas.openxmlformats.org/officeDocument/2006/relationships/image" Target="../media/image686.wmf"/><Relationship Id="rId4" Type="http://schemas.openxmlformats.org/officeDocument/2006/relationships/image" Target="../media/image683.wmf"/><Relationship Id="rId9" Type="http://schemas.openxmlformats.org/officeDocument/2006/relationships/oleObject" Target="../embeddings/oleObject610.bin"/></Relationships>
</file>

<file path=ppt/slides/_rels/slide15.xml.rels><?xml version="1.0" encoding="UTF-8" standalone="yes"?>
<Relationships xmlns="http://schemas.openxmlformats.org/package/2006/relationships"><Relationship Id="rId34" Type="http://schemas.openxmlformats.org/officeDocument/2006/relationships/image" Target="../media/image891.png"/><Relationship Id="rId33" Type="http://schemas.openxmlformats.org/officeDocument/2006/relationships/image" Target="../media/image890.png"/><Relationship Id="rId29" Type="http://schemas.openxmlformats.org/officeDocument/2006/relationships/image" Target="../media/image886.png"/><Relationship Id="rId1" Type="http://schemas.openxmlformats.org/officeDocument/2006/relationships/slideLayout" Target="../slideLayouts/slideLayout2.xml"/><Relationship Id="rId24" Type="http://schemas.openxmlformats.org/officeDocument/2006/relationships/image" Target="../media/image883.png"/><Relationship Id="rId32" Type="http://schemas.openxmlformats.org/officeDocument/2006/relationships/image" Target="../media/image889.png"/><Relationship Id="rId28" Type="http://schemas.openxmlformats.org/officeDocument/2006/relationships/image" Target="../media/image885.png"/><Relationship Id="rId23" Type="http://schemas.openxmlformats.org/officeDocument/2006/relationships/image" Target="../media/image882.png"/><Relationship Id="rId31" Type="http://schemas.openxmlformats.org/officeDocument/2006/relationships/image" Target="../media/image888.png"/><Relationship Id="rId27" Type="http://schemas.openxmlformats.org/officeDocument/2006/relationships/image" Target="../media/image884.png"/><Relationship Id="rId22" Type="http://schemas.openxmlformats.org/officeDocument/2006/relationships/image" Target="../media/image881.png"/><Relationship Id="rId30" Type="http://schemas.openxmlformats.org/officeDocument/2006/relationships/image" Target="../media/image887.png"/><Relationship Id="rId35" Type="http://schemas.openxmlformats.org/officeDocument/2006/relationships/image" Target="../media/image89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689.wmf"/><Relationship Id="rId13" Type="http://schemas.openxmlformats.org/officeDocument/2006/relationships/oleObject" Target="../embeddings/oleObject616.bin"/><Relationship Id="rId18" Type="http://schemas.openxmlformats.org/officeDocument/2006/relationships/image" Target="../media/image694.wmf"/><Relationship Id="rId26" Type="http://schemas.openxmlformats.org/officeDocument/2006/relationships/image" Target="../media/image698.wmf"/><Relationship Id="rId3" Type="http://schemas.openxmlformats.org/officeDocument/2006/relationships/oleObject" Target="../embeddings/oleObject611.bin"/><Relationship Id="rId21" Type="http://schemas.openxmlformats.org/officeDocument/2006/relationships/oleObject" Target="../embeddings/oleObject620.bin"/><Relationship Id="rId7" Type="http://schemas.openxmlformats.org/officeDocument/2006/relationships/oleObject" Target="../embeddings/oleObject613.bin"/><Relationship Id="rId12" Type="http://schemas.openxmlformats.org/officeDocument/2006/relationships/image" Target="../media/image691.wmf"/><Relationship Id="rId17" Type="http://schemas.openxmlformats.org/officeDocument/2006/relationships/oleObject" Target="../embeddings/oleObject618.bin"/><Relationship Id="rId25" Type="http://schemas.openxmlformats.org/officeDocument/2006/relationships/oleObject" Target="../embeddings/oleObject622.bin"/><Relationship Id="rId2" Type="http://schemas.openxmlformats.org/officeDocument/2006/relationships/slideLayout" Target="../slideLayouts/slideLayout2.xml"/><Relationship Id="rId16" Type="http://schemas.openxmlformats.org/officeDocument/2006/relationships/image" Target="../media/image693.wmf"/><Relationship Id="rId20" Type="http://schemas.openxmlformats.org/officeDocument/2006/relationships/image" Target="../media/image695.wmf"/><Relationship Id="rId1" Type="http://schemas.openxmlformats.org/officeDocument/2006/relationships/vmlDrawing" Target="../drawings/vmlDrawing69.vml"/><Relationship Id="rId6" Type="http://schemas.openxmlformats.org/officeDocument/2006/relationships/image" Target="../media/image688.wmf"/><Relationship Id="rId11" Type="http://schemas.openxmlformats.org/officeDocument/2006/relationships/oleObject" Target="../embeddings/oleObject615.bin"/><Relationship Id="rId24" Type="http://schemas.openxmlformats.org/officeDocument/2006/relationships/image" Target="../media/image697.wmf"/><Relationship Id="rId5" Type="http://schemas.openxmlformats.org/officeDocument/2006/relationships/oleObject" Target="../embeddings/oleObject612.bin"/><Relationship Id="rId15" Type="http://schemas.openxmlformats.org/officeDocument/2006/relationships/oleObject" Target="../embeddings/oleObject617.bin"/><Relationship Id="rId23" Type="http://schemas.openxmlformats.org/officeDocument/2006/relationships/oleObject" Target="../embeddings/oleObject621.bin"/><Relationship Id="rId10" Type="http://schemas.openxmlformats.org/officeDocument/2006/relationships/image" Target="../media/image690.wmf"/><Relationship Id="rId19" Type="http://schemas.openxmlformats.org/officeDocument/2006/relationships/oleObject" Target="../embeddings/oleObject619.bin"/><Relationship Id="rId4" Type="http://schemas.openxmlformats.org/officeDocument/2006/relationships/image" Target="../media/image687.emf"/><Relationship Id="rId9" Type="http://schemas.openxmlformats.org/officeDocument/2006/relationships/oleObject" Target="../embeddings/oleObject614.bin"/><Relationship Id="rId14" Type="http://schemas.openxmlformats.org/officeDocument/2006/relationships/image" Target="../media/image692.wmf"/><Relationship Id="rId22" Type="http://schemas.openxmlformats.org/officeDocument/2006/relationships/image" Target="../media/image696.wmf"/></Relationships>
</file>

<file path=ppt/slides/_rels/slide155.xml.rels><?xml version="1.0" encoding="UTF-8" standalone="yes"?>
<Relationships xmlns="http://schemas.openxmlformats.org/package/2006/relationships"><Relationship Id="rId8" Type="http://schemas.openxmlformats.org/officeDocument/2006/relationships/image" Target="../media/image701.wmf"/><Relationship Id="rId13" Type="http://schemas.openxmlformats.org/officeDocument/2006/relationships/image" Target="../media/image703.wmf"/><Relationship Id="rId18" Type="http://schemas.openxmlformats.org/officeDocument/2006/relationships/oleObject" Target="../embeddings/oleObject631.bin"/><Relationship Id="rId26" Type="http://schemas.openxmlformats.org/officeDocument/2006/relationships/oleObject" Target="../embeddings/oleObject635.bin"/><Relationship Id="rId3" Type="http://schemas.openxmlformats.org/officeDocument/2006/relationships/oleObject" Target="../embeddings/oleObject623.bin"/><Relationship Id="rId21" Type="http://schemas.openxmlformats.org/officeDocument/2006/relationships/image" Target="../media/image707.wmf"/><Relationship Id="rId7" Type="http://schemas.openxmlformats.org/officeDocument/2006/relationships/oleObject" Target="../embeddings/oleObject625.bin"/><Relationship Id="rId12" Type="http://schemas.openxmlformats.org/officeDocument/2006/relationships/oleObject" Target="../embeddings/oleObject628.bin"/><Relationship Id="rId17" Type="http://schemas.openxmlformats.org/officeDocument/2006/relationships/image" Target="../media/image705.wmf"/><Relationship Id="rId25" Type="http://schemas.openxmlformats.org/officeDocument/2006/relationships/image" Target="../media/image709.wmf"/><Relationship Id="rId2" Type="http://schemas.openxmlformats.org/officeDocument/2006/relationships/slideLayout" Target="../slideLayouts/slideLayout2.xml"/><Relationship Id="rId16" Type="http://schemas.openxmlformats.org/officeDocument/2006/relationships/oleObject" Target="../embeddings/oleObject630.bin"/><Relationship Id="rId20" Type="http://schemas.openxmlformats.org/officeDocument/2006/relationships/oleObject" Target="../embeddings/oleObject632.bin"/><Relationship Id="rId29" Type="http://schemas.openxmlformats.org/officeDocument/2006/relationships/image" Target="../media/image711.wmf"/><Relationship Id="rId1" Type="http://schemas.openxmlformats.org/officeDocument/2006/relationships/vmlDrawing" Target="../drawings/vmlDrawing70.vml"/><Relationship Id="rId6" Type="http://schemas.openxmlformats.org/officeDocument/2006/relationships/image" Target="../media/image700.wmf"/><Relationship Id="rId11" Type="http://schemas.openxmlformats.org/officeDocument/2006/relationships/oleObject" Target="../embeddings/oleObject627.bin"/><Relationship Id="rId24" Type="http://schemas.openxmlformats.org/officeDocument/2006/relationships/oleObject" Target="../embeddings/oleObject634.bin"/><Relationship Id="rId5" Type="http://schemas.openxmlformats.org/officeDocument/2006/relationships/oleObject" Target="../embeddings/oleObject624.bin"/><Relationship Id="rId15" Type="http://schemas.openxmlformats.org/officeDocument/2006/relationships/image" Target="../media/image704.wmf"/><Relationship Id="rId23" Type="http://schemas.openxmlformats.org/officeDocument/2006/relationships/image" Target="../media/image708.wmf"/><Relationship Id="rId28" Type="http://schemas.openxmlformats.org/officeDocument/2006/relationships/oleObject" Target="../embeddings/oleObject636.bin"/><Relationship Id="rId10" Type="http://schemas.openxmlformats.org/officeDocument/2006/relationships/image" Target="../media/image702.emf"/><Relationship Id="rId19" Type="http://schemas.openxmlformats.org/officeDocument/2006/relationships/image" Target="../media/image706.wmf"/><Relationship Id="rId31" Type="http://schemas.openxmlformats.org/officeDocument/2006/relationships/image" Target="../media/image712.emf"/><Relationship Id="rId4" Type="http://schemas.openxmlformats.org/officeDocument/2006/relationships/image" Target="../media/image699.emf"/><Relationship Id="rId9" Type="http://schemas.openxmlformats.org/officeDocument/2006/relationships/oleObject" Target="../embeddings/oleObject626.bin"/><Relationship Id="rId14" Type="http://schemas.openxmlformats.org/officeDocument/2006/relationships/oleObject" Target="../embeddings/oleObject629.bin"/><Relationship Id="rId22" Type="http://schemas.openxmlformats.org/officeDocument/2006/relationships/oleObject" Target="../embeddings/oleObject633.bin"/><Relationship Id="rId27" Type="http://schemas.openxmlformats.org/officeDocument/2006/relationships/image" Target="../media/image710.wmf"/><Relationship Id="rId30" Type="http://schemas.openxmlformats.org/officeDocument/2006/relationships/oleObject" Target="../embeddings/oleObject637.bin"/></Relationships>
</file>

<file path=ppt/slides/_rels/slide156.xml.rels><?xml version="1.0" encoding="UTF-8" standalone="yes"?>
<Relationships xmlns="http://schemas.openxmlformats.org/package/2006/relationships"><Relationship Id="rId8" Type="http://schemas.openxmlformats.org/officeDocument/2006/relationships/image" Target="../media/image715.wmf"/><Relationship Id="rId13" Type="http://schemas.openxmlformats.org/officeDocument/2006/relationships/oleObject" Target="../embeddings/oleObject643.bin"/><Relationship Id="rId18" Type="http://schemas.openxmlformats.org/officeDocument/2006/relationships/oleObject" Target="../embeddings/oleObject646.bin"/><Relationship Id="rId3" Type="http://schemas.openxmlformats.org/officeDocument/2006/relationships/oleObject" Target="../embeddings/oleObject638.bin"/><Relationship Id="rId7" Type="http://schemas.openxmlformats.org/officeDocument/2006/relationships/oleObject" Target="../embeddings/oleObject640.bin"/><Relationship Id="rId12" Type="http://schemas.openxmlformats.org/officeDocument/2006/relationships/image" Target="../media/image717.wmf"/><Relationship Id="rId17" Type="http://schemas.openxmlformats.org/officeDocument/2006/relationships/oleObject" Target="../embeddings/oleObject645.bin"/><Relationship Id="rId2" Type="http://schemas.openxmlformats.org/officeDocument/2006/relationships/slideLayout" Target="../slideLayouts/slideLayout2.xml"/><Relationship Id="rId16" Type="http://schemas.openxmlformats.org/officeDocument/2006/relationships/image" Target="../media/image719.wmf"/><Relationship Id="rId1" Type="http://schemas.openxmlformats.org/officeDocument/2006/relationships/vmlDrawing" Target="../drawings/vmlDrawing71.vml"/><Relationship Id="rId6" Type="http://schemas.openxmlformats.org/officeDocument/2006/relationships/image" Target="../media/image714.wmf"/><Relationship Id="rId11" Type="http://schemas.openxmlformats.org/officeDocument/2006/relationships/oleObject" Target="../embeddings/oleObject642.bin"/><Relationship Id="rId5" Type="http://schemas.openxmlformats.org/officeDocument/2006/relationships/oleObject" Target="../embeddings/oleObject639.bin"/><Relationship Id="rId15" Type="http://schemas.openxmlformats.org/officeDocument/2006/relationships/oleObject" Target="../embeddings/oleObject644.bin"/><Relationship Id="rId10" Type="http://schemas.openxmlformats.org/officeDocument/2006/relationships/image" Target="../media/image716.wmf"/><Relationship Id="rId19" Type="http://schemas.openxmlformats.org/officeDocument/2006/relationships/image" Target="../media/image720.wmf"/><Relationship Id="rId4" Type="http://schemas.openxmlformats.org/officeDocument/2006/relationships/image" Target="../media/image713.wmf"/><Relationship Id="rId9" Type="http://schemas.openxmlformats.org/officeDocument/2006/relationships/oleObject" Target="../embeddings/oleObject641.bin"/><Relationship Id="rId14" Type="http://schemas.openxmlformats.org/officeDocument/2006/relationships/image" Target="../media/image718.wmf"/></Relationships>
</file>

<file path=ppt/slides/_rels/slide157.xml.rels><?xml version="1.0" encoding="UTF-8" standalone="yes"?>
<Relationships xmlns="http://schemas.openxmlformats.org/package/2006/relationships"><Relationship Id="rId8" Type="http://schemas.openxmlformats.org/officeDocument/2006/relationships/image" Target="../media/image718.wmf"/><Relationship Id="rId13" Type="http://schemas.openxmlformats.org/officeDocument/2006/relationships/oleObject" Target="../embeddings/oleObject652.bin"/><Relationship Id="rId18" Type="http://schemas.openxmlformats.org/officeDocument/2006/relationships/image" Target="../media/image727.wmf"/><Relationship Id="rId26" Type="http://schemas.openxmlformats.org/officeDocument/2006/relationships/oleObject" Target="../embeddings/oleObject659.bin"/><Relationship Id="rId3" Type="http://schemas.openxmlformats.org/officeDocument/2006/relationships/oleObject" Target="../embeddings/oleObject647.bin"/><Relationship Id="rId21" Type="http://schemas.openxmlformats.org/officeDocument/2006/relationships/oleObject" Target="../embeddings/oleObject656.bin"/><Relationship Id="rId7" Type="http://schemas.openxmlformats.org/officeDocument/2006/relationships/oleObject" Target="../embeddings/oleObject649.bin"/><Relationship Id="rId12" Type="http://schemas.openxmlformats.org/officeDocument/2006/relationships/image" Target="../media/image724.wmf"/><Relationship Id="rId17" Type="http://schemas.openxmlformats.org/officeDocument/2006/relationships/oleObject" Target="../embeddings/oleObject654.bin"/><Relationship Id="rId25" Type="http://schemas.openxmlformats.org/officeDocument/2006/relationships/image" Target="../media/image729.wmf"/><Relationship Id="rId2" Type="http://schemas.openxmlformats.org/officeDocument/2006/relationships/slideLayout" Target="../slideLayouts/slideLayout2.xml"/><Relationship Id="rId16" Type="http://schemas.openxmlformats.org/officeDocument/2006/relationships/image" Target="../media/image726.wmf"/><Relationship Id="rId20" Type="http://schemas.openxmlformats.org/officeDocument/2006/relationships/image" Target="../media/image728.wmf"/><Relationship Id="rId1" Type="http://schemas.openxmlformats.org/officeDocument/2006/relationships/vmlDrawing" Target="../drawings/vmlDrawing72.vml"/><Relationship Id="rId6" Type="http://schemas.openxmlformats.org/officeDocument/2006/relationships/image" Target="../media/image722.wmf"/><Relationship Id="rId11" Type="http://schemas.openxmlformats.org/officeDocument/2006/relationships/oleObject" Target="../embeddings/oleObject651.bin"/><Relationship Id="rId24" Type="http://schemas.openxmlformats.org/officeDocument/2006/relationships/oleObject" Target="../embeddings/oleObject658.bin"/><Relationship Id="rId5" Type="http://schemas.openxmlformats.org/officeDocument/2006/relationships/oleObject" Target="../embeddings/oleObject648.bin"/><Relationship Id="rId15" Type="http://schemas.openxmlformats.org/officeDocument/2006/relationships/oleObject" Target="../embeddings/oleObject653.bin"/><Relationship Id="rId23" Type="http://schemas.openxmlformats.org/officeDocument/2006/relationships/oleObject" Target="../embeddings/oleObject657.bin"/><Relationship Id="rId10" Type="http://schemas.openxmlformats.org/officeDocument/2006/relationships/image" Target="../media/image723.wmf"/><Relationship Id="rId19" Type="http://schemas.openxmlformats.org/officeDocument/2006/relationships/oleObject" Target="../embeddings/oleObject655.bin"/><Relationship Id="rId4" Type="http://schemas.openxmlformats.org/officeDocument/2006/relationships/image" Target="../media/image721.wmf"/><Relationship Id="rId9" Type="http://schemas.openxmlformats.org/officeDocument/2006/relationships/oleObject" Target="../embeddings/oleObject650.bin"/><Relationship Id="rId14" Type="http://schemas.openxmlformats.org/officeDocument/2006/relationships/image" Target="../media/image725.wmf"/><Relationship Id="rId22" Type="http://schemas.openxmlformats.org/officeDocument/2006/relationships/image" Target="../media/image713.wmf"/><Relationship Id="rId27" Type="http://schemas.openxmlformats.org/officeDocument/2006/relationships/image" Target="../media/image730.wmf"/></Relationships>
</file>

<file path=ppt/slides/_rels/slide158.xml.rels><?xml version="1.0" encoding="UTF-8" standalone="yes"?>
<Relationships xmlns="http://schemas.openxmlformats.org/package/2006/relationships"><Relationship Id="rId13" Type="http://schemas.openxmlformats.org/officeDocument/2006/relationships/oleObject" Target="../embeddings/oleObject665.bin"/><Relationship Id="rId18" Type="http://schemas.openxmlformats.org/officeDocument/2006/relationships/image" Target="../media/image738.wmf"/><Relationship Id="rId26" Type="http://schemas.openxmlformats.org/officeDocument/2006/relationships/oleObject" Target="../embeddings/oleObject672.bin"/><Relationship Id="rId21" Type="http://schemas.openxmlformats.org/officeDocument/2006/relationships/oleObject" Target="../embeddings/oleObject669.bin"/><Relationship Id="rId34" Type="http://schemas.openxmlformats.org/officeDocument/2006/relationships/image" Target="../media/image745.wmf"/><Relationship Id="rId7" Type="http://schemas.openxmlformats.org/officeDocument/2006/relationships/oleObject" Target="../embeddings/oleObject662.bin"/><Relationship Id="rId12" Type="http://schemas.openxmlformats.org/officeDocument/2006/relationships/image" Target="../media/image735.wmf"/><Relationship Id="rId17" Type="http://schemas.openxmlformats.org/officeDocument/2006/relationships/oleObject" Target="../embeddings/oleObject667.bin"/><Relationship Id="rId25" Type="http://schemas.openxmlformats.org/officeDocument/2006/relationships/image" Target="../media/image741.wmf"/><Relationship Id="rId33" Type="http://schemas.openxmlformats.org/officeDocument/2006/relationships/oleObject" Target="../embeddings/oleObject676.bin"/><Relationship Id="rId38" Type="http://schemas.openxmlformats.org/officeDocument/2006/relationships/image" Target="../media/image747.wmf"/><Relationship Id="rId2" Type="http://schemas.openxmlformats.org/officeDocument/2006/relationships/slideLayout" Target="../slideLayouts/slideLayout2.xml"/><Relationship Id="rId16" Type="http://schemas.openxmlformats.org/officeDocument/2006/relationships/image" Target="../media/image737.wmf"/><Relationship Id="rId20" Type="http://schemas.openxmlformats.org/officeDocument/2006/relationships/image" Target="../media/image739.wmf"/><Relationship Id="rId29" Type="http://schemas.openxmlformats.org/officeDocument/2006/relationships/image" Target="../media/image743.wmf"/><Relationship Id="rId1" Type="http://schemas.openxmlformats.org/officeDocument/2006/relationships/vmlDrawing" Target="../drawings/vmlDrawing73.vml"/><Relationship Id="rId6" Type="http://schemas.openxmlformats.org/officeDocument/2006/relationships/image" Target="../media/image732.wmf"/><Relationship Id="rId11" Type="http://schemas.openxmlformats.org/officeDocument/2006/relationships/oleObject" Target="../embeddings/oleObject664.bin"/><Relationship Id="rId24" Type="http://schemas.openxmlformats.org/officeDocument/2006/relationships/oleObject" Target="../embeddings/oleObject671.bin"/><Relationship Id="rId32" Type="http://schemas.openxmlformats.org/officeDocument/2006/relationships/oleObject" Target="../embeddings/oleObject675.bin"/><Relationship Id="rId37" Type="http://schemas.openxmlformats.org/officeDocument/2006/relationships/oleObject" Target="../embeddings/oleObject678.bin"/><Relationship Id="rId5" Type="http://schemas.openxmlformats.org/officeDocument/2006/relationships/oleObject" Target="../embeddings/oleObject661.bin"/><Relationship Id="rId15" Type="http://schemas.openxmlformats.org/officeDocument/2006/relationships/oleObject" Target="../embeddings/oleObject666.bin"/><Relationship Id="rId23" Type="http://schemas.openxmlformats.org/officeDocument/2006/relationships/image" Target="../media/image740.wmf"/><Relationship Id="rId28" Type="http://schemas.openxmlformats.org/officeDocument/2006/relationships/oleObject" Target="../embeddings/oleObject673.bin"/><Relationship Id="rId36" Type="http://schemas.openxmlformats.org/officeDocument/2006/relationships/image" Target="../media/image746.wmf"/><Relationship Id="rId10" Type="http://schemas.openxmlformats.org/officeDocument/2006/relationships/image" Target="../media/image734.wmf"/><Relationship Id="rId19" Type="http://schemas.openxmlformats.org/officeDocument/2006/relationships/oleObject" Target="../embeddings/oleObject668.bin"/><Relationship Id="rId31" Type="http://schemas.openxmlformats.org/officeDocument/2006/relationships/image" Target="../media/image744.wmf"/><Relationship Id="rId4" Type="http://schemas.openxmlformats.org/officeDocument/2006/relationships/image" Target="../media/image731.wmf"/><Relationship Id="rId9" Type="http://schemas.openxmlformats.org/officeDocument/2006/relationships/oleObject" Target="../embeddings/oleObject663.bin"/><Relationship Id="rId14" Type="http://schemas.openxmlformats.org/officeDocument/2006/relationships/image" Target="../media/image736.wmf"/><Relationship Id="rId22" Type="http://schemas.openxmlformats.org/officeDocument/2006/relationships/oleObject" Target="../embeddings/oleObject670.bin"/><Relationship Id="rId27" Type="http://schemas.openxmlformats.org/officeDocument/2006/relationships/image" Target="../media/image742.wmf"/><Relationship Id="rId30" Type="http://schemas.openxmlformats.org/officeDocument/2006/relationships/oleObject" Target="../embeddings/oleObject674.bin"/><Relationship Id="rId35" Type="http://schemas.openxmlformats.org/officeDocument/2006/relationships/oleObject" Target="../embeddings/oleObject677.bin"/><Relationship Id="rId8" Type="http://schemas.openxmlformats.org/officeDocument/2006/relationships/image" Target="../media/image733.wmf"/><Relationship Id="rId3" Type="http://schemas.openxmlformats.org/officeDocument/2006/relationships/oleObject" Target="../embeddings/oleObject660.bin"/></Relationships>
</file>

<file path=ppt/slides/_rels/slide159.xml.rels><?xml version="1.0" encoding="UTF-8" standalone="yes"?>
<Relationships xmlns="http://schemas.openxmlformats.org/package/2006/relationships"><Relationship Id="rId13" Type="http://schemas.openxmlformats.org/officeDocument/2006/relationships/oleObject" Target="../embeddings/oleObject684.bin"/><Relationship Id="rId18" Type="http://schemas.openxmlformats.org/officeDocument/2006/relationships/image" Target="../media/image755.wmf"/><Relationship Id="rId26" Type="http://schemas.openxmlformats.org/officeDocument/2006/relationships/image" Target="../media/image759.wmf"/><Relationship Id="rId3" Type="http://schemas.openxmlformats.org/officeDocument/2006/relationships/oleObject" Target="../embeddings/oleObject679.bin"/><Relationship Id="rId21" Type="http://schemas.openxmlformats.org/officeDocument/2006/relationships/oleObject" Target="../embeddings/oleObject688.bin"/><Relationship Id="rId34" Type="http://schemas.openxmlformats.org/officeDocument/2006/relationships/image" Target="../media/image762.wmf"/><Relationship Id="rId7" Type="http://schemas.openxmlformats.org/officeDocument/2006/relationships/oleObject" Target="../embeddings/oleObject681.bin"/><Relationship Id="rId12" Type="http://schemas.openxmlformats.org/officeDocument/2006/relationships/image" Target="../media/image752.wmf"/><Relationship Id="rId17" Type="http://schemas.openxmlformats.org/officeDocument/2006/relationships/oleObject" Target="../embeddings/oleObject686.bin"/><Relationship Id="rId25" Type="http://schemas.openxmlformats.org/officeDocument/2006/relationships/oleObject" Target="../embeddings/oleObject690.bin"/><Relationship Id="rId33" Type="http://schemas.openxmlformats.org/officeDocument/2006/relationships/oleObject" Target="../embeddings/oleObject695.bin"/><Relationship Id="rId2" Type="http://schemas.openxmlformats.org/officeDocument/2006/relationships/slideLayout" Target="../slideLayouts/slideLayout2.xml"/><Relationship Id="rId16" Type="http://schemas.openxmlformats.org/officeDocument/2006/relationships/image" Target="../media/image754.wmf"/><Relationship Id="rId20" Type="http://schemas.openxmlformats.org/officeDocument/2006/relationships/image" Target="../media/image756.wmf"/><Relationship Id="rId29" Type="http://schemas.openxmlformats.org/officeDocument/2006/relationships/image" Target="../media/image760.wmf"/><Relationship Id="rId1" Type="http://schemas.openxmlformats.org/officeDocument/2006/relationships/vmlDrawing" Target="../drawings/vmlDrawing74.vml"/><Relationship Id="rId6" Type="http://schemas.openxmlformats.org/officeDocument/2006/relationships/image" Target="../media/image749.wmf"/><Relationship Id="rId11" Type="http://schemas.openxmlformats.org/officeDocument/2006/relationships/oleObject" Target="../embeddings/oleObject683.bin"/><Relationship Id="rId24" Type="http://schemas.openxmlformats.org/officeDocument/2006/relationships/image" Target="../media/image758.wmf"/><Relationship Id="rId32" Type="http://schemas.openxmlformats.org/officeDocument/2006/relationships/oleObject" Target="../embeddings/oleObject694.bin"/><Relationship Id="rId5" Type="http://schemas.openxmlformats.org/officeDocument/2006/relationships/oleObject" Target="../embeddings/oleObject680.bin"/><Relationship Id="rId15" Type="http://schemas.openxmlformats.org/officeDocument/2006/relationships/oleObject" Target="../embeddings/oleObject685.bin"/><Relationship Id="rId23" Type="http://schemas.openxmlformats.org/officeDocument/2006/relationships/oleObject" Target="../embeddings/oleObject689.bin"/><Relationship Id="rId28" Type="http://schemas.openxmlformats.org/officeDocument/2006/relationships/oleObject" Target="../embeddings/oleObject692.bin"/><Relationship Id="rId36" Type="http://schemas.openxmlformats.org/officeDocument/2006/relationships/image" Target="../media/image763.wmf"/><Relationship Id="rId10" Type="http://schemas.openxmlformats.org/officeDocument/2006/relationships/image" Target="../media/image751.wmf"/><Relationship Id="rId19" Type="http://schemas.openxmlformats.org/officeDocument/2006/relationships/oleObject" Target="../embeddings/oleObject687.bin"/><Relationship Id="rId31" Type="http://schemas.openxmlformats.org/officeDocument/2006/relationships/image" Target="../media/image761.wmf"/><Relationship Id="rId4" Type="http://schemas.openxmlformats.org/officeDocument/2006/relationships/image" Target="../media/image748.wmf"/><Relationship Id="rId9" Type="http://schemas.openxmlformats.org/officeDocument/2006/relationships/oleObject" Target="../embeddings/oleObject682.bin"/><Relationship Id="rId14" Type="http://schemas.openxmlformats.org/officeDocument/2006/relationships/image" Target="../media/image753.wmf"/><Relationship Id="rId22" Type="http://schemas.openxmlformats.org/officeDocument/2006/relationships/image" Target="../media/image757.wmf"/><Relationship Id="rId27" Type="http://schemas.openxmlformats.org/officeDocument/2006/relationships/oleObject" Target="../embeddings/oleObject691.bin"/><Relationship Id="rId30" Type="http://schemas.openxmlformats.org/officeDocument/2006/relationships/oleObject" Target="../embeddings/oleObject693.bin"/><Relationship Id="rId35" Type="http://schemas.openxmlformats.org/officeDocument/2006/relationships/oleObject" Target="../embeddings/oleObject696.bin"/><Relationship Id="rId8" Type="http://schemas.openxmlformats.org/officeDocument/2006/relationships/image" Target="../media/image750.wmf"/></Relationships>
</file>

<file path=ppt/slides/_rels/slide16.xml.rels><?xml version="1.0" encoding="UTF-8" standalone="yes"?>
<Relationships xmlns="http://schemas.openxmlformats.org/package/2006/relationships"><Relationship Id="rId26" Type="http://schemas.openxmlformats.org/officeDocument/2006/relationships/oleObject" Target="../embeddings/oleObject18.bin"/><Relationship Id="rId39" Type="http://schemas.openxmlformats.org/officeDocument/2006/relationships/image" Target="../media/image27.emf"/><Relationship Id="rId34" Type="http://schemas.openxmlformats.org/officeDocument/2006/relationships/oleObject" Target="../embeddings/oleObject22.bin"/><Relationship Id="rId25" Type="http://schemas.openxmlformats.org/officeDocument/2006/relationships/image" Target="../media/image20.emf"/><Relationship Id="rId33" Type="http://schemas.openxmlformats.org/officeDocument/2006/relationships/image" Target="../media/image24.emf"/><Relationship Id="rId38" Type="http://schemas.openxmlformats.org/officeDocument/2006/relationships/oleObject" Target="../embeddings/oleObject24.bin"/><Relationship Id="rId2" Type="http://schemas.openxmlformats.org/officeDocument/2006/relationships/slideLayout" Target="../slideLayouts/slideLayout2.xml"/><Relationship Id="rId29" Type="http://schemas.openxmlformats.org/officeDocument/2006/relationships/image" Target="../media/image22.emf"/><Relationship Id="rId1" Type="http://schemas.openxmlformats.org/officeDocument/2006/relationships/vmlDrawing" Target="../drawings/vmlDrawing5.vml"/><Relationship Id="rId24" Type="http://schemas.openxmlformats.org/officeDocument/2006/relationships/oleObject" Target="../embeddings/oleObject17.bin"/><Relationship Id="rId32" Type="http://schemas.openxmlformats.org/officeDocument/2006/relationships/oleObject" Target="../embeddings/oleObject21.bin"/><Relationship Id="rId37" Type="http://schemas.openxmlformats.org/officeDocument/2006/relationships/image" Target="../media/image26.emf"/><Relationship Id="rId23" Type="http://schemas.openxmlformats.org/officeDocument/2006/relationships/image" Target="../media/image893.png"/><Relationship Id="rId28" Type="http://schemas.openxmlformats.org/officeDocument/2006/relationships/oleObject" Target="../embeddings/oleObject19.bin"/><Relationship Id="rId36" Type="http://schemas.openxmlformats.org/officeDocument/2006/relationships/oleObject" Target="../embeddings/oleObject23.bin"/><Relationship Id="rId31" Type="http://schemas.openxmlformats.org/officeDocument/2006/relationships/image" Target="../media/image23.emf"/><Relationship Id="rId27" Type="http://schemas.openxmlformats.org/officeDocument/2006/relationships/image" Target="../media/image21.emf"/><Relationship Id="rId30" Type="http://schemas.openxmlformats.org/officeDocument/2006/relationships/oleObject" Target="../embeddings/oleObject20.bin"/><Relationship Id="rId35" Type="http://schemas.openxmlformats.org/officeDocument/2006/relationships/image" Target="../media/image25.emf"/></Relationships>
</file>

<file path=ppt/slides/_rels/slide160.xml.rels><?xml version="1.0" encoding="UTF-8" standalone="yes"?>
<Relationships xmlns="http://schemas.openxmlformats.org/package/2006/relationships"><Relationship Id="rId8" Type="http://schemas.openxmlformats.org/officeDocument/2006/relationships/image" Target="../media/image751.wmf"/><Relationship Id="rId13" Type="http://schemas.openxmlformats.org/officeDocument/2006/relationships/oleObject" Target="../embeddings/oleObject702.bin"/><Relationship Id="rId18" Type="http://schemas.openxmlformats.org/officeDocument/2006/relationships/oleObject" Target="../embeddings/oleObject705.bin"/><Relationship Id="rId3" Type="http://schemas.openxmlformats.org/officeDocument/2006/relationships/oleObject" Target="../embeddings/oleObject697.bin"/><Relationship Id="rId21" Type="http://schemas.openxmlformats.org/officeDocument/2006/relationships/image" Target="../media/image770.wmf"/><Relationship Id="rId7" Type="http://schemas.openxmlformats.org/officeDocument/2006/relationships/oleObject" Target="../embeddings/oleObject699.bin"/><Relationship Id="rId12" Type="http://schemas.openxmlformats.org/officeDocument/2006/relationships/image" Target="../media/image766.wmf"/><Relationship Id="rId17" Type="http://schemas.openxmlformats.org/officeDocument/2006/relationships/oleObject" Target="../embeddings/oleObject704.bin"/><Relationship Id="rId2" Type="http://schemas.openxmlformats.org/officeDocument/2006/relationships/slideLayout" Target="../slideLayouts/slideLayout2.xml"/><Relationship Id="rId16" Type="http://schemas.openxmlformats.org/officeDocument/2006/relationships/image" Target="../media/image768.wmf"/><Relationship Id="rId20" Type="http://schemas.openxmlformats.org/officeDocument/2006/relationships/oleObject" Target="../embeddings/oleObject706.bin"/><Relationship Id="rId1" Type="http://schemas.openxmlformats.org/officeDocument/2006/relationships/vmlDrawing" Target="../drawings/vmlDrawing75.vml"/><Relationship Id="rId6" Type="http://schemas.openxmlformats.org/officeDocument/2006/relationships/image" Target="../media/image748.wmf"/><Relationship Id="rId11" Type="http://schemas.openxmlformats.org/officeDocument/2006/relationships/oleObject" Target="../embeddings/oleObject701.bin"/><Relationship Id="rId5" Type="http://schemas.openxmlformats.org/officeDocument/2006/relationships/oleObject" Target="../embeddings/oleObject698.bin"/><Relationship Id="rId15" Type="http://schemas.openxmlformats.org/officeDocument/2006/relationships/oleObject" Target="../embeddings/oleObject703.bin"/><Relationship Id="rId10" Type="http://schemas.openxmlformats.org/officeDocument/2006/relationships/image" Target="../media/image765.wmf"/><Relationship Id="rId19" Type="http://schemas.openxmlformats.org/officeDocument/2006/relationships/image" Target="../media/image769.wmf"/><Relationship Id="rId4" Type="http://schemas.openxmlformats.org/officeDocument/2006/relationships/image" Target="../media/image764.wmf"/><Relationship Id="rId9" Type="http://schemas.openxmlformats.org/officeDocument/2006/relationships/oleObject" Target="../embeddings/oleObject700.bin"/><Relationship Id="rId14" Type="http://schemas.openxmlformats.org/officeDocument/2006/relationships/image" Target="../media/image767.wmf"/></Relationships>
</file>

<file path=ppt/slides/_rels/slide161.xml.rels><?xml version="1.0" encoding="UTF-8" standalone="yes"?>
<Relationships xmlns="http://schemas.openxmlformats.org/package/2006/relationships"><Relationship Id="rId8" Type="http://schemas.openxmlformats.org/officeDocument/2006/relationships/image" Target="../media/image751.wmf"/><Relationship Id="rId13" Type="http://schemas.openxmlformats.org/officeDocument/2006/relationships/oleObject" Target="../embeddings/oleObject712.bin"/><Relationship Id="rId18" Type="http://schemas.openxmlformats.org/officeDocument/2006/relationships/image" Target="../media/image776.wmf"/><Relationship Id="rId26" Type="http://schemas.openxmlformats.org/officeDocument/2006/relationships/oleObject" Target="../embeddings/oleObject719.bin"/><Relationship Id="rId3" Type="http://schemas.openxmlformats.org/officeDocument/2006/relationships/oleObject" Target="../embeddings/oleObject707.bin"/><Relationship Id="rId21" Type="http://schemas.openxmlformats.org/officeDocument/2006/relationships/oleObject" Target="../embeddings/oleObject716.bin"/><Relationship Id="rId7" Type="http://schemas.openxmlformats.org/officeDocument/2006/relationships/oleObject" Target="../embeddings/oleObject709.bin"/><Relationship Id="rId12" Type="http://schemas.openxmlformats.org/officeDocument/2006/relationships/image" Target="../media/image773.wmf"/><Relationship Id="rId17" Type="http://schemas.openxmlformats.org/officeDocument/2006/relationships/oleObject" Target="../embeddings/oleObject714.bin"/><Relationship Id="rId25" Type="http://schemas.openxmlformats.org/officeDocument/2006/relationships/image" Target="../media/image779.wmf"/><Relationship Id="rId2" Type="http://schemas.openxmlformats.org/officeDocument/2006/relationships/slideLayout" Target="../slideLayouts/slideLayout2.xml"/><Relationship Id="rId16" Type="http://schemas.openxmlformats.org/officeDocument/2006/relationships/image" Target="../media/image775.wmf"/><Relationship Id="rId20" Type="http://schemas.openxmlformats.org/officeDocument/2006/relationships/image" Target="../media/image777.wmf"/><Relationship Id="rId29" Type="http://schemas.openxmlformats.org/officeDocument/2006/relationships/image" Target="../media/image781.wmf"/><Relationship Id="rId1" Type="http://schemas.openxmlformats.org/officeDocument/2006/relationships/vmlDrawing" Target="../drawings/vmlDrawing76.vml"/><Relationship Id="rId6" Type="http://schemas.openxmlformats.org/officeDocument/2006/relationships/image" Target="../media/image748.wmf"/><Relationship Id="rId11" Type="http://schemas.openxmlformats.org/officeDocument/2006/relationships/oleObject" Target="../embeddings/oleObject711.bin"/><Relationship Id="rId24" Type="http://schemas.openxmlformats.org/officeDocument/2006/relationships/oleObject" Target="../embeddings/oleObject718.bin"/><Relationship Id="rId5" Type="http://schemas.openxmlformats.org/officeDocument/2006/relationships/oleObject" Target="../embeddings/oleObject708.bin"/><Relationship Id="rId15" Type="http://schemas.openxmlformats.org/officeDocument/2006/relationships/oleObject" Target="../embeddings/oleObject713.bin"/><Relationship Id="rId23" Type="http://schemas.openxmlformats.org/officeDocument/2006/relationships/oleObject" Target="../embeddings/oleObject717.bin"/><Relationship Id="rId28" Type="http://schemas.openxmlformats.org/officeDocument/2006/relationships/oleObject" Target="../embeddings/oleObject720.bin"/><Relationship Id="rId10" Type="http://schemas.openxmlformats.org/officeDocument/2006/relationships/image" Target="../media/image772.wmf"/><Relationship Id="rId19" Type="http://schemas.openxmlformats.org/officeDocument/2006/relationships/oleObject" Target="../embeddings/oleObject715.bin"/><Relationship Id="rId31" Type="http://schemas.openxmlformats.org/officeDocument/2006/relationships/image" Target="../media/image782.wmf"/><Relationship Id="rId4" Type="http://schemas.openxmlformats.org/officeDocument/2006/relationships/image" Target="../media/image771.wmf"/><Relationship Id="rId9" Type="http://schemas.openxmlformats.org/officeDocument/2006/relationships/oleObject" Target="../embeddings/oleObject710.bin"/><Relationship Id="rId14" Type="http://schemas.openxmlformats.org/officeDocument/2006/relationships/image" Target="../media/image774.wmf"/><Relationship Id="rId22" Type="http://schemas.openxmlformats.org/officeDocument/2006/relationships/image" Target="../media/image778.wmf"/><Relationship Id="rId27" Type="http://schemas.openxmlformats.org/officeDocument/2006/relationships/image" Target="../media/image780.wmf"/><Relationship Id="rId30" Type="http://schemas.openxmlformats.org/officeDocument/2006/relationships/oleObject" Target="../embeddings/oleObject721.bin"/></Relationships>
</file>

<file path=ppt/slides/_rels/slide162.xml.rels><?xml version="1.0" encoding="UTF-8" standalone="yes"?>
<Relationships xmlns="http://schemas.openxmlformats.org/package/2006/relationships"><Relationship Id="rId13" Type="http://schemas.openxmlformats.org/officeDocument/2006/relationships/oleObject" Target="../embeddings/oleObject727.bin"/><Relationship Id="rId18" Type="http://schemas.openxmlformats.org/officeDocument/2006/relationships/image" Target="../media/image742.wmf"/><Relationship Id="rId26" Type="http://schemas.openxmlformats.org/officeDocument/2006/relationships/image" Target="../media/image792.wmf"/><Relationship Id="rId39" Type="http://schemas.openxmlformats.org/officeDocument/2006/relationships/image" Target="../media/image823.png"/><Relationship Id="rId21" Type="http://schemas.openxmlformats.org/officeDocument/2006/relationships/oleObject" Target="../embeddings/oleObject731.bin"/><Relationship Id="rId34" Type="http://schemas.openxmlformats.org/officeDocument/2006/relationships/image" Target="../media/image818.png"/><Relationship Id="rId7" Type="http://schemas.openxmlformats.org/officeDocument/2006/relationships/oleObject" Target="../embeddings/oleObject724.bin"/><Relationship Id="rId2" Type="http://schemas.openxmlformats.org/officeDocument/2006/relationships/slideLayout" Target="../slideLayouts/slideLayout2.xml"/><Relationship Id="rId16" Type="http://schemas.openxmlformats.org/officeDocument/2006/relationships/image" Target="../media/image789.wmf"/><Relationship Id="rId20" Type="http://schemas.openxmlformats.org/officeDocument/2006/relationships/image" Target="../media/image790.wmf"/><Relationship Id="rId29" Type="http://schemas.openxmlformats.org/officeDocument/2006/relationships/oleObject" Target="../embeddings/oleObject735.bin"/><Relationship Id="rId41" Type="http://schemas.openxmlformats.org/officeDocument/2006/relationships/image" Target="../media/image795.wmf"/><Relationship Id="rId1" Type="http://schemas.openxmlformats.org/officeDocument/2006/relationships/vmlDrawing" Target="../drawings/vmlDrawing77.vml"/><Relationship Id="rId6" Type="http://schemas.openxmlformats.org/officeDocument/2006/relationships/image" Target="../media/image784.wmf"/><Relationship Id="rId11" Type="http://schemas.openxmlformats.org/officeDocument/2006/relationships/oleObject" Target="../embeddings/oleObject726.bin"/><Relationship Id="rId24" Type="http://schemas.openxmlformats.org/officeDocument/2006/relationships/image" Target="../media/image791.wmf"/><Relationship Id="rId32" Type="http://schemas.openxmlformats.org/officeDocument/2006/relationships/image" Target="../media/image794.wmf"/><Relationship Id="rId37" Type="http://schemas.openxmlformats.org/officeDocument/2006/relationships/image" Target="../media/image821.png"/><Relationship Id="rId40" Type="http://schemas.openxmlformats.org/officeDocument/2006/relationships/oleObject" Target="../embeddings/oleObject738.bin"/><Relationship Id="rId5" Type="http://schemas.openxmlformats.org/officeDocument/2006/relationships/oleObject" Target="../embeddings/oleObject723.bin"/><Relationship Id="rId15" Type="http://schemas.openxmlformats.org/officeDocument/2006/relationships/oleObject" Target="../embeddings/oleObject728.bin"/><Relationship Id="rId23" Type="http://schemas.openxmlformats.org/officeDocument/2006/relationships/oleObject" Target="../embeddings/oleObject732.bin"/><Relationship Id="rId28" Type="http://schemas.openxmlformats.org/officeDocument/2006/relationships/image" Target="../media/image752.wmf"/><Relationship Id="rId36" Type="http://schemas.openxmlformats.org/officeDocument/2006/relationships/image" Target="../media/image820.png"/><Relationship Id="rId10" Type="http://schemas.openxmlformats.org/officeDocument/2006/relationships/image" Target="../media/image786.wmf"/><Relationship Id="rId19" Type="http://schemas.openxmlformats.org/officeDocument/2006/relationships/oleObject" Target="../embeddings/oleObject730.bin"/><Relationship Id="rId31" Type="http://schemas.openxmlformats.org/officeDocument/2006/relationships/oleObject" Target="../embeddings/oleObject736.bin"/><Relationship Id="rId4" Type="http://schemas.openxmlformats.org/officeDocument/2006/relationships/image" Target="../media/image783.wmf"/><Relationship Id="rId9" Type="http://schemas.openxmlformats.org/officeDocument/2006/relationships/oleObject" Target="../embeddings/oleObject725.bin"/><Relationship Id="rId14" Type="http://schemas.openxmlformats.org/officeDocument/2006/relationships/image" Target="../media/image788.wmf"/><Relationship Id="rId22" Type="http://schemas.openxmlformats.org/officeDocument/2006/relationships/image" Target="../media/image751.wmf"/><Relationship Id="rId27" Type="http://schemas.openxmlformats.org/officeDocument/2006/relationships/oleObject" Target="../embeddings/oleObject734.bin"/><Relationship Id="rId30" Type="http://schemas.openxmlformats.org/officeDocument/2006/relationships/image" Target="../media/image793.wmf"/><Relationship Id="rId35" Type="http://schemas.openxmlformats.org/officeDocument/2006/relationships/image" Target="../media/image819.png"/><Relationship Id="rId8" Type="http://schemas.openxmlformats.org/officeDocument/2006/relationships/image" Target="../media/image785.wmf"/><Relationship Id="rId3" Type="http://schemas.openxmlformats.org/officeDocument/2006/relationships/oleObject" Target="../embeddings/oleObject722.bin"/><Relationship Id="rId12" Type="http://schemas.openxmlformats.org/officeDocument/2006/relationships/image" Target="../media/image787.wmf"/><Relationship Id="rId17" Type="http://schemas.openxmlformats.org/officeDocument/2006/relationships/oleObject" Target="../embeddings/oleObject729.bin"/><Relationship Id="rId25" Type="http://schemas.openxmlformats.org/officeDocument/2006/relationships/oleObject" Target="../embeddings/oleObject733.bin"/><Relationship Id="rId33" Type="http://schemas.openxmlformats.org/officeDocument/2006/relationships/oleObject" Target="../embeddings/oleObject737.bin"/><Relationship Id="rId38" Type="http://schemas.openxmlformats.org/officeDocument/2006/relationships/image" Target="../media/image822.png"/></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741.bin"/><Relationship Id="rId3" Type="http://schemas.openxmlformats.org/officeDocument/2006/relationships/oleObject" Target="../embeddings/oleObject739.bin"/><Relationship Id="rId7" Type="http://schemas.openxmlformats.org/officeDocument/2006/relationships/image" Target="../media/image826.png"/><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751.wmf"/><Relationship Id="rId5" Type="http://schemas.openxmlformats.org/officeDocument/2006/relationships/oleObject" Target="../embeddings/oleObject740.bin"/><Relationship Id="rId10" Type="http://schemas.openxmlformats.org/officeDocument/2006/relationships/image" Target="../media/image827.png"/><Relationship Id="rId4" Type="http://schemas.openxmlformats.org/officeDocument/2006/relationships/image" Target="../media/image796.wmf"/><Relationship Id="rId9" Type="http://schemas.openxmlformats.org/officeDocument/2006/relationships/image" Target="../media/image797.wmf"/></Relationships>
</file>

<file path=ppt/slides/_rels/slide164.xml.rels><?xml version="1.0" encoding="UTF-8" standalone="yes"?>
<Relationships xmlns="http://schemas.openxmlformats.org/package/2006/relationships"><Relationship Id="rId3" Type="http://schemas.openxmlformats.org/officeDocument/2006/relationships/image" Target="../media/image829.png"/><Relationship Id="rId2" Type="http://schemas.openxmlformats.org/officeDocument/2006/relationships/image" Target="../media/image828.png"/><Relationship Id="rId1" Type="http://schemas.openxmlformats.org/officeDocument/2006/relationships/slideLayout" Target="../slideLayouts/slideLayout2.xml"/><Relationship Id="rId5" Type="http://schemas.openxmlformats.org/officeDocument/2006/relationships/image" Target="../media/image831.png"/><Relationship Id="rId4" Type="http://schemas.openxmlformats.org/officeDocument/2006/relationships/image" Target="../media/image830.png"/></Relationships>
</file>

<file path=ppt/slides/_rels/slide165.xml.rels><?xml version="1.0" encoding="UTF-8" standalone="yes"?>
<Relationships xmlns="http://schemas.openxmlformats.org/package/2006/relationships"><Relationship Id="rId8" Type="http://schemas.openxmlformats.org/officeDocument/2006/relationships/image" Target="../media/image838.png"/><Relationship Id="rId3" Type="http://schemas.openxmlformats.org/officeDocument/2006/relationships/image" Target="../media/image833.png"/><Relationship Id="rId7" Type="http://schemas.openxmlformats.org/officeDocument/2006/relationships/image" Target="../media/image837.png"/><Relationship Id="rId2" Type="http://schemas.openxmlformats.org/officeDocument/2006/relationships/image" Target="../media/image832.png"/><Relationship Id="rId1" Type="http://schemas.openxmlformats.org/officeDocument/2006/relationships/slideLayout" Target="../slideLayouts/slideLayout2.xml"/><Relationship Id="rId6" Type="http://schemas.openxmlformats.org/officeDocument/2006/relationships/image" Target="../media/image836.png"/><Relationship Id="rId5" Type="http://schemas.openxmlformats.org/officeDocument/2006/relationships/image" Target="../media/image835.png"/><Relationship Id="rId4" Type="http://schemas.openxmlformats.org/officeDocument/2006/relationships/image" Target="../media/image834.png"/><Relationship Id="rId9" Type="http://schemas.openxmlformats.org/officeDocument/2006/relationships/image" Target="../media/image839.png"/></Relationships>
</file>

<file path=ppt/slides/_rels/slide166.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44.png"/><Relationship Id="rId5" Type="http://schemas.openxmlformats.org/officeDocument/2006/relationships/image" Target="../media/image843.png"/><Relationship Id="rId4" Type="http://schemas.openxmlformats.org/officeDocument/2006/relationships/image" Target="../media/image842.png"/></Relationships>
</file>

<file path=ppt/slides/_rels/slide167.xml.rels><?xml version="1.0" encoding="UTF-8" standalone="yes"?>
<Relationships xmlns="http://schemas.openxmlformats.org/package/2006/relationships"><Relationship Id="rId3" Type="http://schemas.openxmlformats.org/officeDocument/2006/relationships/image" Target="../media/image846.png"/><Relationship Id="rId2" Type="http://schemas.openxmlformats.org/officeDocument/2006/relationships/image" Target="../media/image845.png"/><Relationship Id="rId1" Type="http://schemas.openxmlformats.org/officeDocument/2006/relationships/slideLayout" Target="../slideLayouts/slideLayout2.xml"/><Relationship Id="rId5" Type="http://schemas.openxmlformats.org/officeDocument/2006/relationships/image" Target="../media/image848.png"/><Relationship Id="rId4" Type="http://schemas.openxmlformats.org/officeDocument/2006/relationships/image" Target="../media/image847.png"/></Relationships>
</file>

<file path=ppt/slides/_rels/slide1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6.xml"/><Relationship Id="rId3" Type="http://schemas.openxmlformats.org/officeDocument/2006/relationships/tags" Target="../tags/tag3.xml"/><Relationship Id="rId21" Type="http://schemas.openxmlformats.org/officeDocument/2006/relationships/image" Target="../media/image38.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40.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3.xml"/><Relationship Id="rId29" Type="http://schemas.openxmlformats.org/officeDocument/2006/relationships/image" Target="../media/image3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39.png"/><Relationship Id="rId28" Type="http://schemas.openxmlformats.org/officeDocument/2006/relationships/image" Target="../media/image30.png"/><Relationship Id="rId10" Type="http://schemas.openxmlformats.org/officeDocument/2006/relationships/tags" Target="../tags/tag10.xml"/><Relationship Id="rId19" Type="http://schemas.openxmlformats.org/officeDocument/2006/relationships/slideLayout" Target="../slideLayouts/slideLayout8.xml"/><Relationship Id="rId31" Type="http://schemas.openxmlformats.org/officeDocument/2006/relationships/image" Target="../media/image28.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4.xml"/><Relationship Id="rId27" Type="http://schemas.openxmlformats.org/officeDocument/2006/relationships/image" Target="../media/image41.png"/><Relationship Id="rId30"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0.wmf"/><Relationship Id="rId5" Type="http://schemas.openxmlformats.org/officeDocument/2006/relationships/oleObject" Target="../embeddings/oleObject26.bin"/><Relationship Id="rId4" Type="http://schemas.openxmlformats.org/officeDocument/2006/relationships/image" Target="../media/image29.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1.wmf"/><Relationship Id="rId5" Type="http://schemas.openxmlformats.org/officeDocument/2006/relationships/oleObject" Target="../embeddings/oleObject29.bin"/><Relationship Id="rId4" Type="http://schemas.openxmlformats.org/officeDocument/2006/relationships/image" Target="../media/image32.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oleObject" Target="../embeddings/oleObject35.bin"/><Relationship Id="rId18" Type="http://schemas.openxmlformats.org/officeDocument/2006/relationships/image" Target="../media/image40.e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37.emf"/><Relationship Id="rId17" Type="http://schemas.openxmlformats.org/officeDocument/2006/relationships/oleObject" Target="../embeddings/oleObject37.bin"/><Relationship Id="rId2" Type="http://schemas.openxmlformats.org/officeDocument/2006/relationships/slideLayout" Target="../slideLayouts/slideLayout2.xml"/><Relationship Id="rId16" Type="http://schemas.openxmlformats.org/officeDocument/2006/relationships/image" Target="../media/image39.emf"/><Relationship Id="rId20" Type="http://schemas.openxmlformats.org/officeDocument/2006/relationships/image" Target="../media/image47.png"/><Relationship Id="rId1" Type="http://schemas.openxmlformats.org/officeDocument/2006/relationships/vmlDrawing" Target="../drawings/vmlDrawing8.vml"/><Relationship Id="rId6" Type="http://schemas.openxmlformats.org/officeDocument/2006/relationships/image" Target="../media/image34.e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36.emf"/><Relationship Id="rId19" Type="http://schemas.openxmlformats.org/officeDocument/2006/relationships/image" Target="../media/image46.png"/><Relationship Id="rId4" Type="http://schemas.openxmlformats.org/officeDocument/2006/relationships/image" Target="../media/image33.emf"/><Relationship Id="rId9" Type="http://schemas.openxmlformats.org/officeDocument/2006/relationships/oleObject" Target="../embeddings/oleObject33.bin"/><Relationship Id="rId14" Type="http://schemas.openxmlformats.org/officeDocument/2006/relationships/image" Target="../media/image38.emf"/></Relationships>
</file>

<file path=ppt/slides/_rels/slide21.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55.png"/><Relationship Id="rId18" Type="http://schemas.openxmlformats.org/officeDocument/2006/relationships/image" Target="../media/image58.png"/><Relationship Id="rId3" Type="http://schemas.openxmlformats.org/officeDocument/2006/relationships/oleObject" Target="../embeddings/oleObject38.bin"/><Relationship Id="rId21" Type="http://schemas.openxmlformats.org/officeDocument/2006/relationships/image" Target="../media/image61.png"/><Relationship Id="rId7" Type="http://schemas.openxmlformats.org/officeDocument/2006/relationships/oleObject" Target="../embeddings/oleObject40.bin"/><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slideLayout" Target="../slideLayouts/slideLayout2.xml"/><Relationship Id="rId16" Type="http://schemas.openxmlformats.org/officeDocument/2006/relationships/image" Target="../media/image56.png"/><Relationship Id="rId20" Type="http://schemas.openxmlformats.org/officeDocument/2006/relationships/image" Target="../media/image45.png"/><Relationship Id="rId1" Type="http://schemas.openxmlformats.org/officeDocument/2006/relationships/vmlDrawing" Target="../drawings/vmlDrawing9.vml"/><Relationship Id="rId6" Type="http://schemas.openxmlformats.org/officeDocument/2006/relationships/image" Target="../media/image42.emf"/><Relationship Id="rId11" Type="http://schemas.openxmlformats.org/officeDocument/2006/relationships/image" Target="../media/image53.png"/><Relationship Id="rId5" Type="http://schemas.openxmlformats.org/officeDocument/2006/relationships/oleObject" Target="../embeddings/oleObject39.bin"/><Relationship Id="rId15" Type="http://schemas.openxmlformats.org/officeDocument/2006/relationships/oleObject" Target="../embeddings/oleObject42.bin"/><Relationship Id="rId10" Type="http://schemas.openxmlformats.org/officeDocument/2006/relationships/image" Target="../media/image52.png"/><Relationship Id="rId19" Type="http://schemas.openxmlformats.org/officeDocument/2006/relationships/image" Target="../media/image44.png"/><Relationship Id="rId4" Type="http://schemas.openxmlformats.org/officeDocument/2006/relationships/image" Target="../media/image41.emf"/><Relationship Id="rId9" Type="http://schemas.openxmlformats.org/officeDocument/2006/relationships/image" Target="../media/image51.png"/><Relationship Id="rId14" Type="http://schemas.openxmlformats.org/officeDocument/2006/relationships/oleObject" Target="../embeddings/oleObject41.bin"/></Relationships>
</file>

<file path=ppt/slides/_rels/slide22.xml.rels><?xml version="1.0" encoding="UTF-8" standalone="yes"?>
<Relationships xmlns="http://schemas.openxmlformats.org/package/2006/relationships"><Relationship Id="rId26" Type="http://schemas.openxmlformats.org/officeDocument/2006/relationships/image" Target="../media/image451.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3.png"/><Relationship Id="rId25" Type="http://schemas.openxmlformats.org/officeDocument/2006/relationships/image" Target="../media/image62.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image" Target="../media/image48.png"/><Relationship Id="rId29" Type="http://schemas.openxmlformats.org/officeDocument/2006/relationships/image" Target="../media/image50.png"/><Relationship Id="rId16" Type="http://schemas.openxmlformats.org/officeDocument/2006/relationships/image" Target="../media/image76.png"/><Relationship Id="rId1" Type="http://schemas.openxmlformats.org/officeDocument/2006/relationships/slideLayout" Target="../slideLayouts/slideLayout2.xml"/><Relationship Id="rId24" Type="http://schemas.openxmlformats.org/officeDocument/2006/relationships/image" Target="../media/image852.png"/><Relationship Id="rId32" Type="http://schemas.openxmlformats.org/officeDocument/2006/relationships/image" Target="../media/image853.png"/><Relationship Id="rId23" Type="http://schemas.openxmlformats.org/officeDocument/2006/relationships/image" Target="../media/image851.png"/><Relationship Id="rId5" Type="http://schemas.openxmlformats.org/officeDocument/2006/relationships/image" Target="../media/image65.png"/><Relationship Id="rId28" Type="http://schemas.openxmlformats.org/officeDocument/2006/relationships/image" Target="../media/image490.png"/><Relationship Id="rId15" Type="http://schemas.openxmlformats.org/officeDocument/2006/relationships/image" Target="../media/image75.png"/><Relationship Id="rId31" Type="http://schemas.openxmlformats.org/officeDocument/2006/relationships/image" Target="../media/image60.png"/><Relationship Id="rId4" Type="http://schemas.openxmlformats.org/officeDocument/2006/relationships/image" Target="../media/image64.png"/><Relationship Id="rId27" Type="http://schemas.openxmlformats.org/officeDocument/2006/relationships/image" Target="../media/image480.png"/><Relationship Id="rId30" Type="http://schemas.openxmlformats.org/officeDocument/2006/relationships/image" Target="../media/image59.png"/><Relationship Id="rId14"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21.xml"/><Relationship Id="rId3" Type="http://schemas.openxmlformats.org/officeDocument/2006/relationships/tags" Target="../tags/tag21.xml"/><Relationship Id="rId21" Type="http://schemas.openxmlformats.org/officeDocument/2006/relationships/image" Target="../media/image82.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80.png"/><Relationship Id="rId2" Type="http://schemas.openxmlformats.org/officeDocument/2006/relationships/tags" Target="../tags/tag20.xml"/><Relationship Id="rId16" Type="http://schemas.openxmlformats.org/officeDocument/2006/relationships/tags" Target="../tags/tag20.xml"/><Relationship Id="rId20" Type="http://schemas.openxmlformats.org/officeDocument/2006/relationships/tags" Target="../tags/tag22.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8.xml"/><Relationship Id="rId10" Type="http://schemas.openxmlformats.org/officeDocument/2006/relationships/tags" Target="../tags/tag28.xml"/><Relationship Id="rId19" Type="http://schemas.openxmlformats.org/officeDocument/2006/relationships/image" Target="../media/image81.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28.tmp"/></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9.emf"/></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0.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3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49.bin"/><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1.w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53.wmf"/><Relationship Id="rId4" Type="http://schemas.openxmlformats.org/officeDocument/2006/relationships/image" Target="../media/image50.wmf"/><Relationship Id="rId9" Type="http://schemas.openxmlformats.org/officeDocument/2006/relationships/oleObject" Target="../embeddings/oleObject47.bin"/><Relationship Id="rId14" Type="http://schemas.openxmlformats.org/officeDocument/2006/relationships/image" Target="../media/image55.wmf"/></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02.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07.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04.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03.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6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39.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37.xml"/><Relationship Id="rId3" Type="http://schemas.openxmlformats.org/officeDocument/2006/relationships/tags" Target="../tags/tag35.xml"/><Relationship Id="rId21" Type="http://schemas.openxmlformats.org/officeDocument/2006/relationships/image" Target="../media/image105.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10710.png"/><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34.xml"/><Relationship Id="rId29" Type="http://schemas.openxmlformats.org/officeDocument/2006/relationships/image" Target="../media/image112.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tags" Target="../tags/tag36.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10610.png"/><Relationship Id="rId28" Type="http://schemas.openxmlformats.org/officeDocument/2006/relationships/tags" Target="../tags/tag38.xml"/><Relationship Id="rId10" Type="http://schemas.openxmlformats.org/officeDocument/2006/relationships/tags" Target="../tags/tag42.xml"/><Relationship Id="rId19" Type="http://schemas.openxmlformats.org/officeDocument/2006/relationships/slideLayout" Target="../slideLayouts/slideLayout8.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35.xml"/><Relationship Id="rId27" Type="http://schemas.openxmlformats.org/officeDocument/2006/relationships/image" Target="../media/image108.png"/><Relationship Id="rId30" Type="http://schemas.openxmlformats.org/officeDocument/2006/relationships/image" Target="../media/image28.tm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0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79.png"/><Relationship Id="rId7" Type="http://schemas.openxmlformats.org/officeDocument/2006/relationships/image" Target="../media/image113.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0.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01.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67.wmf"/></Relationships>
</file>

<file path=ppt/slides/_rels/slide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4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1.png"/><Relationship Id="rId5" Type="http://schemas.openxmlformats.org/officeDocument/2006/relationships/image" Target="../media/image172.png"/><Relationship Id="rId4" Type="http://schemas.openxmlformats.org/officeDocument/2006/relationships/image" Target="../media/image1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5.png"/><Relationship Id="rId3" Type="http://schemas.openxmlformats.org/officeDocument/2006/relationships/image" Target="../media/image173.png"/><Relationship Id="rId7" Type="http://schemas.openxmlformats.org/officeDocument/2006/relationships/image" Target="../media/image178.png"/><Relationship Id="rId12" Type="http://schemas.openxmlformats.org/officeDocument/2006/relationships/image" Target="../media/image184.png"/><Relationship Id="rId17" Type="http://schemas.openxmlformats.org/officeDocument/2006/relationships/image" Target="../media/image189.png"/><Relationship Id="rId2" Type="http://schemas.openxmlformats.org/officeDocument/2006/relationships/image" Target="../media/image174.png"/><Relationship Id="rId16"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image" Target="../media/image183.png"/><Relationship Id="rId5" Type="http://schemas.openxmlformats.org/officeDocument/2006/relationships/image" Target="../media/image176.png"/><Relationship Id="rId15" Type="http://schemas.openxmlformats.org/officeDocument/2006/relationships/image" Target="../media/image187.png"/><Relationship Id="rId10" Type="http://schemas.openxmlformats.org/officeDocument/2006/relationships/image" Target="../media/image182.png"/><Relationship Id="rId4" Type="http://schemas.openxmlformats.org/officeDocument/2006/relationships/image" Target="../media/image175.png"/><Relationship Id="rId9" Type="http://schemas.openxmlformats.org/officeDocument/2006/relationships/image" Target="../media/image181.png"/><Relationship Id="rId14" Type="http://schemas.openxmlformats.org/officeDocument/2006/relationships/image" Target="../media/image186.png"/></Relationships>
</file>

<file path=ppt/slides/_rels/slide5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4.png"/><Relationship Id="rId4" Type="http://schemas.openxmlformats.org/officeDocument/2006/relationships/image" Target="../media/image190.png"/></Relationships>
</file>

<file path=ppt/slides/_rels/slide5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6.png"/></Relationships>
</file>

<file path=ppt/slides/_rels/slide56.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0.png"/><Relationship Id="rId3" Type="http://schemas.openxmlformats.org/officeDocument/2006/relationships/image" Target="../media/image201.png"/><Relationship Id="rId7" Type="http://schemas.openxmlformats.org/officeDocument/2006/relationships/image" Target="../media/image204.png"/><Relationship Id="rId12" Type="http://schemas.openxmlformats.org/officeDocument/2006/relationships/image" Target="../media/image209.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1680.png"/><Relationship Id="rId11" Type="http://schemas.openxmlformats.org/officeDocument/2006/relationships/image" Target="../media/image208.png"/><Relationship Id="rId5" Type="http://schemas.openxmlformats.org/officeDocument/2006/relationships/image" Target="../media/image203.png"/><Relationship Id="rId10" Type="http://schemas.openxmlformats.org/officeDocument/2006/relationships/image" Target="../media/image207.png"/><Relationship Id="rId4" Type="http://schemas.openxmlformats.org/officeDocument/2006/relationships/image" Target="../media/image202.png"/><Relationship Id="rId9" Type="http://schemas.openxmlformats.org/officeDocument/2006/relationships/image" Target="../media/image205.png"/><Relationship Id="rId14" Type="http://schemas.openxmlformats.org/officeDocument/2006/relationships/image" Target="../media/image211.png"/></Relationships>
</file>

<file path=ppt/slides/_rels/slide57.xml.rels><?xml version="1.0" encoding="UTF-8" standalone="yes"?>
<Relationships xmlns="http://schemas.openxmlformats.org/package/2006/relationships"><Relationship Id="rId8" Type="http://schemas.openxmlformats.org/officeDocument/2006/relationships/tags" Target="../tags/tag58.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slideLayout" Target="../slideLayouts/slideLayout8.xml"/><Relationship Id="rId17" Type="http://schemas.openxmlformats.org/officeDocument/2006/relationships/image" Target="../media/image28.tmp"/><Relationship Id="rId2" Type="http://schemas.openxmlformats.org/officeDocument/2006/relationships/tags" Target="../tags/tag52.xml"/><Relationship Id="rId16" Type="http://schemas.openxmlformats.org/officeDocument/2006/relationships/image" Target="../media/image212.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52.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s/_rels/slide58.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59.xml.rels><?xml version="1.0" encoding="UTF-8" standalone="yes"?>
<Relationships xmlns="http://schemas.openxmlformats.org/package/2006/relationships"><Relationship Id="rId8" Type="http://schemas.openxmlformats.org/officeDocument/2006/relationships/image" Target="../media/image171.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70.wmf"/><Relationship Id="rId5" Type="http://schemas.openxmlformats.org/officeDocument/2006/relationships/oleObject" Target="../embeddings/oleObject52.bin"/><Relationship Id="rId4" Type="http://schemas.openxmlformats.org/officeDocument/2006/relationships/image" Target="../media/image169.wmf"/><Relationship Id="rId9" Type="http://schemas.openxmlformats.org/officeDocument/2006/relationships/image" Target="../media/image223.png"/></Relationships>
</file>

<file path=ppt/slides/_rels/slide6.xml.rels><?xml version="1.0" encoding="UTF-8" standalone="yes"?>
<Relationships xmlns="http://schemas.openxmlformats.org/package/2006/relationships"><Relationship Id="rId3" Type="http://schemas.openxmlformats.org/officeDocument/2006/relationships/hyperlink" Target="http://open.163.com/special/opencourse/multivariable.html" TargetMode="External"/><Relationship Id="rId2" Type="http://schemas.openxmlformats.org/officeDocument/2006/relationships/hyperlink" Target="http://v.163.com/special/opencourse/weijifen.html" TargetMode="External"/><Relationship Id="rId1" Type="http://schemas.openxmlformats.org/officeDocument/2006/relationships/slideLayout" Target="../slideLayouts/slideLayout13.xml"/><Relationship Id="rId5" Type="http://schemas.openxmlformats.org/officeDocument/2006/relationships/hyperlink" Target="https://www.bilibili.com/video/av22429434/?p=1" TargetMode="External"/><Relationship Id="rId4" Type="http://schemas.openxmlformats.org/officeDocument/2006/relationships/hyperlink" Target="http://open.163.com/special/opencourse/duobianliangweijifen.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61.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0.png"/><Relationship Id="rId7" Type="http://schemas.openxmlformats.org/officeDocument/2006/relationships/image" Target="../media/image222.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72.wmf"/><Relationship Id="rId5" Type="http://schemas.openxmlformats.org/officeDocument/2006/relationships/oleObject" Target="../embeddings/oleObject54.bin"/><Relationship Id="rId4" Type="http://schemas.openxmlformats.org/officeDocument/2006/relationships/image" Target="../media/image221.png"/></Relationships>
</file>

<file path=ppt/slides/_rels/slide62.xml.rels><?xml version="1.0" encoding="UTF-8" standalone="yes"?>
<Relationships xmlns="http://schemas.openxmlformats.org/package/2006/relationships"><Relationship Id="rId8" Type="http://schemas.openxmlformats.org/officeDocument/2006/relationships/image" Target="../media/image1370.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1660.png"/></Relationships>
</file>

<file path=ppt/slides/_rels/slide63.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 Id="rId9" Type="http://schemas.openxmlformats.org/officeDocument/2006/relationships/image" Target="../media/image245.png"/></Relationships>
</file>

<file path=ppt/slides/_rels/slide6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52.png"/></Relationships>
</file>

<file path=ppt/slides/_rels/slide66.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67.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tags" Target="../tags/tag79.xml"/><Relationship Id="rId3" Type="http://schemas.openxmlformats.org/officeDocument/2006/relationships/tags" Target="../tags/tag64.xml"/><Relationship Id="rId21" Type="http://schemas.openxmlformats.org/officeDocument/2006/relationships/image" Target="../media/image268.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19" Type="http://schemas.openxmlformats.org/officeDocument/2006/relationships/slideLayout" Target="../slideLayouts/slideLayout8.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image" Target="../media/image28.tmp"/></Relationships>
</file>

<file path=ppt/slides/_rels/slide6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3" Type="http://schemas.openxmlformats.org/officeDocument/2006/relationships/image" Target="../media/image177.wmf"/><Relationship Id="rId18" Type="http://schemas.openxmlformats.org/officeDocument/2006/relationships/oleObject" Target="../embeddings/oleObject63.bin"/><Relationship Id="rId26" Type="http://schemas.openxmlformats.org/officeDocument/2006/relationships/oleObject" Target="../embeddings/oleObject67.bin"/><Relationship Id="rId39" Type="http://schemas.openxmlformats.org/officeDocument/2006/relationships/image" Target="../media/image189.wmf"/><Relationship Id="rId21" Type="http://schemas.openxmlformats.org/officeDocument/2006/relationships/image" Target="../media/image181.wmf"/><Relationship Id="rId34" Type="http://schemas.openxmlformats.org/officeDocument/2006/relationships/oleObject" Target="../embeddings/oleObject72.bin"/><Relationship Id="rId7" Type="http://schemas.openxmlformats.org/officeDocument/2006/relationships/oleObject" Target="../embeddings/oleObject57.bin"/><Relationship Id="rId2" Type="http://schemas.openxmlformats.org/officeDocument/2006/relationships/slideLayout" Target="../slideLayouts/slideLayout2.xml"/><Relationship Id="rId16" Type="http://schemas.openxmlformats.org/officeDocument/2006/relationships/oleObject" Target="../embeddings/oleObject62.bin"/><Relationship Id="rId20" Type="http://schemas.openxmlformats.org/officeDocument/2006/relationships/oleObject" Target="../embeddings/oleObject64.bin"/><Relationship Id="rId29" Type="http://schemas.openxmlformats.org/officeDocument/2006/relationships/oleObject" Target="../embeddings/oleObject69.bin"/><Relationship Id="rId41" Type="http://schemas.openxmlformats.org/officeDocument/2006/relationships/image" Target="../media/image190.wmf"/><Relationship Id="rId1" Type="http://schemas.openxmlformats.org/officeDocument/2006/relationships/vmlDrawing" Target="../drawings/vmlDrawing15.vml"/><Relationship Id="rId6" Type="http://schemas.openxmlformats.org/officeDocument/2006/relationships/image" Target="../media/image174.wmf"/><Relationship Id="rId11" Type="http://schemas.openxmlformats.org/officeDocument/2006/relationships/image" Target="../media/image176.wmf"/><Relationship Id="rId24" Type="http://schemas.openxmlformats.org/officeDocument/2006/relationships/oleObject" Target="../embeddings/oleObject66.bin"/><Relationship Id="rId32" Type="http://schemas.openxmlformats.org/officeDocument/2006/relationships/oleObject" Target="../embeddings/oleObject71.bin"/><Relationship Id="rId37" Type="http://schemas.openxmlformats.org/officeDocument/2006/relationships/image" Target="../media/image188.wmf"/><Relationship Id="rId40" Type="http://schemas.openxmlformats.org/officeDocument/2006/relationships/oleObject" Target="../embeddings/oleObject75.bin"/><Relationship Id="rId5" Type="http://schemas.openxmlformats.org/officeDocument/2006/relationships/oleObject" Target="../embeddings/oleObject56.bin"/><Relationship Id="rId15" Type="http://schemas.openxmlformats.org/officeDocument/2006/relationships/image" Target="../media/image178.wmf"/><Relationship Id="rId23" Type="http://schemas.openxmlformats.org/officeDocument/2006/relationships/image" Target="../media/image182.wmf"/><Relationship Id="rId28" Type="http://schemas.openxmlformats.org/officeDocument/2006/relationships/oleObject" Target="../embeddings/oleObject68.bin"/><Relationship Id="rId36" Type="http://schemas.openxmlformats.org/officeDocument/2006/relationships/oleObject" Target="../embeddings/oleObject73.bin"/><Relationship Id="rId10" Type="http://schemas.openxmlformats.org/officeDocument/2006/relationships/oleObject" Target="../embeddings/oleObject59.bin"/><Relationship Id="rId19" Type="http://schemas.openxmlformats.org/officeDocument/2006/relationships/image" Target="../media/image180.wmf"/><Relationship Id="rId31" Type="http://schemas.openxmlformats.org/officeDocument/2006/relationships/image" Target="../media/image185.wmf"/><Relationship Id="rId4" Type="http://schemas.openxmlformats.org/officeDocument/2006/relationships/image" Target="../media/image173.wmf"/><Relationship Id="rId9" Type="http://schemas.openxmlformats.org/officeDocument/2006/relationships/oleObject" Target="../embeddings/oleObject58.bin"/><Relationship Id="rId14" Type="http://schemas.openxmlformats.org/officeDocument/2006/relationships/oleObject" Target="../embeddings/oleObject61.bin"/><Relationship Id="rId22" Type="http://schemas.openxmlformats.org/officeDocument/2006/relationships/oleObject" Target="../embeddings/oleObject65.bin"/><Relationship Id="rId27" Type="http://schemas.openxmlformats.org/officeDocument/2006/relationships/image" Target="../media/image184.wmf"/><Relationship Id="rId30" Type="http://schemas.openxmlformats.org/officeDocument/2006/relationships/oleObject" Target="../embeddings/oleObject70.bin"/><Relationship Id="rId35" Type="http://schemas.openxmlformats.org/officeDocument/2006/relationships/image" Target="../media/image187.wmf"/><Relationship Id="rId8" Type="http://schemas.openxmlformats.org/officeDocument/2006/relationships/image" Target="../media/image175.wmf"/><Relationship Id="rId3" Type="http://schemas.openxmlformats.org/officeDocument/2006/relationships/oleObject" Target="../embeddings/oleObject55.bin"/><Relationship Id="rId12" Type="http://schemas.openxmlformats.org/officeDocument/2006/relationships/oleObject" Target="../embeddings/oleObject60.bin"/><Relationship Id="rId17" Type="http://schemas.openxmlformats.org/officeDocument/2006/relationships/image" Target="../media/image179.wmf"/><Relationship Id="rId25" Type="http://schemas.openxmlformats.org/officeDocument/2006/relationships/image" Target="../media/image183.wmf"/><Relationship Id="rId33" Type="http://schemas.openxmlformats.org/officeDocument/2006/relationships/image" Target="../media/image186.wmf"/><Relationship Id="rId38" Type="http://schemas.openxmlformats.org/officeDocument/2006/relationships/oleObject" Target="../embeddings/oleObject74.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79.bin"/><Relationship Id="rId13" Type="http://schemas.openxmlformats.org/officeDocument/2006/relationships/image" Target="../media/image193.wmf"/><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92.wmf"/><Relationship Id="rId11" Type="http://schemas.openxmlformats.org/officeDocument/2006/relationships/image" Target="../media/image190.wmf"/><Relationship Id="rId5" Type="http://schemas.openxmlformats.org/officeDocument/2006/relationships/oleObject" Target="../embeddings/oleObject77.bin"/><Relationship Id="rId10" Type="http://schemas.openxmlformats.org/officeDocument/2006/relationships/oleObject" Target="../embeddings/oleObject80.bin"/><Relationship Id="rId4" Type="http://schemas.openxmlformats.org/officeDocument/2006/relationships/image" Target="../media/image191.wmf"/><Relationship Id="rId9" Type="http://schemas.openxmlformats.org/officeDocument/2006/relationships/image" Target="../media/image189.wmf"/></Relationships>
</file>

<file path=ppt/slides/_rels/slide71.xml.rels><?xml version="1.0" encoding="UTF-8" standalone="yes"?>
<Relationships xmlns="http://schemas.openxmlformats.org/package/2006/relationships"><Relationship Id="rId8" Type="http://schemas.openxmlformats.org/officeDocument/2006/relationships/image" Target="../media/image196.emf"/><Relationship Id="rId13" Type="http://schemas.openxmlformats.org/officeDocument/2006/relationships/oleObject" Target="../embeddings/oleObject87.bin"/><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198.emf"/><Relationship Id="rId2" Type="http://schemas.openxmlformats.org/officeDocument/2006/relationships/slideLayout" Target="../slideLayouts/slideLayout2.xml"/><Relationship Id="rId16" Type="http://schemas.openxmlformats.org/officeDocument/2006/relationships/image" Target="../media/image200.emf"/><Relationship Id="rId1" Type="http://schemas.openxmlformats.org/officeDocument/2006/relationships/vmlDrawing" Target="../drawings/vmlDrawing17.vml"/><Relationship Id="rId6" Type="http://schemas.openxmlformats.org/officeDocument/2006/relationships/image" Target="../media/image195.emf"/><Relationship Id="rId11" Type="http://schemas.openxmlformats.org/officeDocument/2006/relationships/oleObject" Target="../embeddings/oleObject86.bin"/><Relationship Id="rId5" Type="http://schemas.openxmlformats.org/officeDocument/2006/relationships/oleObject" Target="../embeddings/oleObject83.bin"/><Relationship Id="rId15" Type="http://schemas.openxmlformats.org/officeDocument/2006/relationships/oleObject" Target="../embeddings/oleObject88.bin"/><Relationship Id="rId10" Type="http://schemas.openxmlformats.org/officeDocument/2006/relationships/image" Target="../media/image197.emf"/><Relationship Id="rId4" Type="http://schemas.openxmlformats.org/officeDocument/2006/relationships/image" Target="../media/image194.emf"/><Relationship Id="rId9" Type="http://schemas.openxmlformats.org/officeDocument/2006/relationships/oleObject" Target="../embeddings/oleObject85.bin"/><Relationship Id="rId14" Type="http://schemas.openxmlformats.org/officeDocument/2006/relationships/image" Target="../media/image199.emf"/></Relationships>
</file>

<file path=ppt/slides/_rels/slide72.xml.rels><?xml version="1.0" encoding="UTF-8" standalone="yes"?>
<Relationships xmlns="http://schemas.openxmlformats.org/package/2006/relationships"><Relationship Id="rId8" Type="http://schemas.openxmlformats.org/officeDocument/2006/relationships/image" Target="../media/image203.emf"/><Relationship Id="rId13" Type="http://schemas.openxmlformats.org/officeDocument/2006/relationships/oleObject" Target="../embeddings/oleObject94.bin"/><Relationship Id="rId18" Type="http://schemas.openxmlformats.org/officeDocument/2006/relationships/image" Target="../media/image208.emf"/><Relationship Id="rId26" Type="http://schemas.openxmlformats.org/officeDocument/2006/relationships/image" Target="../media/image212.emf"/><Relationship Id="rId3" Type="http://schemas.openxmlformats.org/officeDocument/2006/relationships/oleObject" Target="../embeddings/oleObject89.bin"/><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205.emf"/><Relationship Id="rId17" Type="http://schemas.openxmlformats.org/officeDocument/2006/relationships/oleObject" Target="../embeddings/oleObject96.bin"/><Relationship Id="rId25" Type="http://schemas.openxmlformats.org/officeDocument/2006/relationships/oleObject" Target="../embeddings/oleObject100.bin"/><Relationship Id="rId2" Type="http://schemas.openxmlformats.org/officeDocument/2006/relationships/slideLayout" Target="../slideLayouts/slideLayout2.xml"/><Relationship Id="rId16" Type="http://schemas.openxmlformats.org/officeDocument/2006/relationships/image" Target="../media/image207.emf"/><Relationship Id="rId20" Type="http://schemas.openxmlformats.org/officeDocument/2006/relationships/image" Target="../media/image209.emf"/><Relationship Id="rId1" Type="http://schemas.openxmlformats.org/officeDocument/2006/relationships/vmlDrawing" Target="../drawings/vmlDrawing18.vml"/><Relationship Id="rId6" Type="http://schemas.openxmlformats.org/officeDocument/2006/relationships/image" Target="../media/image202.emf"/><Relationship Id="rId11" Type="http://schemas.openxmlformats.org/officeDocument/2006/relationships/oleObject" Target="../embeddings/oleObject93.bin"/><Relationship Id="rId24" Type="http://schemas.openxmlformats.org/officeDocument/2006/relationships/image" Target="../media/image211.emf"/><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28" Type="http://schemas.openxmlformats.org/officeDocument/2006/relationships/image" Target="../media/image213.emf"/><Relationship Id="rId10" Type="http://schemas.openxmlformats.org/officeDocument/2006/relationships/image" Target="../media/image204.emf"/><Relationship Id="rId19" Type="http://schemas.openxmlformats.org/officeDocument/2006/relationships/oleObject" Target="../embeddings/oleObject97.bin"/><Relationship Id="rId4" Type="http://schemas.openxmlformats.org/officeDocument/2006/relationships/image" Target="../media/image201.emf"/><Relationship Id="rId9" Type="http://schemas.openxmlformats.org/officeDocument/2006/relationships/oleObject" Target="../embeddings/oleObject92.bin"/><Relationship Id="rId14" Type="http://schemas.openxmlformats.org/officeDocument/2006/relationships/image" Target="../media/image206.emf"/><Relationship Id="rId22" Type="http://schemas.openxmlformats.org/officeDocument/2006/relationships/image" Target="../media/image210.emf"/><Relationship Id="rId27" Type="http://schemas.openxmlformats.org/officeDocument/2006/relationships/oleObject" Target="../embeddings/oleObject101.bin"/></Relationships>
</file>

<file path=ppt/slides/_rels/slide73.xml.rels><?xml version="1.0" encoding="UTF-8" standalone="yes"?>
<Relationships xmlns="http://schemas.openxmlformats.org/package/2006/relationships"><Relationship Id="rId8" Type="http://schemas.openxmlformats.org/officeDocument/2006/relationships/image" Target="../media/image216.emf"/><Relationship Id="rId13" Type="http://schemas.openxmlformats.org/officeDocument/2006/relationships/oleObject" Target="../embeddings/oleObject107.bin"/><Relationship Id="rId18" Type="http://schemas.openxmlformats.org/officeDocument/2006/relationships/image" Target="../media/image221.emf"/><Relationship Id="rId3" Type="http://schemas.openxmlformats.org/officeDocument/2006/relationships/oleObject" Target="../embeddings/oleObject102.bin"/><Relationship Id="rId21" Type="http://schemas.openxmlformats.org/officeDocument/2006/relationships/oleObject" Target="../embeddings/oleObject111.bin"/><Relationship Id="rId7" Type="http://schemas.openxmlformats.org/officeDocument/2006/relationships/oleObject" Target="../embeddings/oleObject104.bin"/><Relationship Id="rId12" Type="http://schemas.openxmlformats.org/officeDocument/2006/relationships/image" Target="../media/image218.emf"/><Relationship Id="rId17" Type="http://schemas.openxmlformats.org/officeDocument/2006/relationships/oleObject" Target="../embeddings/oleObject109.bin"/><Relationship Id="rId2" Type="http://schemas.openxmlformats.org/officeDocument/2006/relationships/slideLayout" Target="../slideLayouts/slideLayout2.xml"/><Relationship Id="rId16" Type="http://schemas.openxmlformats.org/officeDocument/2006/relationships/image" Target="../media/image220.emf"/><Relationship Id="rId20" Type="http://schemas.openxmlformats.org/officeDocument/2006/relationships/image" Target="../media/image222.emf"/><Relationship Id="rId1" Type="http://schemas.openxmlformats.org/officeDocument/2006/relationships/vmlDrawing" Target="../drawings/vmlDrawing19.vml"/><Relationship Id="rId6" Type="http://schemas.openxmlformats.org/officeDocument/2006/relationships/image" Target="../media/image215.emf"/><Relationship Id="rId11" Type="http://schemas.openxmlformats.org/officeDocument/2006/relationships/oleObject" Target="../embeddings/oleObject106.bin"/><Relationship Id="rId24" Type="http://schemas.openxmlformats.org/officeDocument/2006/relationships/image" Target="../media/image224.emf"/><Relationship Id="rId5" Type="http://schemas.openxmlformats.org/officeDocument/2006/relationships/oleObject" Target="../embeddings/oleObject103.bin"/><Relationship Id="rId15" Type="http://schemas.openxmlformats.org/officeDocument/2006/relationships/oleObject" Target="../embeddings/oleObject108.bin"/><Relationship Id="rId23" Type="http://schemas.openxmlformats.org/officeDocument/2006/relationships/oleObject" Target="../embeddings/oleObject112.bin"/><Relationship Id="rId10" Type="http://schemas.openxmlformats.org/officeDocument/2006/relationships/image" Target="../media/image217.emf"/><Relationship Id="rId19" Type="http://schemas.openxmlformats.org/officeDocument/2006/relationships/oleObject" Target="../embeddings/oleObject110.bin"/><Relationship Id="rId4" Type="http://schemas.openxmlformats.org/officeDocument/2006/relationships/image" Target="../media/image214.emf"/><Relationship Id="rId9" Type="http://schemas.openxmlformats.org/officeDocument/2006/relationships/oleObject" Target="../embeddings/oleObject105.bin"/><Relationship Id="rId14" Type="http://schemas.openxmlformats.org/officeDocument/2006/relationships/image" Target="../media/image219.emf"/><Relationship Id="rId22" Type="http://schemas.openxmlformats.org/officeDocument/2006/relationships/image" Target="../media/image223.emf"/></Relationships>
</file>

<file path=ppt/slides/_rels/slide74.xml.rels><?xml version="1.0" encoding="UTF-8" standalone="yes"?>
<Relationships xmlns="http://schemas.openxmlformats.org/package/2006/relationships"><Relationship Id="rId8" Type="http://schemas.openxmlformats.org/officeDocument/2006/relationships/image" Target="../media/image227.emf"/><Relationship Id="rId13" Type="http://schemas.openxmlformats.org/officeDocument/2006/relationships/oleObject" Target="../embeddings/oleObject118.bin"/><Relationship Id="rId18" Type="http://schemas.openxmlformats.org/officeDocument/2006/relationships/image" Target="../media/image232.emf"/><Relationship Id="rId26" Type="http://schemas.openxmlformats.org/officeDocument/2006/relationships/image" Target="../media/image236.emf"/><Relationship Id="rId3" Type="http://schemas.openxmlformats.org/officeDocument/2006/relationships/oleObject" Target="../embeddings/oleObject113.bin"/><Relationship Id="rId21" Type="http://schemas.openxmlformats.org/officeDocument/2006/relationships/oleObject" Target="../embeddings/oleObject122.bin"/><Relationship Id="rId7" Type="http://schemas.openxmlformats.org/officeDocument/2006/relationships/oleObject" Target="../embeddings/oleObject115.bin"/><Relationship Id="rId12" Type="http://schemas.openxmlformats.org/officeDocument/2006/relationships/image" Target="../media/image229.emf"/><Relationship Id="rId17" Type="http://schemas.openxmlformats.org/officeDocument/2006/relationships/oleObject" Target="../embeddings/oleObject120.bin"/><Relationship Id="rId25" Type="http://schemas.openxmlformats.org/officeDocument/2006/relationships/oleObject" Target="../embeddings/oleObject124.bin"/><Relationship Id="rId2" Type="http://schemas.openxmlformats.org/officeDocument/2006/relationships/slideLayout" Target="../slideLayouts/slideLayout2.xml"/><Relationship Id="rId16" Type="http://schemas.openxmlformats.org/officeDocument/2006/relationships/image" Target="../media/image231.emf"/><Relationship Id="rId20" Type="http://schemas.openxmlformats.org/officeDocument/2006/relationships/image" Target="../media/image233.emf"/><Relationship Id="rId29" Type="http://schemas.openxmlformats.org/officeDocument/2006/relationships/oleObject" Target="../embeddings/oleObject126.bin"/><Relationship Id="rId1" Type="http://schemas.openxmlformats.org/officeDocument/2006/relationships/vmlDrawing" Target="../drawings/vmlDrawing20.vml"/><Relationship Id="rId6" Type="http://schemas.openxmlformats.org/officeDocument/2006/relationships/image" Target="../media/image226.emf"/><Relationship Id="rId11" Type="http://schemas.openxmlformats.org/officeDocument/2006/relationships/oleObject" Target="../embeddings/oleObject117.bin"/><Relationship Id="rId24" Type="http://schemas.openxmlformats.org/officeDocument/2006/relationships/image" Target="../media/image235.emf"/><Relationship Id="rId32" Type="http://schemas.openxmlformats.org/officeDocument/2006/relationships/image" Target="../media/image239.emf"/><Relationship Id="rId5" Type="http://schemas.openxmlformats.org/officeDocument/2006/relationships/oleObject" Target="../embeddings/oleObject114.bin"/><Relationship Id="rId15" Type="http://schemas.openxmlformats.org/officeDocument/2006/relationships/oleObject" Target="../embeddings/oleObject119.bin"/><Relationship Id="rId23" Type="http://schemas.openxmlformats.org/officeDocument/2006/relationships/oleObject" Target="../embeddings/oleObject123.bin"/><Relationship Id="rId28" Type="http://schemas.openxmlformats.org/officeDocument/2006/relationships/image" Target="../media/image237.emf"/><Relationship Id="rId10" Type="http://schemas.openxmlformats.org/officeDocument/2006/relationships/image" Target="../media/image228.emf"/><Relationship Id="rId19" Type="http://schemas.openxmlformats.org/officeDocument/2006/relationships/oleObject" Target="../embeddings/oleObject121.bin"/><Relationship Id="rId31" Type="http://schemas.openxmlformats.org/officeDocument/2006/relationships/oleObject" Target="../embeddings/oleObject127.bin"/><Relationship Id="rId4" Type="http://schemas.openxmlformats.org/officeDocument/2006/relationships/image" Target="../media/image225.emf"/><Relationship Id="rId9" Type="http://schemas.openxmlformats.org/officeDocument/2006/relationships/oleObject" Target="../embeddings/oleObject116.bin"/><Relationship Id="rId14" Type="http://schemas.openxmlformats.org/officeDocument/2006/relationships/image" Target="../media/image230.emf"/><Relationship Id="rId22" Type="http://schemas.openxmlformats.org/officeDocument/2006/relationships/image" Target="../media/image234.emf"/><Relationship Id="rId27" Type="http://schemas.openxmlformats.org/officeDocument/2006/relationships/oleObject" Target="../embeddings/oleObject125.bin"/><Relationship Id="rId30" Type="http://schemas.openxmlformats.org/officeDocument/2006/relationships/image" Target="../media/image238.emf"/></Relationships>
</file>

<file path=ppt/slides/_rels/slide75.xml.rels><?xml version="1.0" encoding="UTF-8" standalone="yes"?>
<Relationships xmlns="http://schemas.openxmlformats.org/package/2006/relationships"><Relationship Id="rId8" Type="http://schemas.openxmlformats.org/officeDocument/2006/relationships/image" Target="../media/image242.emf"/><Relationship Id="rId3" Type="http://schemas.openxmlformats.org/officeDocument/2006/relationships/oleObject" Target="../embeddings/oleObject128.bin"/><Relationship Id="rId7"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41.emf"/><Relationship Id="rId11" Type="http://schemas.openxmlformats.org/officeDocument/2006/relationships/image" Target="../media/image340.png"/><Relationship Id="rId5" Type="http://schemas.openxmlformats.org/officeDocument/2006/relationships/oleObject" Target="../embeddings/oleObject129.bin"/><Relationship Id="rId10" Type="http://schemas.openxmlformats.org/officeDocument/2006/relationships/image" Target="../media/image243.emf"/><Relationship Id="rId4" Type="http://schemas.openxmlformats.org/officeDocument/2006/relationships/image" Target="../media/image240.emf"/><Relationship Id="rId9" Type="http://schemas.openxmlformats.org/officeDocument/2006/relationships/oleObject" Target="../embeddings/oleObject131.bin"/></Relationships>
</file>

<file path=ppt/slides/_rels/slide76.xml.rels><?xml version="1.0" encoding="UTF-8" standalone="yes"?>
<Relationships xmlns="http://schemas.openxmlformats.org/package/2006/relationships"><Relationship Id="rId8" Type="http://schemas.openxmlformats.org/officeDocument/2006/relationships/image" Target="../media/image246.emf"/><Relationship Id="rId13" Type="http://schemas.openxmlformats.org/officeDocument/2006/relationships/image" Target="../media/image269.png"/><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248.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45.emf"/><Relationship Id="rId11" Type="http://schemas.openxmlformats.org/officeDocument/2006/relationships/oleObject" Target="../embeddings/oleObject136.bin"/><Relationship Id="rId5" Type="http://schemas.openxmlformats.org/officeDocument/2006/relationships/oleObject" Target="../embeddings/oleObject133.bin"/><Relationship Id="rId10" Type="http://schemas.openxmlformats.org/officeDocument/2006/relationships/image" Target="../media/image247.emf"/><Relationship Id="rId4" Type="http://schemas.openxmlformats.org/officeDocument/2006/relationships/image" Target="../media/image244.emf"/><Relationship Id="rId9" Type="http://schemas.openxmlformats.org/officeDocument/2006/relationships/oleObject" Target="../embeddings/oleObject135.bin"/><Relationship Id="rId14" Type="http://schemas.openxmlformats.org/officeDocument/2006/relationships/image" Target="../media/image2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251.emf"/><Relationship Id="rId13" Type="http://schemas.openxmlformats.org/officeDocument/2006/relationships/oleObject" Target="../embeddings/oleObject142.bin"/><Relationship Id="rId18" Type="http://schemas.openxmlformats.org/officeDocument/2006/relationships/image" Target="../media/image256.emf"/><Relationship Id="rId26" Type="http://schemas.openxmlformats.org/officeDocument/2006/relationships/image" Target="../media/image260.emf"/><Relationship Id="rId3" Type="http://schemas.openxmlformats.org/officeDocument/2006/relationships/oleObject" Target="../embeddings/oleObject137.bin"/><Relationship Id="rId21" Type="http://schemas.openxmlformats.org/officeDocument/2006/relationships/oleObject" Target="../embeddings/oleObject146.bin"/><Relationship Id="rId7" Type="http://schemas.openxmlformats.org/officeDocument/2006/relationships/oleObject" Target="../embeddings/oleObject139.bin"/><Relationship Id="rId12" Type="http://schemas.openxmlformats.org/officeDocument/2006/relationships/image" Target="../media/image253.emf"/><Relationship Id="rId17" Type="http://schemas.openxmlformats.org/officeDocument/2006/relationships/oleObject" Target="../embeddings/oleObject144.bin"/><Relationship Id="rId25" Type="http://schemas.openxmlformats.org/officeDocument/2006/relationships/oleObject" Target="../embeddings/oleObject148.bin"/><Relationship Id="rId2" Type="http://schemas.openxmlformats.org/officeDocument/2006/relationships/slideLayout" Target="../slideLayouts/slideLayout2.xml"/><Relationship Id="rId16" Type="http://schemas.openxmlformats.org/officeDocument/2006/relationships/image" Target="../media/image255.emf"/><Relationship Id="rId20" Type="http://schemas.openxmlformats.org/officeDocument/2006/relationships/image" Target="../media/image257.emf"/><Relationship Id="rId29" Type="http://schemas.openxmlformats.org/officeDocument/2006/relationships/oleObject" Target="../embeddings/oleObject150.bin"/><Relationship Id="rId1" Type="http://schemas.openxmlformats.org/officeDocument/2006/relationships/vmlDrawing" Target="../drawings/vmlDrawing23.vml"/><Relationship Id="rId6" Type="http://schemas.openxmlformats.org/officeDocument/2006/relationships/image" Target="../media/image250.emf"/><Relationship Id="rId11" Type="http://schemas.openxmlformats.org/officeDocument/2006/relationships/oleObject" Target="../embeddings/oleObject141.bin"/><Relationship Id="rId24" Type="http://schemas.openxmlformats.org/officeDocument/2006/relationships/image" Target="../media/image259.emf"/><Relationship Id="rId32" Type="http://schemas.openxmlformats.org/officeDocument/2006/relationships/image" Target="../media/image263.emf"/><Relationship Id="rId5" Type="http://schemas.openxmlformats.org/officeDocument/2006/relationships/oleObject" Target="../embeddings/oleObject138.bin"/><Relationship Id="rId15" Type="http://schemas.openxmlformats.org/officeDocument/2006/relationships/oleObject" Target="../embeddings/oleObject143.bin"/><Relationship Id="rId23" Type="http://schemas.openxmlformats.org/officeDocument/2006/relationships/oleObject" Target="../embeddings/oleObject147.bin"/><Relationship Id="rId28" Type="http://schemas.openxmlformats.org/officeDocument/2006/relationships/image" Target="../media/image261.emf"/><Relationship Id="rId10" Type="http://schemas.openxmlformats.org/officeDocument/2006/relationships/image" Target="../media/image252.emf"/><Relationship Id="rId19" Type="http://schemas.openxmlformats.org/officeDocument/2006/relationships/oleObject" Target="../embeddings/oleObject145.bin"/><Relationship Id="rId31" Type="http://schemas.openxmlformats.org/officeDocument/2006/relationships/oleObject" Target="../embeddings/oleObject151.bin"/><Relationship Id="rId4" Type="http://schemas.openxmlformats.org/officeDocument/2006/relationships/image" Target="../media/image249.emf"/><Relationship Id="rId9" Type="http://schemas.openxmlformats.org/officeDocument/2006/relationships/oleObject" Target="../embeddings/oleObject140.bin"/><Relationship Id="rId14" Type="http://schemas.openxmlformats.org/officeDocument/2006/relationships/image" Target="../media/image254.emf"/><Relationship Id="rId22" Type="http://schemas.openxmlformats.org/officeDocument/2006/relationships/image" Target="../media/image258.emf"/><Relationship Id="rId27" Type="http://schemas.openxmlformats.org/officeDocument/2006/relationships/oleObject" Target="../embeddings/oleObject149.bin"/><Relationship Id="rId30" Type="http://schemas.openxmlformats.org/officeDocument/2006/relationships/image" Target="../media/image262.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4" Type="http://schemas.openxmlformats.org/officeDocument/2006/relationships/image" Target="../media/image864.png"/><Relationship Id="rId33" Type="http://schemas.openxmlformats.org/officeDocument/2006/relationships/image" Target="../media/image863.png"/><Relationship Id="rId38" Type="http://schemas.openxmlformats.org/officeDocument/2006/relationships/image" Target="../media/image824.png"/><Relationship Id="rId29" Type="http://schemas.openxmlformats.org/officeDocument/2006/relationships/image" Target="../media/image859.png"/><Relationship Id="rId1" Type="http://schemas.openxmlformats.org/officeDocument/2006/relationships/slideLayout" Target="../slideLayouts/slideLayout13.xml"/><Relationship Id="rId37" Type="http://schemas.openxmlformats.org/officeDocument/2006/relationships/image" Target="../media/image817.png"/><Relationship Id="rId32" Type="http://schemas.openxmlformats.org/officeDocument/2006/relationships/image" Target="../media/image862.png"/><Relationship Id="rId28" Type="http://schemas.openxmlformats.org/officeDocument/2006/relationships/image" Target="../media/image858.png"/><Relationship Id="rId31" Type="http://schemas.openxmlformats.org/officeDocument/2006/relationships/image" Target="../media/image861.png"/><Relationship Id="rId27" Type="http://schemas.openxmlformats.org/officeDocument/2006/relationships/image" Target="../media/image857.png"/><Relationship Id="rId30" Type="http://schemas.openxmlformats.org/officeDocument/2006/relationships/image" Target="../media/image860.png"/><Relationship Id="rId35" Type="http://schemas.openxmlformats.org/officeDocument/2006/relationships/image" Target="../media/image865.png"/></Relationships>
</file>

<file path=ppt/slides/_rels/slide80.xml.rels><?xml version="1.0" encoding="UTF-8" standalone="yes"?>
<Relationships xmlns="http://schemas.openxmlformats.org/package/2006/relationships"><Relationship Id="rId8" Type="http://schemas.openxmlformats.org/officeDocument/2006/relationships/image" Target="../media/image266.emf"/><Relationship Id="rId13" Type="http://schemas.openxmlformats.org/officeDocument/2006/relationships/oleObject" Target="../embeddings/oleObject157.bin"/><Relationship Id="rId18" Type="http://schemas.openxmlformats.org/officeDocument/2006/relationships/image" Target="../media/image271.emf"/><Relationship Id="rId3" Type="http://schemas.openxmlformats.org/officeDocument/2006/relationships/oleObject" Target="../embeddings/oleObject152.bin"/><Relationship Id="rId7" Type="http://schemas.openxmlformats.org/officeDocument/2006/relationships/oleObject" Target="../embeddings/oleObject154.bin"/><Relationship Id="rId12" Type="http://schemas.openxmlformats.org/officeDocument/2006/relationships/image" Target="../media/image268.emf"/><Relationship Id="rId17" Type="http://schemas.openxmlformats.org/officeDocument/2006/relationships/oleObject" Target="../embeddings/oleObject159.bin"/><Relationship Id="rId2" Type="http://schemas.openxmlformats.org/officeDocument/2006/relationships/slideLayout" Target="../slideLayouts/slideLayout2.xml"/><Relationship Id="rId16" Type="http://schemas.openxmlformats.org/officeDocument/2006/relationships/image" Target="../media/image270.emf"/><Relationship Id="rId20" Type="http://schemas.openxmlformats.org/officeDocument/2006/relationships/image" Target="../media/image272.emf"/><Relationship Id="rId1" Type="http://schemas.openxmlformats.org/officeDocument/2006/relationships/vmlDrawing" Target="../drawings/vmlDrawing24.vml"/><Relationship Id="rId6" Type="http://schemas.openxmlformats.org/officeDocument/2006/relationships/image" Target="../media/image265.emf"/><Relationship Id="rId11" Type="http://schemas.openxmlformats.org/officeDocument/2006/relationships/oleObject" Target="../embeddings/oleObject156.bin"/><Relationship Id="rId5" Type="http://schemas.openxmlformats.org/officeDocument/2006/relationships/oleObject" Target="../embeddings/oleObject153.bin"/><Relationship Id="rId15" Type="http://schemas.openxmlformats.org/officeDocument/2006/relationships/oleObject" Target="../embeddings/oleObject158.bin"/><Relationship Id="rId10" Type="http://schemas.openxmlformats.org/officeDocument/2006/relationships/image" Target="../media/image267.emf"/><Relationship Id="rId19" Type="http://schemas.openxmlformats.org/officeDocument/2006/relationships/oleObject" Target="../embeddings/oleObject160.bin"/><Relationship Id="rId4" Type="http://schemas.openxmlformats.org/officeDocument/2006/relationships/image" Target="../media/image264.emf"/><Relationship Id="rId9" Type="http://schemas.openxmlformats.org/officeDocument/2006/relationships/oleObject" Target="../embeddings/oleObject155.bin"/><Relationship Id="rId14" Type="http://schemas.openxmlformats.org/officeDocument/2006/relationships/image" Target="../media/image269.emf"/></Relationships>
</file>

<file path=ppt/slides/_rels/slide81.xml.rels><?xml version="1.0" encoding="UTF-8" standalone="yes"?>
<Relationships xmlns="http://schemas.openxmlformats.org/package/2006/relationships"><Relationship Id="rId3" Type="http://schemas.openxmlformats.org/officeDocument/2006/relationships/hyperlink" Target="file:///I:\&#39640;&#31561;&#25968;&#23398;\&#26032;&#24314;&#25991;&#20214;&#22841;\05-1.ppt" TargetMode="External"/><Relationship Id="rId2" Type="http://schemas.openxmlformats.org/officeDocument/2006/relationships/image" Target="../media/image273.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280.emf"/><Relationship Id="rId3" Type="http://schemas.openxmlformats.org/officeDocument/2006/relationships/image" Target="../media/image275.emf"/><Relationship Id="rId7" Type="http://schemas.openxmlformats.org/officeDocument/2006/relationships/image" Target="../media/image279.emf"/><Relationship Id="rId2" Type="http://schemas.openxmlformats.org/officeDocument/2006/relationships/image" Target="../media/image274.emf"/><Relationship Id="rId1" Type="http://schemas.openxmlformats.org/officeDocument/2006/relationships/slideLayout" Target="../slideLayouts/slideLayout2.xml"/><Relationship Id="rId6" Type="http://schemas.openxmlformats.org/officeDocument/2006/relationships/image" Target="../media/image278.emf"/><Relationship Id="rId5" Type="http://schemas.openxmlformats.org/officeDocument/2006/relationships/image" Target="../media/image277.emf"/><Relationship Id="rId4" Type="http://schemas.openxmlformats.org/officeDocument/2006/relationships/image" Target="../media/image276.emf"/></Relationships>
</file>

<file path=ppt/slides/_rels/slide83.xml.rels><?xml version="1.0" encoding="UTF-8" standalone="yes"?>
<Relationships xmlns="http://schemas.openxmlformats.org/package/2006/relationships"><Relationship Id="rId8" Type="http://schemas.openxmlformats.org/officeDocument/2006/relationships/image" Target="../media/image287.emf"/><Relationship Id="rId3" Type="http://schemas.openxmlformats.org/officeDocument/2006/relationships/image" Target="../media/image282.emf"/><Relationship Id="rId7" Type="http://schemas.openxmlformats.org/officeDocument/2006/relationships/image" Target="../media/image286.emf"/><Relationship Id="rId2" Type="http://schemas.openxmlformats.org/officeDocument/2006/relationships/image" Target="../media/image281.emf"/><Relationship Id="rId1" Type="http://schemas.openxmlformats.org/officeDocument/2006/relationships/slideLayout" Target="../slideLayouts/slideLayout2.xml"/><Relationship Id="rId6" Type="http://schemas.openxmlformats.org/officeDocument/2006/relationships/image" Target="../media/image285.emf"/><Relationship Id="rId5" Type="http://schemas.openxmlformats.org/officeDocument/2006/relationships/image" Target="../media/image284.emf"/><Relationship Id="rId10" Type="http://schemas.openxmlformats.org/officeDocument/2006/relationships/image" Target="../media/image289.emf"/><Relationship Id="rId4" Type="http://schemas.openxmlformats.org/officeDocument/2006/relationships/image" Target="../media/image283.emf"/><Relationship Id="rId9" Type="http://schemas.openxmlformats.org/officeDocument/2006/relationships/image" Target="../media/image288.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296.emf"/><Relationship Id="rId3" Type="http://schemas.openxmlformats.org/officeDocument/2006/relationships/image" Target="../media/image291.emf"/><Relationship Id="rId7" Type="http://schemas.openxmlformats.org/officeDocument/2006/relationships/image" Target="../media/image295.emf"/><Relationship Id="rId12" Type="http://schemas.openxmlformats.org/officeDocument/2006/relationships/image" Target="../media/image290.e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294.emf"/><Relationship Id="rId11" Type="http://schemas.openxmlformats.org/officeDocument/2006/relationships/oleObject" Target="../embeddings/oleObject161.bin"/><Relationship Id="rId5" Type="http://schemas.openxmlformats.org/officeDocument/2006/relationships/image" Target="../media/image293.emf"/><Relationship Id="rId10" Type="http://schemas.openxmlformats.org/officeDocument/2006/relationships/image" Target="../media/image298.emf"/><Relationship Id="rId4" Type="http://schemas.openxmlformats.org/officeDocument/2006/relationships/image" Target="../media/image292.emf"/><Relationship Id="rId9" Type="http://schemas.openxmlformats.org/officeDocument/2006/relationships/image" Target="../media/image297.emf"/></Relationships>
</file>

<file path=ppt/slides/_rels/slide86.xml.rels><?xml version="1.0" encoding="UTF-8" standalone="yes"?>
<Relationships xmlns="http://schemas.openxmlformats.org/package/2006/relationships"><Relationship Id="rId3" Type="http://schemas.openxmlformats.org/officeDocument/2006/relationships/image" Target="../media/image300.emf"/><Relationship Id="rId7" Type="http://schemas.openxmlformats.org/officeDocument/2006/relationships/image" Target="../media/image304.emf"/><Relationship Id="rId2" Type="http://schemas.openxmlformats.org/officeDocument/2006/relationships/image" Target="../media/image299.emf"/><Relationship Id="rId1" Type="http://schemas.openxmlformats.org/officeDocument/2006/relationships/slideLayout" Target="../slideLayouts/slideLayout2.xml"/><Relationship Id="rId6" Type="http://schemas.openxmlformats.org/officeDocument/2006/relationships/image" Target="../media/image303.emf"/><Relationship Id="rId5" Type="http://schemas.openxmlformats.org/officeDocument/2006/relationships/image" Target="../media/image302.emf"/><Relationship Id="rId4" Type="http://schemas.openxmlformats.org/officeDocument/2006/relationships/image" Target="../media/image301.e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64.bin"/><Relationship Id="rId3" Type="http://schemas.openxmlformats.org/officeDocument/2006/relationships/oleObject" Target="../embeddings/oleObject162.bin"/><Relationship Id="rId7" Type="http://schemas.openxmlformats.org/officeDocument/2006/relationships/image" Target="../media/image308.e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306.emf"/><Relationship Id="rId5" Type="http://schemas.openxmlformats.org/officeDocument/2006/relationships/oleObject" Target="../embeddings/oleObject163.bin"/><Relationship Id="rId4" Type="http://schemas.openxmlformats.org/officeDocument/2006/relationships/image" Target="../media/image305.emf"/><Relationship Id="rId9" Type="http://schemas.openxmlformats.org/officeDocument/2006/relationships/image" Target="../media/image307.emf"/></Relationships>
</file>

<file path=ppt/slides/_rels/slide88.x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oleObject" Target="../embeddings/oleObject170.bin"/><Relationship Id="rId18" Type="http://schemas.openxmlformats.org/officeDocument/2006/relationships/image" Target="../media/image316.wmf"/><Relationship Id="rId26" Type="http://schemas.openxmlformats.org/officeDocument/2006/relationships/oleObject" Target="../embeddings/oleObject177.bin"/><Relationship Id="rId3" Type="http://schemas.openxmlformats.org/officeDocument/2006/relationships/oleObject" Target="../embeddings/oleObject165.bin"/><Relationship Id="rId21" Type="http://schemas.openxmlformats.org/officeDocument/2006/relationships/oleObject" Target="../embeddings/oleObject174.bin"/><Relationship Id="rId7" Type="http://schemas.openxmlformats.org/officeDocument/2006/relationships/oleObject" Target="../embeddings/oleObject167.bin"/><Relationship Id="rId12" Type="http://schemas.openxmlformats.org/officeDocument/2006/relationships/image" Target="../media/image313.wmf"/><Relationship Id="rId17" Type="http://schemas.openxmlformats.org/officeDocument/2006/relationships/oleObject" Target="../embeddings/oleObject172.bin"/><Relationship Id="rId25" Type="http://schemas.openxmlformats.org/officeDocument/2006/relationships/oleObject" Target="../embeddings/oleObject176.bin"/><Relationship Id="rId2" Type="http://schemas.openxmlformats.org/officeDocument/2006/relationships/slideLayout" Target="../slideLayouts/slideLayout2.xml"/><Relationship Id="rId16" Type="http://schemas.openxmlformats.org/officeDocument/2006/relationships/image" Target="../media/image315.wmf"/><Relationship Id="rId20" Type="http://schemas.openxmlformats.org/officeDocument/2006/relationships/image" Target="../media/image317.wmf"/><Relationship Id="rId29" Type="http://schemas.openxmlformats.org/officeDocument/2006/relationships/image" Target="../media/image319.wmf"/><Relationship Id="rId1" Type="http://schemas.openxmlformats.org/officeDocument/2006/relationships/vmlDrawing" Target="../drawings/vmlDrawing27.vml"/><Relationship Id="rId6" Type="http://schemas.openxmlformats.org/officeDocument/2006/relationships/image" Target="../media/image310.wmf"/><Relationship Id="rId11" Type="http://schemas.openxmlformats.org/officeDocument/2006/relationships/oleObject" Target="../embeddings/oleObject169.bin"/><Relationship Id="rId24" Type="http://schemas.openxmlformats.org/officeDocument/2006/relationships/image" Target="../media/image417.png"/><Relationship Id="rId5" Type="http://schemas.openxmlformats.org/officeDocument/2006/relationships/oleObject" Target="../embeddings/oleObject166.bin"/><Relationship Id="rId15" Type="http://schemas.openxmlformats.org/officeDocument/2006/relationships/oleObject" Target="../embeddings/oleObject171.bin"/><Relationship Id="rId23" Type="http://schemas.openxmlformats.org/officeDocument/2006/relationships/oleObject" Target="../embeddings/oleObject175.bin"/><Relationship Id="rId28" Type="http://schemas.openxmlformats.org/officeDocument/2006/relationships/oleObject" Target="../embeddings/oleObject179.bin"/><Relationship Id="rId10" Type="http://schemas.openxmlformats.org/officeDocument/2006/relationships/image" Target="../media/image312.wmf"/><Relationship Id="rId19" Type="http://schemas.openxmlformats.org/officeDocument/2006/relationships/oleObject" Target="../embeddings/oleObject173.bin"/><Relationship Id="rId4" Type="http://schemas.openxmlformats.org/officeDocument/2006/relationships/image" Target="../media/image309.wmf"/><Relationship Id="rId9" Type="http://schemas.openxmlformats.org/officeDocument/2006/relationships/oleObject" Target="../embeddings/oleObject168.bin"/><Relationship Id="rId14" Type="http://schemas.openxmlformats.org/officeDocument/2006/relationships/image" Target="../media/image314.wmf"/><Relationship Id="rId22" Type="http://schemas.openxmlformats.org/officeDocument/2006/relationships/image" Target="../media/image318.wmf"/><Relationship Id="rId27" Type="http://schemas.openxmlformats.org/officeDocument/2006/relationships/oleObject" Target="../embeddings/oleObject178.bin"/></Relationships>
</file>

<file path=ppt/slides/_rels/slide89.xml.rels><?xml version="1.0" encoding="UTF-8" standalone="yes"?>
<Relationships xmlns="http://schemas.openxmlformats.org/package/2006/relationships"><Relationship Id="rId3" Type="http://schemas.openxmlformats.org/officeDocument/2006/relationships/image" Target="../media/image321.emf"/><Relationship Id="rId2"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image" Target="../media/image324.emf"/><Relationship Id="rId5" Type="http://schemas.openxmlformats.org/officeDocument/2006/relationships/image" Target="../media/image323.emf"/><Relationship Id="rId4" Type="http://schemas.openxmlformats.org/officeDocument/2006/relationships/image" Target="../media/image32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82.bin"/><Relationship Id="rId3" Type="http://schemas.openxmlformats.org/officeDocument/2006/relationships/slide" Target="slide12.xml"/><Relationship Id="rId7" Type="http://schemas.openxmlformats.org/officeDocument/2006/relationships/image" Target="../media/image326.e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181.bin"/><Relationship Id="rId11" Type="http://schemas.openxmlformats.org/officeDocument/2006/relationships/image" Target="../media/image328.emf"/><Relationship Id="rId5" Type="http://schemas.openxmlformats.org/officeDocument/2006/relationships/image" Target="../media/image325.e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327.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331.wmf"/><Relationship Id="rId13" Type="http://schemas.openxmlformats.org/officeDocument/2006/relationships/oleObject" Target="../embeddings/oleObject189.bin"/><Relationship Id="rId18" Type="http://schemas.openxmlformats.org/officeDocument/2006/relationships/image" Target="../media/image336.wmf"/><Relationship Id="rId3" Type="http://schemas.openxmlformats.org/officeDocument/2006/relationships/oleObject" Target="../embeddings/oleObject184.bin"/><Relationship Id="rId21" Type="http://schemas.openxmlformats.org/officeDocument/2006/relationships/oleObject" Target="../embeddings/oleObject193.bin"/><Relationship Id="rId7" Type="http://schemas.openxmlformats.org/officeDocument/2006/relationships/oleObject" Target="../embeddings/oleObject186.bin"/><Relationship Id="rId12" Type="http://schemas.openxmlformats.org/officeDocument/2006/relationships/image" Target="../media/image333.wmf"/><Relationship Id="rId17" Type="http://schemas.openxmlformats.org/officeDocument/2006/relationships/oleObject" Target="../embeddings/oleObject191.bin"/><Relationship Id="rId2" Type="http://schemas.openxmlformats.org/officeDocument/2006/relationships/slideLayout" Target="../slideLayouts/slideLayout2.xml"/><Relationship Id="rId16" Type="http://schemas.openxmlformats.org/officeDocument/2006/relationships/image" Target="../media/image335.wmf"/><Relationship Id="rId20" Type="http://schemas.openxmlformats.org/officeDocument/2006/relationships/image" Target="../media/image337.wmf"/><Relationship Id="rId1" Type="http://schemas.openxmlformats.org/officeDocument/2006/relationships/vmlDrawing" Target="../drawings/vmlDrawing29.vml"/><Relationship Id="rId6" Type="http://schemas.openxmlformats.org/officeDocument/2006/relationships/image" Target="../media/image330.wmf"/><Relationship Id="rId11" Type="http://schemas.openxmlformats.org/officeDocument/2006/relationships/oleObject" Target="../embeddings/oleObject188.bin"/><Relationship Id="rId24" Type="http://schemas.openxmlformats.org/officeDocument/2006/relationships/image" Target="../media/image339.wmf"/><Relationship Id="rId5" Type="http://schemas.openxmlformats.org/officeDocument/2006/relationships/oleObject" Target="../embeddings/oleObject185.bin"/><Relationship Id="rId15" Type="http://schemas.openxmlformats.org/officeDocument/2006/relationships/oleObject" Target="../embeddings/oleObject190.bin"/><Relationship Id="rId23" Type="http://schemas.openxmlformats.org/officeDocument/2006/relationships/oleObject" Target="../embeddings/oleObject194.bin"/><Relationship Id="rId10" Type="http://schemas.openxmlformats.org/officeDocument/2006/relationships/image" Target="../media/image332.wmf"/><Relationship Id="rId19" Type="http://schemas.openxmlformats.org/officeDocument/2006/relationships/oleObject" Target="../embeddings/oleObject192.bin"/><Relationship Id="rId4" Type="http://schemas.openxmlformats.org/officeDocument/2006/relationships/image" Target="../media/image329.wmf"/><Relationship Id="rId9" Type="http://schemas.openxmlformats.org/officeDocument/2006/relationships/oleObject" Target="../embeddings/oleObject187.bin"/><Relationship Id="rId14" Type="http://schemas.openxmlformats.org/officeDocument/2006/relationships/image" Target="../media/image334.wmf"/><Relationship Id="rId22" Type="http://schemas.openxmlformats.org/officeDocument/2006/relationships/image" Target="../media/image338.wmf"/></Relationships>
</file>

<file path=ppt/slides/_rels/slide94.xml.rels><?xml version="1.0" encoding="UTF-8" standalone="yes"?>
<Relationships xmlns="http://schemas.openxmlformats.org/package/2006/relationships"><Relationship Id="rId8" Type="http://schemas.openxmlformats.org/officeDocument/2006/relationships/image" Target="../media/image342.wmf"/><Relationship Id="rId13" Type="http://schemas.openxmlformats.org/officeDocument/2006/relationships/oleObject" Target="../embeddings/oleObject200.bin"/><Relationship Id="rId3" Type="http://schemas.openxmlformats.org/officeDocument/2006/relationships/oleObject" Target="../embeddings/oleObject195.bin"/><Relationship Id="rId7" Type="http://schemas.openxmlformats.org/officeDocument/2006/relationships/oleObject" Target="../embeddings/oleObject197.bin"/><Relationship Id="rId12" Type="http://schemas.openxmlformats.org/officeDocument/2006/relationships/image" Target="../media/image344.wmf"/><Relationship Id="rId17" Type="http://schemas.openxmlformats.org/officeDocument/2006/relationships/image" Target="../media/image346.emf"/><Relationship Id="rId2" Type="http://schemas.openxmlformats.org/officeDocument/2006/relationships/slideLayout" Target="../slideLayouts/slideLayout2.xml"/><Relationship Id="rId16" Type="http://schemas.openxmlformats.org/officeDocument/2006/relationships/oleObject" Target="../embeddings/oleObject202.bin"/><Relationship Id="rId1" Type="http://schemas.openxmlformats.org/officeDocument/2006/relationships/vmlDrawing" Target="../drawings/vmlDrawing30.vml"/><Relationship Id="rId6" Type="http://schemas.openxmlformats.org/officeDocument/2006/relationships/image" Target="../media/image341.wmf"/><Relationship Id="rId11" Type="http://schemas.openxmlformats.org/officeDocument/2006/relationships/oleObject" Target="../embeddings/oleObject199.bin"/><Relationship Id="rId5" Type="http://schemas.openxmlformats.org/officeDocument/2006/relationships/oleObject" Target="../embeddings/oleObject196.bin"/><Relationship Id="rId15" Type="http://schemas.openxmlformats.org/officeDocument/2006/relationships/image" Target="../media/image345.wmf"/><Relationship Id="rId10" Type="http://schemas.openxmlformats.org/officeDocument/2006/relationships/image" Target="../media/image343.wmf"/><Relationship Id="rId4" Type="http://schemas.openxmlformats.org/officeDocument/2006/relationships/image" Target="../media/image340.wmf"/><Relationship Id="rId9" Type="http://schemas.openxmlformats.org/officeDocument/2006/relationships/oleObject" Target="../embeddings/oleObject198.bin"/><Relationship Id="rId14" Type="http://schemas.openxmlformats.org/officeDocument/2006/relationships/oleObject" Target="../embeddings/oleObject201.bin"/></Relationships>
</file>

<file path=ppt/slides/_rels/slide95.xml.rels><?xml version="1.0" encoding="UTF-8" standalone="yes"?>
<Relationships xmlns="http://schemas.openxmlformats.org/package/2006/relationships"><Relationship Id="rId13" Type="http://schemas.openxmlformats.org/officeDocument/2006/relationships/oleObject" Target="../embeddings/oleObject208.bin"/><Relationship Id="rId18" Type="http://schemas.openxmlformats.org/officeDocument/2006/relationships/image" Target="../media/image354.emf"/><Relationship Id="rId26" Type="http://schemas.openxmlformats.org/officeDocument/2006/relationships/image" Target="../media/image358.emf"/><Relationship Id="rId39" Type="http://schemas.openxmlformats.org/officeDocument/2006/relationships/image" Target="../media/image1073.png"/><Relationship Id="rId21" Type="http://schemas.openxmlformats.org/officeDocument/2006/relationships/oleObject" Target="../embeddings/oleObject212.bin"/><Relationship Id="rId34" Type="http://schemas.openxmlformats.org/officeDocument/2006/relationships/image" Target="../media/image362.emf"/><Relationship Id="rId7" Type="http://schemas.openxmlformats.org/officeDocument/2006/relationships/oleObject" Target="../embeddings/oleObject205.bin"/><Relationship Id="rId12" Type="http://schemas.openxmlformats.org/officeDocument/2006/relationships/image" Target="../media/image351.emf"/><Relationship Id="rId17" Type="http://schemas.openxmlformats.org/officeDocument/2006/relationships/oleObject" Target="../embeddings/oleObject210.bin"/><Relationship Id="rId25" Type="http://schemas.openxmlformats.org/officeDocument/2006/relationships/oleObject" Target="../embeddings/oleObject214.bin"/><Relationship Id="rId33" Type="http://schemas.openxmlformats.org/officeDocument/2006/relationships/oleObject" Target="../embeddings/oleObject218.bin"/><Relationship Id="rId38" Type="http://schemas.openxmlformats.org/officeDocument/2006/relationships/image" Target="../media/image364.emf"/><Relationship Id="rId2" Type="http://schemas.openxmlformats.org/officeDocument/2006/relationships/slideLayout" Target="../slideLayouts/slideLayout2.xml"/><Relationship Id="rId16" Type="http://schemas.openxmlformats.org/officeDocument/2006/relationships/image" Target="../media/image353.emf"/><Relationship Id="rId20" Type="http://schemas.openxmlformats.org/officeDocument/2006/relationships/image" Target="../media/image355.emf"/><Relationship Id="rId29" Type="http://schemas.openxmlformats.org/officeDocument/2006/relationships/oleObject" Target="../embeddings/oleObject216.bin"/><Relationship Id="rId1" Type="http://schemas.openxmlformats.org/officeDocument/2006/relationships/vmlDrawing" Target="../drawings/vmlDrawing31.vml"/><Relationship Id="rId6" Type="http://schemas.openxmlformats.org/officeDocument/2006/relationships/image" Target="../media/image348.emf"/><Relationship Id="rId11" Type="http://schemas.openxmlformats.org/officeDocument/2006/relationships/oleObject" Target="../embeddings/oleObject207.bin"/><Relationship Id="rId24" Type="http://schemas.openxmlformats.org/officeDocument/2006/relationships/image" Target="../media/image357.emf"/><Relationship Id="rId32" Type="http://schemas.openxmlformats.org/officeDocument/2006/relationships/image" Target="../media/image361.emf"/><Relationship Id="rId37" Type="http://schemas.openxmlformats.org/officeDocument/2006/relationships/oleObject" Target="../embeddings/oleObject220.bin"/><Relationship Id="rId5" Type="http://schemas.openxmlformats.org/officeDocument/2006/relationships/oleObject" Target="../embeddings/oleObject204.bin"/><Relationship Id="rId15" Type="http://schemas.openxmlformats.org/officeDocument/2006/relationships/oleObject" Target="../embeddings/oleObject209.bin"/><Relationship Id="rId23" Type="http://schemas.openxmlformats.org/officeDocument/2006/relationships/oleObject" Target="../embeddings/oleObject213.bin"/><Relationship Id="rId28" Type="http://schemas.openxmlformats.org/officeDocument/2006/relationships/image" Target="../media/image359.emf"/><Relationship Id="rId36" Type="http://schemas.openxmlformats.org/officeDocument/2006/relationships/image" Target="../media/image363.emf"/><Relationship Id="rId10" Type="http://schemas.openxmlformats.org/officeDocument/2006/relationships/image" Target="../media/image350.emf"/><Relationship Id="rId19" Type="http://schemas.openxmlformats.org/officeDocument/2006/relationships/oleObject" Target="../embeddings/oleObject211.bin"/><Relationship Id="rId31" Type="http://schemas.openxmlformats.org/officeDocument/2006/relationships/oleObject" Target="../embeddings/oleObject217.bin"/><Relationship Id="rId4" Type="http://schemas.openxmlformats.org/officeDocument/2006/relationships/image" Target="../media/image347.emf"/><Relationship Id="rId9" Type="http://schemas.openxmlformats.org/officeDocument/2006/relationships/oleObject" Target="../embeddings/oleObject206.bin"/><Relationship Id="rId14" Type="http://schemas.openxmlformats.org/officeDocument/2006/relationships/image" Target="../media/image352.emf"/><Relationship Id="rId22" Type="http://schemas.openxmlformats.org/officeDocument/2006/relationships/image" Target="../media/image356.emf"/><Relationship Id="rId27" Type="http://schemas.openxmlformats.org/officeDocument/2006/relationships/oleObject" Target="../embeddings/oleObject215.bin"/><Relationship Id="rId30" Type="http://schemas.openxmlformats.org/officeDocument/2006/relationships/image" Target="../media/image360.emf"/><Relationship Id="rId35" Type="http://schemas.openxmlformats.org/officeDocument/2006/relationships/oleObject" Target="../embeddings/oleObject219.bin"/><Relationship Id="rId8" Type="http://schemas.openxmlformats.org/officeDocument/2006/relationships/image" Target="../media/image349.emf"/><Relationship Id="rId3" Type="http://schemas.openxmlformats.org/officeDocument/2006/relationships/oleObject" Target="../embeddings/oleObject203.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223.bin"/><Relationship Id="rId13" Type="http://schemas.openxmlformats.org/officeDocument/2006/relationships/image" Target="../media/image369.emf"/><Relationship Id="rId18" Type="http://schemas.openxmlformats.org/officeDocument/2006/relationships/image" Target="../media/image373.emf"/><Relationship Id="rId3" Type="http://schemas.openxmlformats.org/officeDocument/2006/relationships/notesSlide" Target="../notesSlides/notesSlide2.xml"/><Relationship Id="rId21" Type="http://schemas.openxmlformats.org/officeDocument/2006/relationships/image" Target="../media/image376.emf"/><Relationship Id="rId7" Type="http://schemas.openxmlformats.org/officeDocument/2006/relationships/image" Target="../media/image366.emf"/><Relationship Id="rId12" Type="http://schemas.openxmlformats.org/officeDocument/2006/relationships/oleObject" Target="../embeddings/oleObject225.bin"/><Relationship Id="rId17" Type="http://schemas.openxmlformats.org/officeDocument/2006/relationships/image" Target="../media/image372.emf"/><Relationship Id="rId2" Type="http://schemas.openxmlformats.org/officeDocument/2006/relationships/slideLayout" Target="../slideLayouts/slideLayout2.xml"/><Relationship Id="rId16" Type="http://schemas.openxmlformats.org/officeDocument/2006/relationships/image" Target="../media/image371.emf"/><Relationship Id="rId20" Type="http://schemas.openxmlformats.org/officeDocument/2006/relationships/image" Target="../media/image375.emf"/><Relationship Id="rId1" Type="http://schemas.openxmlformats.org/officeDocument/2006/relationships/vmlDrawing" Target="../drawings/vmlDrawing32.vml"/><Relationship Id="rId6" Type="http://schemas.openxmlformats.org/officeDocument/2006/relationships/oleObject" Target="../embeddings/oleObject222.bin"/><Relationship Id="rId11" Type="http://schemas.openxmlformats.org/officeDocument/2006/relationships/image" Target="../media/image368.emf"/><Relationship Id="rId5" Type="http://schemas.openxmlformats.org/officeDocument/2006/relationships/image" Target="../media/image365.emf"/><Relationship Id="rId15" Type="http://schemas.openxmlformats.org/officeDocument/2006/relationships/image" Target="../media/image370.emf"/><Relationship Id="rId10" Type="http://schemas.openxmlformats.org/officeDocument/2006/relationships/oleObject" Target="../embeddings/oleObject224.bin"/><Relationship Id="rId19" Type="http://schemas.openxmlformats.org/officeDocument/2006/relationships/image" Target="../media/image374.emf"/><Relationship Id="rId4" Type="http://schemas.openxmlformats.org/officeDocument/2006/relationships/oleObject" Target="../embeddings/oleObject221.bin"/><Relationship Id="rId9" Type="http://schemas.openxmlformats.org/officeDocument/2006/relationships/image" Target="../media/image367.emf"/><Relationship Id="rId14" Type="http://schemas.openxmlformats.org/officeDocument/2006/relationships/oleObject" Target="../embeddings/oleObject226.bin"/></Relationships>
</file>

<file path=ppt/slides/_rels/slide97.xml.rels><?xml version="1.0" encoding="UTF-8" standalone="yes"?>
<Relationships xmlns="http://schemas.openxmlformats.org/package/2006/relationships"><Relationship Id="rId8" Type="http://schemas.openxmlformats.org/officeDocument/2006/relationships/image" Target="../media/image379.wmf"/><Relationship Id="rId3" Type="http://schemas.openxmlformats.org/officeDocument/2006/relationships/oleObject" Target="../embeddings/oleObject227.bin"/><Relationship Id="rId21" Type="http://schemas.openxmlformats.org/officeDocument/2006/relationships/image" Target="../media/image382.png"/><Relationship Id="rId7" Type="http://schemas.openxmlformats.org/officeDocument/2006/relationships/oleObject" Target="../embeddings/oleObject229.bin"/><Relationship Id="rId12" Type="http://schemas.openxmlformats.org/officeDocument/2006/relationships/image" Target="../media/image381.wmf"/><Relationship Id="rId2" Type="http://schemas.openxmlformats.org/officeDocument/2006/relationships/slideLayout" Target="../slideLayouts/slideLayout2.xml"/><Relationship Id="rId20" Type="http://schemas.openxmlformats.org/officeDocument/2006/relationships/image" Target="../media/image1074.png"/><Relationship Id="rId1" Type="http://schemas.openxmlformats.org/officeDocument/2006/relationships/vmlDrawing" Target="../drawings/vmlDrawing33.vml"/><Relationship Id="rId6" Type="http://schemas.openxmlformats.org/officeDocument/2006/relationships/image" Target="../media/image378.wmf"/><Relationship Id="rId11" Type="http://schemas.openxmlformats.org/officeDocument/2006/relationships/oleObject" Target="../embeddings/oleObject231.bin"/><Relationship Id="rId5" Type="http://schemas.openxmlformats.org/officeDocument/2006/relationships/oleObject" Target="../embeddings/oleObject228.bin"/><Relationship Id="rId10" Type="http://schemas.openxmlformats.org/officeDocument/2006/relationships/image" Target="../media/image380.wmf"/><Relationship Id="rId4" Type="http://schemas.openxmlformats.org/officeDocument/2006/relationships/image" Target="../media/image377.wmf"/><Relationship Id="rId9" Type="http://schemas.openxmlformats.org/officeDocument/2006/relationships/oleObject" Target="../embeddings/oleObject230.bin"/><Relationship Id="rId22" Type="http://schemas.openxmlformats.org/officeDocument/2006/relationships/image" Target="../media/image383.png"/></Relationships>
</file>

<file path=ppt/slides/_rels/slide98.xml.rels><?xml version="1.0" encoding="UTF-8" standalone="yes"?>
<Relationships xmlns="http://schemas.openxmlformats.org/package/2006/relationships"><Relationship Id="rId8" Type="http://schemas.openxmlformats.org/officeDocument/2006/relationships/image" Target="../media/image1091.png"/><Relationship Id="rId2" Type="http://schemas.openxmlformats.org/officeDocument/2006/relationships/image" Target="../media/image1041.png"/><Relationship Id="rId1" Type="http://schemas.openxmlformats.org/officeDocument/2006/relationships/slideLayout" Target="../slideLayouts/slideLayout2.xml"/><Relationship Id="rId6" Type="http://schemas.openxmlformats.org/officeDocument/2006/relationships/image" Target="../media/image1084.png"/><Relationship Id="rId4" Type="http://schemas.openxmlformats.org/officeDocument/2006/relationships/image" Target="../media/image1043.png"/></Relationships>
</file>

<file path=ppt/slides/_rels/slide99.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85.png"/><Relationship Id="rId7" Type="http://schemas.openxmlformats.org/officeDocument/2006/relationships/image" Target="../media/image389.png"/><Relationship Id="rId2" Type="http://schemas.openxmlformats.org/officeDocument/2006/relationships/image" Target="../media/image384.png"/><Relationship Id="rId1" Type="http://schemas.openxmlformats.org/officeDocument/2006/relationships/slideLayout" Target="../slideLayouts/slideLayout2.xml"/><Relationship Id="rId6" Type="http://schemas.openxmlformats.org/officeDocument/2006/relationships/image" Target="../media/image388.png"/><Relationship Id="rId5" Type="http://schemas.openxmlformats.org/officeDocument/2006/relationships/image" Target="../media/image387.png"/><Relationship Id="rId10" Type="http://schemas.openxmlformats.org/officeDocument/2006/relationships/image" Target="../media/image392.png"/><Relationship Id="rId4" Type="http://schemas.openxmlformats.org/officeDocument/2006/relationships/image" Target="../media/image386.png"/><Relationship Id="rId9" Type="http://schemas.openxmlformats.org/officeDocument/2006/relationships/image" Target="../media/image3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WordArt 2"/>
          <p:cNvSpPr>
            <a:spLocks noChangeArrowheads="1" noChangeShapeType="1" noTextEdit="1"/>
          </p:cNvSpPr>
          <p:nvPr/>
        </p:nvSpPr>
        <p:spPr bwMode="auto">
          <a:xfrm>
            <a:off x="2351881" y="2103002"/>
            <a:ext cx="7488238" cy="2089150"/>
          </a:xfrm>
          <a:prstGeom prst="rect">
            <a:avLst/>
          </a:prstGeom>
        </p:spPr>
        <p:txBody>
          <a:bodyPr wrap="none" fromWordArt="1">
            <a:prstTxWarp prst="textInflate">
              <a:avLst>
                <a:gd name="adj" fmla="val 13634"/>
              </a:avLst>
            </a:prstTxWarp>
          </a:bodyPr>
          <a:lstStyle/>
          <a:p>
            <a:r>
              <a:rPr lang="zh-CN" altLang="en-US" sz="9600" kern="10" dirty="0">
                <a:ln w="12700">
                  <a:solidFill>
                    <a:schemeClr val="tx1"/>
                  </a:solidFill>
                  <a:round/>
                  <a:headEnd/>
                  <a:tailEnd/>
                </a:ln>
                <a:gradFill rotWithShape="1">
                  <a:gsLst>
                    <a:gs pos="0">
                      <a:srgbClr val="FF0000"/>
                    </a:gs>
                    <a:gs pos="50000">
                      <a:srgbClr val="FFFF00"/>
                    </a:gs>
                    <a:gs pos="100000">
                      <a:srgbClr val="FF0000"/>
                    </a:gs>
                  </a:gsLst>
                  <a:lin ang="5400000" scaled="1"/>
                </a:gradFill>
                <a:effectLst>
                  <a:outerShdw dist="35921" dir="2700000" sy="50000" rotWithShape="0">
                    <a:srgbClr val="875B0D">
                      <a:alpha val="70000"/>
                    </a:srgbClr>
                  </a:outerShdw>
                </a:effectLst>
                <a:latin typeface="华文行楷"/>
                <a:ea typeface="华文行楷"/>
              </a:rPr>
              <a:t>高  等  数  学</a:t>
            </a:r>
            <a:r>
              <a:rPr lang="en-US" altLang="zh-CN" sz="9600" kern="10" dirty="0">
                <a:ln w="12700">
                  <a:solidFill>
                    <a:schemeClr val="tx1"/>
                  </a:solidFill>
                  <a:round/>
                  <a:headEnd/>
                  <a:tailEnd/>
                </a:ln>
                <a:gradFill rotWithShape="1">
                  <a:gsLst>
                    <a:gs pos="0">
                      <a:srgbClr val="FF0000"/>
                    </a:gs>
                    <a:gs pos="50000">
                      <a:srgbClr val="FFFF00"/>
                    </a:gs>
                    <a:gs pos="100000">
                      <a:srgbClr val="FF0000"/>
                    </a:gs>
                  </a:gsLst>
                  <a:lin ang="5400000" scaled="1"/>
                </a:gradFill>
                <a:effectLst>
                  <a:outerShdw dist="35921" dir="2700000" sy="50000" rotWithShape="0">
                    <a:srgbClr val="875B0D">
                      <a:alpha val="70000"/>
                    </a:srgbClr>
                  </a:outerShdw>
                </a:effectLst>
                <a:latin typeface="华文行楷"/>
                <a:ea typeface="华文行楷"/>
              </a:rPr>
              <a:t>(</a:t>
            </a:r>
            <a:r>
              <a:rPr lang="zh-CN" altLang="en-US" sz="9600" kern="10" dirty="0">
                <a:ln w="12700">
                  <a:solidFill>
                    <a:schemeClr val="tx1"/>
                  </a:solidFill>
                  <a:round/>
                  <a:headEnd/>
                  <a:tailEnd/>
                </a:ln>
                <a:gradFill rotWithShape="1">
                  <a:gsLst>
                    <a:gs pos="0">
                      <a:srgbClr val="FF0000"/>
                    </a:gs>
                    <a:gs pos="50000">
                      <a:srgbClr val="FFFF00"/>
                    </a:gs>
                    <a:gs pos="100000">
                      <a:srgbClr val="FF0000"/>
                    </a:gs>
                  </a:gsLst>
                  <a:lin ang="5400000" scaled="1"/>
                </a:gradFill>
                <a:effectLst>
                  <a:outerShdw dist="35921" dir="2700000" sy="50000" rotWithShape="0">
                    <a:srgbClr val="875B0D">
                      <a:alpha val="70000"/>
                    </a:srgbClr>
                  </a:outerShdw>
                </a:effectLst>
                <a:latin typeface="华文行楷"/>
                <a:ea typeface="华文行楷"/>
              </a:rPr>
              <a:t>上）</a:t>
            </a:r>
          </a:p>
        </p:txBody>
      </p:sp>
      <p:sp>
        <p:nvSpPr>
          <p:cNvPr id="117763" name="Text Box 3"/>
          <p:cNvSpPr txBox="1">
            <a:spLocks noChangeArrowheads="1"/>
          </p:cNvSpPr>
          <p:nvPr/>
        </p:nvSpPr>
        <p:spPr bwMode="auto">
          <a:xfrm>
            <a:off x="2979739" y="4240214"/>
            <a:ext cx="5938837"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lnSpc>
                <a:spcPct val="110000"/>
              </a:lnSpc>
            </a:pPr>
            <a:r>
              <a:rPr lang="en-US" altLang="zh-CN" sz="3600" baseline="-25000" dirty="0">
                <a:solidFill>
                  <a:srgbClr val="0000A3"/>
                </a:solidFill>
              </a:rPr>
              <a:t>(</a:t>
            </a:r>
            <a:r>
              <a:rPr lang="zh-CN" altLang="en-US" sz="3600" baseline="-25000" dirty="0">
                <a:solidFill>
                  <a:srgbClr val="0000A3"/>
                </a:solidFill>
              </a:rPr>
              <a:t>同济大学</a:t>
            </a:r>
            <a:r>
              <a:rPr lang="en-US" altLang="zh-CN" sz="3600" baseline="-25000" dirty="0">
                <a:solidFill>
                  <a:srgbClr val="0000A3"/>
                </a:solidFill>
              </a:rPr>
              <a:t>, </a:t>
            </a:r>
            <a:r>
              <a:rPr lang="zh-CN" altLang="en-US" sz="3600" baseline="-25000" dirty="0" smtClean="0">
                <a:solidFill>
                  <a:srgbClr val="0000A3"/>
                </a:solidFill>
              </a:rPr>
              <a:t>第八版</a:t>
            </a:r>
            <a:r>
              <a:rPr lang="en-US" altLang="zh-CN" sz="3600" baseline="-25000" dirty="0">
                <a:solidFill>
                  <a:srgbClr val="0000A3"/>
                </a:solidFill>
              </a:rPr>
              <a:t>)</a:t>
            </a:r>
          </a:p>
          <a:p>
            <a:pPr fontAlgn="t">
              <a:lnSpc>
                <a:spcPct val="110000"/>
              </a:lnSpc>
            </a:pPr>
            <a:r>
              <a:rPr lang="zh-CN" altLang="en-US" sz="3600" baseline="-25000" dirty="0">
                <a:solidFill>
                  <a:srgbClr val="0000A3"/>
                </a:solidFill>
              </a:rPr>
              <a:t>高等教育出版社</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endParaRPr lang="zh-CN" altLang="en-US"/>
          </a:p>
        </p:txBody>
      </p:sp>
      <p:sp>
        <p:nvSpPr>
          <p:cNvPr id="134147" name="Text Box 3"/>
          <p:cNvSpPr txBox="1">
            <a:spLocks noChangeArrowheads="1"/>
          </p:cNvSpPr>
          <p:nvPr/>
        </p:nvSpPr>
        <p:spPr bwMode="auto">
          <a:xfrm>
            <a:off x="2743200" y="1957389"/>
            <a:ext cx="2209800" cy="579437"/>
          </a:xfrm>
          <a:prstGeom prst="rect">
            <a:avLst/>
          </a:prstGeom>
          <a:noFill/>
          <a:ln>
            <a:noFill/>
          </a:ln>
          <a:effectLst/>
          <a:extLst>
            <a:ext uri="{909E8E84-426E-40DD-AFC4-6F175D3DCCD1}">
              <a14:hiddenFill xmlns:a14="http://schemas.microsoft.com/office/drawing/2010/main">
                <a:gradFill rotWithShape="0">
                  <a:gsLst>
                    <a:gs pos="0">
                      <a:srgbClr val="006600">
                        <a:gamma/>
                        <a:shade val="46275"/>
                        <a:invGamma/>
                      </a:srgbClr>
                    </a:gs>
                    <a:gs pos="50000">
                      <a:srgbClr val="006600"/>
                    </a:gs>
                    <a:gs pos="100000">
                      <a:srgbClr val="006600">
                        <a:gamma/>
                        <a:shade val="46275"/>
                        <a:invGamma/>
                      </a:srgbClr>
                    </a:gs>
                  </a:gsLst>
                  <a:lin ang="5400000" scaled="1"/>
                </a:gra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3200">
                <a:ea typeface="楷体_GB2312" pitchFamily="49" charset="-122"/>
              </a:rPr>
              <a:t>分析基础 </a:t>
            </a:r>
          </a:p>
        </p:txBody>
      </p:sp>
      <p:sp>
        <p:nvSpPr>
          <p:cNvPr id="134148" name="Text Box 4"/>
          <p:cNvSpPr txBox="1">
            <a:spLocks noChangeArrowheads="1"/>
          </p:cNvSpPr>
          <p:nvPr/>
        </p:nvSpPr>
        <p:spPr bwMode="auto">
          <a:xfrm>
            <a:off x="4800601" y="1347789"/>
            <a:ext cx="11017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zh-CN" altLang="en-US" sz="3200">
                <a:ea typeface="楷体_GB2312" pitchFamily="49" charset="-122"/>
              </a:rPr>
              <a:t>函数 </a:t>
            </a:r>
          </a:p>
        </p:txBody>
      </p:sp>
      <p:sp>
        <p:nvSpPr>
          <p:cNvPr id="134149" name="Text Box 5"/>
          <p:cNvSpPr txBox="1">
            <a:spLocks noChangeArrowheads="1"/>
          </p:cNvSpPr>
          <p:nvPr/>
        </p:nvSpPr>
        <p:spPr bwMode="auto">
          <a:xfrm>
            <a:off x="4800601" y="1957389"/>
            <a:ext cx="11017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zh-CN" altLang="en-US" sz="3200">
                <a:ea typeface="楷体_GB2312" pitchFamily="49" charset="-122"/>
              </a:rPr>
              <a:t>极限 </a:t>
            </a:r>
          </a:p>
        </p:txBody>
      </p:sp>
      <p:sp>
        <p:nvSpPr>
          <p:cNvPr id="134150" name="Text Box 6"/>
          <p:cNvSpPr txBox="1">
            <a:spLocks noChangeArrowheads="1"/>
          </p:cNvSpPr>
          <p:nvPr/>
        </p:nvSpPr>
        <p:spPr bwMode="auto">
          <a:xfrm>
            <a:off x="4838701" y="2566989"/>
            <a:ext cx="11017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zh-CN" altLang="en-US" sz="3200">
                <a:ea typeface="楷体_GB2312" pitchFamily="49" charset="-122"/>
              </a:rPr>
              <a:t>连续 </a:t>
            </a:r>
          </a:p>
        </p:txBody>
      </p:sp>
      <p:sp>
        <p:nvSpPr>
          <p:cNvPr id="134151" name="Text Box 7"/>
          <p:cNvSpPr txBox="1">
            <a:spLocks noChangeArrowheads="1"/>
          </p:cNvSpPr>
          <p:nvPr/>
        </p:nvSpPr>
        <p:spPr bwMode="auto">
          <a:xfrm>
            <a:off x="5791200" y="1341439"/>
            <a:ext cx="2324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en-US" altLang="zh-CN" sz="3200">
                <a:ea typeface="楷体_GB2312" pitchFamily="49" charset="-122"/>
              </a:rPr>
              <a:t>— </a:t>
            </a:r>
            <a:r>
              <a:rPr lang="zh-CN" altLang="en-US" sz="3200">
                <a:ea typeface="楷体_GB2312" pitchFamily="49" charset="-122"/>
              </a:rPr>
              <a:t>研究对象</a:t>
            </a:r>
          </a:p>
        </p:txBody>
      </p:sp>
      <p:sp>
        <p:nvSpPr>
          <p:cNvPr id="134152" name="Text Box 8"/>
          <p:cNvSpPr txBox="1">
            <a:spLocks noChangeArrowheads="1"/>
          </p:cNvSpPr>
          <p:nvPr/>
        </p:nvSpPr>
        <p:spPr bwMode="auto">
          <a:xfrm>
            <a:off x="5810250" y="1957389"/>
            <a:ext cx="2324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en-US" altLang="zh-CN" sz="3200">
                <a:ea typeface="楷体_GB2312" pitchFamily="49" charset="-122"/>
              </a:rPr>
              <a:t>— </a:t>
            </a:r>
            <a:r>
              <a:rPr lang="zh-CN" altLang="en-US" sz="3200">
                <a:ea typeface="楷体_GB2312" pitchFamily="49" charset="-122"/>
              </a:rPr>
              <a:t>研究方法</a:t>
            </a:r>
          </a:p>
        </p:txBody>
      </p:sp>
      <p:sp>
        <p:nvSpPr>
          <p:cNvPr id="134153" name="Text Box 9"/>
          <p:cNvSpPr txBox="1">
            <a:spLocks noChangeArrowheads="1"/>
          </p:cNvSpPr>
          <p:nvPr/>
        </p:nvSpPr>
        <p:spPr bwMode="auto">
          <a:xfrm>
            <a:off x="5835650" y="2566989"/>
            <a:ext cx="2324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en-US" altLang="zh-CN" sz="3200">
                <a:ea typeface="楷体_GB2312" pitchFamily="49" charset="-122"/>
              </a:rPr>
              <a:t>— </a:t>
            </a:r>
            <a:r>
              <a:rPr lang="zh-CN" altLang="en-US" sz="3200">
                <a:ea typeface="楷体_GB2312" pitchFamily="49" charset="-122"/>
              </a:rPr>
              <a:t>研究桥梁</a:t>
            </a:r>
          </a:p>
        </p:txBody>
      </p:sp>
      <p:sp>
        <p:nvSpPr>
          <p:cNvPr id="134154" name="AutoShape 10"/>
          <p:cNvSpPr>
            <a:spLocks/>
          </p:cNvSpPr>
          <p:nvPr/>
        </p:nvSpPr>
        <p:spPr bwMode="auto">
          <a:xfrm>
            <a:off x="4572000" y="1470025"/>
            <a:ext cx="228600" cy="1600200"/>
          </a:xfrm>
          <a:prstGeom prst="leftBrace">
            <a:avLst>
              <a:gd name="adj1" fmla="val 58333"/>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6" name="Text Box 12"/>
          <p:cNvSpPr txBox="1">
            <a:spLocks noChangeArrowheads="1"/>
          </p:cNvSpPr>
          <p:nvPr/>
        </p:nvSpPr>
        <p:spPr bwMode="auto">
          <a:xfrm>
            <a:off x="2879726" y="3603428"/>
            <a:ext cx="6240610" cy="33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just">
              <a:lnSpc>
                <a:spcPct val="90000"/>
              </a:lnSpc>
              <a:spcBef>
                <a:spcPct val="20000"/>
              </a:spcBef>
            </a:pPr>
            <a:r>
              <a:rPr lang="zh-CN" altLang="en-US" sz="3600" baseline="-25000" dirty="0"/>
              <a:t>高等数学是用极限的方法研究变量的数学</a:t>
            </a:r>
            <a:endParaRPr kumimoji="0" lang="zh-CN" altLang="en-US" sz="3600" b="0" baseline="-25000" dirty="0"/>
          </a:p>
        </p:txBody>
      </p:sp>
      <p:sp>
        <p:nvSpPr>
          <p:cNvPr id="134157" name="Text Box 13"/>
          <p:cNvSpPr txBox="1">
            <a:spLocks noChangeArrowheads="1"/>
          </p:cNvSpPr>
          <p:nvPr/>
        </p:nvSpPr>
        <p:spPr bwMode="auto">
          <a:xfrm>
            <a:off x="2855913" y="4516439"/>
            <a:ext cx="6985000" cy="36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spcBef>
                <a:spcPct val="50000"/>
              </a:spcBef>
            </a:pPr>
            <a:r>
              <a:rPr lang="en-US" altLang="zh-CN" sz="3200" baseline="-25000"/>
              <a:t>{</a:t>
            </a:r>
            <a:r>
              <a:rPr lang="zh-CN" altLang="en-US" sz="3200" baseline="-25000"/>
              <a:t>本章重点 </a:t>
            </a:r>
            <a:r>
              <a:rPr lang="en-US" altLang="zh-CN" sz="3200" baseline="-25000"/>
              <a:t>(1)</a:t>
            </a:r>
            <a:r>
              <a:rPr lang="zh-CN" altLang="en-US" sz="3200" baseline="-25000"/>
              <a:t>极限</a:t>
            </a:r>
            <a:r>
              <a:rPr lang="en-US" altLang="zh-CN" sz="3200" baseline="-25000"/>
              <a:t>, </a:t>
            </a:r>
            <a:r>
              <a:rPr lang="zh-CN" altLang="en-US" sz="3200" baseline="-25000"/>
              <a:t>特别是极限的计算</a:t>
            </a:r>
            <a:r>
              <a:rPr lang="en-US" altLang="zh-CN" sz="3200" baseline="-25000"/>
              <a:t>; (2)</a:t>
            </a:r>
            <a:r>
              <a:rPr lang="zh-CN" altLang="en-US" sz="3200" baseline="-25000"/>
              <a:t>函数的连续性</a:t>
            </a:r>
            <a:r>
              <a:rPr lang="en-US" altLang="zh-CN" sz="3200" baseline="-25000"/>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1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1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1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1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1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41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41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4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p:bldP spid="134148" grpId="0"/>
      <p:bldP spid="134149" grpId="0"/>
      <p:bldP spid="134150" grpId="0"/>
      <p:bldP spid="134151" grpId="0"/>
      <p:bldP spid="134152" grpId="0"/>
      <p:bldP spid="134153" grpId="0"/>
      <p:bldP spid="134154" grpId="0" animBg="1"/>
      <p:bldP spid="134156" grpId="0"/>
      <p:bldP spid="13415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6"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p:sp>
        <p:nvSpPr>
          <p:cNvPr id="7" name="矩形 6"/>
          <p:cNvSpPr/>
          <p:nvPr/>
        </p:nvSpPr>
        <p:spPr>
          <a:xfrm>
            <a:off x="1631504" y="1239986"/>
            <a:ext cx="4392488" cy="461665"/>
          </a:xfrm>
          <a:prstGeom prst="rect">
            <a:avLst/>
          </a:prstGeom>
        </p:spPr>
        <p:txBody>
          <a:bodyPr wrap="square">
            <a:spAutoFit/>
          </a:bodyPr>
          <a:lstStyle/>
          <a:p>
            <a:pPr algn="l"/>
            <a:r>
              <a:rPr lang="zh-CN" altLang="en-US" sz="2400" kern="0" dirty="0"/>
              <a:t>准则</a:t>
            </a:r>
            <a:r>
              <a:rPr lang="en-US" altLang="zh-CN" sz="2400" kern="0" dirty="0" smtClean="0"/>
              <a:t>Ⅱ </a:t>
            </a:r>
            <a:r>
              <a:rPr lang="zh-CN" altLang="en-US" sz="2400" kern="0" dirty="0" smtClean="0"/>
              <a:t>单调</a:t>
            </a:r>
            <a:r>
              <a:rPr lang="zh-CN" altLang="en-US" sz="2400" kern="0" dirty="0"/>
              <a:t>有界数列必有极限</a:t>
            </a:r>
            <a:r>
              <a:rPr lang="en-US" altLang="zh-CN" sz="2400" kern="0" dirty="0"/>
              <a:t>.</a:t>
            </a:r>
            <a:endParaRPr lang="zh-CN" altLang="en-US" sz="2400" kern="0" dirty="0"/>
          </a:p>
        </p:txBody>
      </p:sp>
      <p:grpSp>
        <p:nvGrpSpPr>
          <p:cNvPr id="8" name="Group 3"/>
          <p:cNvGrpSpPr>
            <a:grpSpLocks/>
          </p:cNvGrpSpPr>
          <p:nvPr/>
        </p:nvGrpSpPr>
        <p:grpSpPr bwMode="auto">
          <a:xfrm>
            <a:off x="3002632" y="4437112"/>
            <a:ext cx="5754688" cy="1222375"/>
            <a:chOff x="1104" y="1918"/>
            <a:chExt cx="3625" cy="770"/>
          </a:xfrm>
        </p:grpSpPr>
        <p:pic>
          <p:nvPicPr>
            <p:cNvPr id="9" name="Picture 4"/>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1104" y="1918"/>
              <a:ext cx="3625" cy="770"/>
            </a:xfrm>
            <a:prstGeom prst="rect">
              <a:avLst/>
            </a:prstGeom>
            <a:noFill/>
            <a:ln w="9525">
              <a:solidFill>
                <a:srgbClr val="B7C1EB"/>
              </a:solidFill>
              <a:miter lim="800000"/>
              <a:headEnd/>
              <a:tailEnd/>
            </a:ln>
            <a:effectLst/>
            <a:extLst>
              <a:ext uri="{909E8E84-426E-40DD-AFC4-6F175D3DCCD1}">
                <a14:hiddenFill xmlns:a14="http://schemas.microsoft.com/office/drawing/2010/main">
                  <a:solidFill>
                    <a:srgbClr val="ECD88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5"/>
            <p:cNvSpPr txBox="1">
              <a:spLocks noChangeArrowheads="1"/>
            </p:cNvSpPr>
            <p:nvPr/>
          </p:nvSpPr>
          <p:spPr bwMode="auto">
            <a:xfrm>
              <a:off x="3744" y="2256"/>
              <a:ext cx="187" cy="32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66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b="0" i="1">
                  <a:solidFill>
                    <a:srgbClr val="660066"/>
                  </a:solidFill>
                </a:rPr>
                <a:t>M</a:t>
              </a:r>
            </a:p>
          </p:txBody>
        </p:sp>
        <p:sp>
          <p:nvSpPr>
            <p:cNvPr id="11" name="Line 6"/>
            <p:cNvSpPr>
              <a:spLocks noChangeShapeType="1"/>
            </p:cNvSpPr>
            <p:nvPr/>
          </p:nvSpPr>
          <p:spPr bwMode="auto">
            <a:xfrm>
              <a:off x="3840" y="2256"/>
              <a:ext cx="0" cy="48"/>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zh-CN" altLang="en-US"/>
            </a:p>
          </p:txBody>
        </p:sp>
      </p:grpSp>
      <p:grpSp>
        <p:nvGrpSpPr>
          <p:cNvPr id="12" name="Group 9"/>
          <p:cNvGrpSpPr>
            <a:grpSpLocks/>
          </p:cNvGrpSpPr>
          <p:nvPr/>
        </p:nvGrpSpPr>
        <p:grpSpPr bwMode="auto">
          <a:xfrm>
            <a:off x="3612232" y="4610149"/>
            <a:ext cx="420688" cy="442912"/>
            <a:chOff x="1488" y="1652"/>
            <a:chExt cx="265" cy="279"/>
          </a:xfrm>
        </p:grpSpPr>
        <p:sp>
          <p:nvSpPr>
            <p:cNvPr id="13" name="Oval 10"/>
            <p:cNvSpPr>
              <a:spLocks noChangeArrowheads="1"/>
            </p:cNvSpPr>
            <p:nvPr/>
          </p:nvSpPr>
          <p:spPr bwMode="auto">
            <a:xfrm>
              <a:off x="1584"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1"/>
            <p:cNvSpPr txBox="1">
              <a:spLocks noChangeArrowheads="1"/>
            </p:cNvSpPr>
            <p:nvPr/>
          </p:nvSpPr>
          <p:spPr bwMode="auto">
            <a:xfrm>
              <a:off x="1488" y="1652"/>
              <a:ext cx="2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70000"/>
                </a:lnSpc>
              </a:pPr>
              <a:r>
                <a:rPr lang="en-US" altLang="zh-CN" sz="2400" b="0" i="1">
                  <a:solidFill>
                    <a:srgbClr val="660066"/>
                  </a:solidFill>
                </a:rPr>
                <a:t>x</a:t>
              </a:r>
              <a:r>
                <a:rPr lang="en-US" altLang="zh-CN" sz="2400" b="0" baseline="-25000">
                  <a:solidFill>
                    <a:srgbClr val="660066"/>
                  </a:solidFill>
                </a:rPr>
                <a:t>1</a:t>
              </a:r>
              <a:endParaRPr lang="en-US" altLang="zh-CN" sz="2400" b="0" i="1">
                <a:solidFill>
                  <a:srgbClr val="660066"/>
                </a:solidFill>
              </a:endParaRPr>
            </a:p>
          </p:txBody>
        </p:sp>
      </p:grpSp>
      <p:sp>
        <p:nvSpPr>
          <p:cNvPr id="15" name="Oval 12"/>
          <p:cNvSpPr>
            <a:spLocks noChangeArrowheads="1"/>
          </p:cNvSpPr>
          <p:nvPr/>
        </p:nvSpPr>
        <p:spPr bwMode="auto">
          <a:xfrm>
            <a:off x="51362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3"/>
          <p:cNvSpPr>
            <a:spLocks noChangeArrowheads="1"/>
          </p:cNvSpPr>
          <p:nvPr/>
        </p:nvSpPr>
        <p:spPr bwMode="auto">
          <a:xfrm>
            <a:off x="58220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 name="Group 14"/>
          <p:cNvGrpSpPr>
            <a:grpSpLocks/>
          </p:cNvGrpSpPr>
          <p:nvPr/>
        </p:nvGrpSpPr>
        <p:grpSpPr bwMode="auto">
          <a:xfrm>
            <a:off x="4831432" y="4610149"/>
            <a:ext cx="420688" cy="442912"/>
            <a:chOff x="3336" y="1652"/>
            <a:chExt cx="265" cy="279"/>
          </a:xfrm>
        </p:grpSpPr>
        <p:sp>
          <p:nvSpPr>
            <p:cNvPr id="18" name="Oval 15"/>
            <p:cNvSpPr>
              <a:spLocks noChangeArrowheads="1"/>
            </p:cNvSpPr>
            <p:nvPr/>
          </p:nvSpPr>
          <p:spPr bwMode="auto">
            <a:xfrm>
              <a:off x="3432"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Text Box 16"/>
            <p:cNvSpPr txBox="1">
              <a:spLocks noChangeArrowheads="1"/>
            </p:cNvSpPr>
            <p:nvPr/>
          </p:nvSpPr>
          <p:spPr bwMode="auto">
            <a:xfrm>
              <a:off x="3336" y="1652"/>
              <a:ext cx="2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70000"/>
                </a:lnSpc>
              </a:pPr>
              <a:r>
                <a:rPr lang="en-US" altLang="zh-CN" sz="2400" b="0" i="1">
                  <a:solidFill>
                    <a:srgbClr val="660066"/>
                  </a:solidFill>
                </a:rPr>
                <a:t>x</a:t>
              </a:r>
              <a:r>
                <a:rPr lang="en-US" altLang="zh-CN" sz="2400" b="0" baseline="-25000">
                  <a:solidFill>
                    <a:srgbClr val="660066"/>
                  </a:solidFill>
                </a:rPr>
                <a:t>5</a:t>
              </a:r>
              <a:endParaRPr lang="en-US" altLang="zh-CN" sz="2400" b="0" i="1">
                <a:solidFill>
                  <a:srgbClr val="660066"/>
                </a:solidFill>
              </a:endParaRPr>
            </a:p>
          </p:txBody>
        </p:sp>
      </p:grpSp>
      <p:grpSp>
        <p:nvGrpSpPr>
          <p:cNvPr id="20" name="Group 17"/>
          <p:cNvGrpSpPr>
            <a:grpSpLocks/>
          </p:cNvGrpSpPr>
          <p:nvPr/>
        </p:nvGrpSpPr>
        <p:grpSpPr bwMode="auto">
          <a:xfrm>
            <a:off x="4602832" y="4610149"/>
            <a:ext cx="420688" cy="442912"/>
            <a:chOff x="2424" y="1652"/>
            <a:chExt cx="265" cy="279"/>
          </a:xfrm>
        </p:grpSpPr>
        <p:sp>
          <p:nvSpPr>
            <p:cNvPr id="21" name="Oval 18"/>
            <p:cNvSpPr>
              <a:spLocks noChangeArrowheads="1"/>
            </p:cNvSpPr>
            <p:nvPr/>
          </p:nvSpPr>
          <p:spPr bwMode="auto">
            <a:xfrm>
              <a:off x="2532"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19"/>
            <p:cNvSpPr txBox="1">
              <a:spLocks noChangeArrowheads="1"/>
            </p:cNvSpPr>
            <p:nvPr/>
          </p:nvSpPr>
          <p:spPr bwMode="auto">
            <a:xfrm>
              <a:off x="2424" y="1652"/>
              <a:ext cx="2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70000"/>
                </a:lnSpc>
              </a:pPr>
              <a:r>
                <a:rPr lang="en-US" altLang="zh-CN" sz="2400" b="0" i="1">
                  <a:solidFill>
                    <a:srgbClr val="660066"/>
                  </a:solidFill>
                </a:rPr>
                <a:t>x</a:t>
              </a:r>
              <a:r>
                <a:rPr lang="en-US" altLang="zh-CN" sz="2400" b="0" baseline="-25000">
                  <a:solidFill>
                    <a:srgbClr val="660066"/>
                  </a:solidFill>
                </a:rPr>
                <a:t>4</a:t>
              </a:r>
              <a:endParaRPr lang="en-US" altLang="zh-CN" sz="2400" b="0" i="1">
                <a:solidFill>
                  <a:srgbClr val="660066"/>
                </a:solidFill>
              </a:endParaRPr>
            </a:p>
          </p:txBody>
        </p:sp>
      </p:grpSp>
      <p:grpSp>
        <p:nvGrpSpPr>
          <p:cNvPr id="23" name="Group 20"/>
          <p:cNvGrpSpPr>
            <a:grpSpLocks/>
          </p:cNvGrpSpPr>
          <p:nvPr/>
        </p:nvGrpSpPr>
        <p:grpSpPr bwMode="auto">
          <a:xfrm>
            <a:off x="4221832" y="4610149"/>
            <a:ext cx="420688" cy="442912"/>
            <a:chOff x="2952" y="1652"/>
            <a:chExt cx="265" cy="279"/>
          </a:xfrm>
        </p:grpSpPr>
        <p:sp>
          <p:nvSpPr>
            <p:cNvPr id="24" name="Oval 21"/>
            <p:cNvSpPr>
              <a:spLocks noChangeArrowheads="1"/>
            </p:cNvSpPr>
            <p:nvPr/>
          </p:nvSpPr>
          <p:spPr bwMode="auto">
            <a:xfrm>
              <a:off x="3084"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22"/>
            <p:cNvSpPr txBox="1">
              <a:spLocks noChangeArrowheads="1"/>
            </p:cNvSpPr>
            <p:nvPr/>
          </p:nvSpPr>
          <p:spPr bwMode="auto">
            <a:xfrm>
              <a:off x="2952" y="1652"/>
              <a:ext cx="2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70000"/>
                </a:lnSpc>
              </a:pPr>
              <a:r>
                <a:rPr lang="en-US" altLang="zh-CN" sz="2400" b="0" i="1">
                  <a:solidFill>
                    <a:srgbClr val="660066"/>
                  </a:solidFill>
                </a:rPr>
                <a:t>x</a:t>
              </a:r>
              <a:r>
                <a:rPr lang="en-US" altLang="zh-CN" sz="2400" b="0" baseline="-25000">
                  <a:solidFill>
                    <a:srgbClr val="660066"/>
                  </a:solidFill>
                </a:rPr>
                <a:t>3</a:t>
              </a:r>
              <a:endParaRPr lang="en-US" altLang="zh-CN" sz="2400" b="0" i="1">
                <a:solidFill>
                  <a:srgbClr val="660066"/>
                </a:solidFill>
              </a:endParaRPr>
            </a:p>
          </p:txBody>
        </p:sp>
      </p:grpSp>
      <p:grpSp>
        <p:nvGrpSpPr>
          <p:cNvPr id="26" name="Group 23"/>
          <p:cNvGrpSpPr>
            <a:grpSpLocks/>
          </p:cNvGrpSpPr>
          <p:nvPr/>
        </p:nvGrpSpPr>
        <p:grpSpPr bwMode="auto">
          <a:xfrm>
            <a:off x="3993232" y="4610149"/>
            <a:ext cx="420688" cy="442912"/>
            <a:chOff x="3576" y="1652"/>
            <a:chExt cx="265" cy="279"/>
          </a:xfrm>
        </p:grpSpPr>
        <p:sp>
          <p:nvSpPr>
            <p:cNvPr id="27" name="Oval 24"/>
            <p:cNvSpPr>
              <a:spLocks noChangeArrowheads="1"/>
            </p:cNvSpPr>
            <p:nvPr/>
          </p:nvSpPr>
          <p:spPr bwMode="auto">
            <a:xfrm>
              <a:off x="3708"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25"/>
            <p:cNvSpPr txBox="1">
              <a:spLocks noChangeArrowheads="1"/>
            </p:cNvSpPr>
            <p:nvPr/>
          </p:nvSpPr>
          <p:spPr bwMode="auto">
            <a:xfrm>
              <a:off x="3576" y="1652"/>
              <a:ext cx="2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70000"/>
                </a:lnSpc>
              </a:pPr>
              <a:r>
                <a:rPr lang="en-US" altLang="zh-CN" sz="2400" b="0" i="1">
                  <a:solidFill>
                    <a:srgbClr val="660066"/>
                  </a:solidFill>
                </a:rPr>
                <a:t>x</a:t>
              </a:r>
              <a:r>
                <a:rPr lang="en-US" altLang="zh-CN" sz="2400" b="0" baseline="-25000">
                  <a:solidFill>
                    <a:srgbClr val="660066"/>
                  </a:solidFill>
                </a:rPr>
                <a:t>2</a:t>
              </a:r>
              <a:endParaRPr lang="en-US" altLang="zh-CN" sz="2400" b="0" i="1">
                <a:solidFill>
                  <a:srgbClr val="660066"/>
                </a:solidFill>
              </a:endParaRPr>
            </a:p>
          </p:txBody>
        </p:sp>
      </p:grpSp>
      <p:grpSp>
        <p:nvGrpSpPr>
          <p:cNvPr id="29" name="Group 26"/>
          <p:cNvGrpSpPr>
            <a:grpSpLocks/>
          </p:cNvGrpSpPr>
          <p:nvPr/>
        </p:nvGrpSpPr>
        <p:grpSpPr bwMode="auto">
          <a:xfrm>
            <a:off x="5553746" y="4592687"/>
            <a:ext cx="420687" cy="460375"/>
            <a:chOff x="2256" y="1641"/>
            <a:chExt cx="265" cy="290"/>
          </a:xfrm>
        </p:grpSpPr>
        <p:sp>
          <p:nvSpPr>
            <p:cNvPr id="30" name="Oval 27"/>
            <p:cNvSpPr>
              <a:spLocks noChangeArrowheads="1"/>
            </p:cNvSpPr>
            <p:nvPr/>
          </p:nvSpPr>
          <p:spPr bwMode="auto">
            <a:xfrm>
              <a:off x="2352"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28"/>
            <p:cNvSpPr txBox="1">
              <a:spLocks noChangeArrowheads="1"/>
            </p:cNvSpPr>
            <p:nvPr/>
          </p:nvSpPr>
          <p:spPr bwMode="auto">
            <a:xfrm>
              <a:off x="2256" y="1641"/>
              <a:ext cx="265"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pPr>
              <a:r>
                <a:rPr lang="en-US" altLang="zh-CN" sz="2400" b="0" i="1">
                  <a:solidFill>
                    <a:srgbClr val="660066"/>
                  </a:solidFill>
                </a:rPr>
                <a:t>x</a:t>
              </a:r>
              <a:r>
                <a:rPr lang="en-US" altLang="zh-CN" sz="2400" b="0" i="1" baseline="-25000">
                  <a:solidFill>
                    <a:srgbClr val="660066"/>
                  </a:solidFill>
                </a:rPr>
                <a:t>n</a:t>
              </a:r>
              <a:endParaRPr lang="en-US" altLang="zh-CN" sz="2400" b="0" i="1">
                <a:solidFill>
                  <a:srgbClr val="660066"/>
                </a:solidFill>
              </a:endParaRPr>
            </a:p>
          </p:txBody>
        </p:sp>
      </p:grpSp>
      <p:sp>
        <p:nvSpPr>
          <p:cNvPr id="32" name="Oval 29"/>
          <p:cNvSpPr>
            <a:spLocks noChangeArrowheads="1"/>
          </p:cNvSpPr>
          <p:nvPr/>
        </p:nvSpPr>
        <p:spPr bwMode="auto">
          <a:xfrm>
            <a:off x="52886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0"/>
          <p:cNvSpPr>
            <a:spLocks noChangeArrowheads="1"/>
          </p:cNvSpPr>
          <p:nvPr/>
        </p:nvSpPr>
        <p:spPr bwMode="auto">
          <a:xfrm>
            <a:off x="54410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55934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2"/>
          <p:cNvSpPr>
            <a:spLocks noChangeArrowheads="1"/>
          </p:cNvSpPr>
          <p:nvPr/>
        </p:nvSpPr>
        <p:spPr bwMode="auto">
          <a:xfrm>
            <a:off x="58982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33"/>
          <p:cNvSpPr>
            <a:spLocks noChangeArrowheads="1"/>
          </p:cNvSpPr>
          <p:nvPr/>
        </p:nvSpPr>
        <p:spPr bwMode="auto">
          <a:xfrm>
            <a:off x="59744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34"/>
          <p:cNvSpPr>
            <a:spLocks noChangeArrowheads="1"/>
          </p:cNvSpPr>
          <p:nvPr/>
        </p:nvSpPr>
        <p:spPr bwMode="auto">
          <a:xfrm>
            <a:off x="60252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5"/>
          <p:cNvSpPr>
            <a:spLocks noChangeArrowheads="1"/>
          </p:cNvSpPr>
          <p:nvPr/>
        </p:nvSpPr>
        <p:spPr bwMode="auto">
          <a:xfrm>
            <a:off x="60887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36"/>
          <p:cNvSpPr>
            <a:spLocks noChangeArrowheads="1"/>
          </p:cNvSpPr>
          <p:nvPr/>
        </p:nvSpPr>
        <p:spPr bwMode="auto">
          <a:xfrm>
            <a:off x="6122070"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7"/>
          <p:cNvSpPr>
            <a:spLocks noChangeArrowheads="1"/>
          </p:cNvSpPr>
          <p:nvPr/>
        </p:nvSpPr>
        <p:spPr bwMode="auto">
          <a:xfrm>
            <a:off x="6160170"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38"/>
          <p:cNvSpPr>
            <a:spLocks noChangeArrowheads="1"/>
          </p:cNvSpPr>
          <p:nvPr/>
        </p:nvSpPr>
        <p:spPr bwMode="auto">
          <a:xfrm>
            <a:off x="6185570"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2" name="Group 39"/>
          <p:cNvGrpSpPr>
            <a:grpSpLocks/>
          </p:cNvGrpSpPr>
          <p:nvPr/>
        </p:nvGrpSpPr>
        <p:grpSpPr bwMode="auto">
          <a:xfrm>
            <a:off x="6126832" y="4973687"/>
            <a:ext cx="217488" cy="512763"/>
            <a:chOff x="3072" y="2256"/>
            <a:chExt cx="137" cy="323"/>
          </a:xfrm>
        </p:grpSpPr>
        <p:sp>
          <p:nvSpPr>
            <p:cNvPr id="43" name="Text Box 40"/>
            <p:cNvSpPr txBox="1">
              <a:spLocks noChangeArrowheads="1"/>
            </p:cNvSpPr>
            <p:nvPr/>
          </p:nvSpPr>
          <p:spPr bwMode="auto">
            <a:xfrm>
              <a:off x="3072" y="2256"/>
              <a:ext cx="137" cy="32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66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b="0" i="1">
                  <a:solidFill>
                    <a:srgbClr val="660066"/>
                  </a:solidFill>
                </a:rPr>
                <a:t>A</a:t>
              </a:r>
            </a:p>
          </p:txBody>
        </p:sp>
        <p:sp>
          <p:nvSpPr>
            <p:cNvPr id="44" name="Line 41"/>
            <p:cNvSpPr>
              <a:spLocks noChangeShapeType="1"/>
            </p:cNvSpPr>
            <p:nvPr/>
          </p:nvSpPr>
          <p:spPr bwMode="auto">
            <a:xfrm>
              <a:off x="3168" y="2256"/>
              <a:ext cx="0" cy="48"/>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zh-CN" altLang="en-US"/>
            </a:p>
          </p:txBody>
        </p:sp>
      </p:grpSp>
      <p:sp>
        <p:nvSpPr>
          <p:cNvPr id="45" name="矩形 44"/>
          <p:cNvSpPr/>
          <p:nvPr/>
        </p:nvSpPr>
        <p:spPr>
          <a:xfrm>
            <a:off x="1631504" y="2975014"/>
            <a:ext cx="9787494" cy="1200329"/>
          </a:xfrm>
          <a:prstGeom prst="rect">
            <a:avLst/>
          </a:prstGeom>
        </p:spPr>
        <p:txBody>
          <a:bodyPr wrap="square">
            <a:spAutoFit/>
          </a:bodyPr>
          <a:lstStyle/>
          <a:p>
            <a:pPr algn="just"/>
            <a:r>
              <a:rPr lang="zh-CN" altLang="en-US" sz="2400" b="0" dirty="0" smtClean="0">
                <a:solidFill>
                  <a:srgbClr val="0070C0"/>
                </a:solidFill>
                <a:latin typeface="+mj-ea"/>
                <a:ea typeface="+mj-ea"/>
              </a:rPr>
              <a:t>几何解释：</a:t>
            </a:r>
            <a:r>
              <a:rPr lang="zh-CN" altLang="en-US" sz="2400" b="0" dirty="0" smtClean="0">
                <a:latin typeface="+mj-ea"/>
                <a:ea typeface="+mj-ea"/>
              </a:rPr>
              <a:t>以</a:t>
            </a:r>
            <a:r>
              <a:rPr lang="zh-CN" altLang="en-US" sz="2400" b="0" dirty="0">
                <a:latin typeface="+mj-ea"/>
                <a:ea typeface="+mj-ea"/>
              </a:rPr>
              <a:t>单调增加数列为例</a:t>
            </a:r>
            <a:r>
              <a:rPr lang="zh-CN" altLang="en-US" sz="2400" b="0" dirty="0">
                <a:latin typeface="+mj-ea"/>
                <a:ea typeface="+mj-ea"/>
                <a:sym typeface="Symbol" pitchFamily="18" charset="2"/>
              </a:rPr>
              <a:t> 数列</a:t>
            </a:r>
            <a:r>
              <a:rPr lang="zh-CN" altLang="en-US" sz="2400" b="0" dirty="0">
                <a:latin typeface="+mj-ea"/>
                <a:ea typeface="+mj-ea"/>
              </a:rPr>
              <a:t>的点只可能向右一个</a:t>
            </a:r>
            <a:r>
              <a:rPr lang="zh-CN" altLang="en-US" sz="2400" b="0" dirty="0" smtClean="0">
                <a:latin typeface="+mj-ea"/>
                <a:ea typeface="+mj-ea"/>
              </a:rPr>
              <a:t>方向移动</a:t>
            </a:r>
            <a:r>
              <a:rPr lang="zh-CN" altLang="en-US" sz="2400" b="0" dirty="0">
                <a:latin typeface="+mj-ea"/>
                <a:ea typeface="+mj-ea"/>
                <a:sym typeface="Symbol" pitchFamily="18" charset="2"/>
              </a:rPr>
              <a:t></a:t>
            </a:r>
            <a:r>
              <a:rPr lang="zh-CN" altLang="en-US" sz="2400" b="0" dirty="0">
                <a:latin typeface="+mj-ea"/>
                <a:ea typeface="+mj-ea"/>
              </a:rPr>
              <a:t> 或者无限向右移动</a:t>
            </a:r>
            <a:r>
              <a:rPr lang="zh-CN" altLang="en-US" sz="2400" b="0" dirty="0">
                <a:latin typeface="+mj-ea"/>
                <a:ea typeface="+mj-ea"/>
                <a:sym typeface="Symbol" pitchFamily="18" charset="2"/>
              </a:rPr>
              <a:t></a:t>
            </a:r>
            <a:r>
              <a:rPr lang="zh-CN" altLang="en-US" sz="2400" b="0" dirty="0">
                <a:latin typeface="+mj-ea"/>
                <a:ea typeface="+mj-ea"/>
              </a:rPr>
              <a:t> 或者无限趋近于某一定点</a:t>
            </a:r>
            <a:r>
              <a:rPr lang="en-US" altLang="zh-CN" sz="2400" b="0" i="1" dirty="0">
                <a:latin typeface="+mj-ea"/>
                <a:ea typeface="+mj-ea"/>
              </a:rPr>
              <a:t>A</a:t>
            </a:r>
            <a:r>
              <a:rPr lang="en-US" altLang="zh-CN" sz="2400" b="0" dirty="0">
                <a:latin typeface="+mj-ea"/>
                <a:ea typeface="+mj-ea"/>
                <a:sym typeface="Symbol" pitchFamily="18" charset="2"/>
              </a:rPr>
              <a:t> </a:t>
            </a:r>
            <a:r>
              <a:rPr lang="zh-CN" altLang="en-US" sz="2400" b="0" dirty="0" smtClean="0">
                <a:latin typeface="+mj-ea"/>
                <a:ea typeface="+mj-ea"/>
              </a:rPr>
              <a:t>而对</a:t>
            </a:r>
            <a:r>
              <a:rPr lang="zh-CN" altLang="en-US" sz="2400" b="0" dirty="0">
                <a:latin typeface="+mj-ea"/>
                <a:ea typeface="+mj-ea"/>
              </a:rPr>
              <a:t>有界数列只可能后者情况发生</a:t>
            </a:r>
            <a:r>
              <a:rPr lang="zh-CN" altLang="en-US" sz="2400" b="0" dirty="0">
                <a:latin typeface="+mj-ea"/>
                <a:ea typeface="+mj-ea"/>
                <a:sym typeface="Symbol" pitchFamily="18" charset="2"/>
              </a:rPr>
              <a:t></a:t>
            </a:r>
            <a:r>
              <a:rPr lang="zh-CN" altLang="en-US" sz="2400" b="0" dirty="0">
                <a:latin typeface="+mj-ea"/>
                <a:ea typeface="+mj-ea"/>
              </a:rPr>
              <a:t> </a:t>
            </a:r>
          </a:p>
        </p:txBody>
      </p:sp>
      <mc:AlternateContent xmlns:mc="http://schemas.openxmlformats.org/markup-compatibility/2006" xmlns:a14="http://schemas.microsoft.com/office/drawing/2010/main">
        <mc:Choice Requires="a14">
          <p:sp>
            <p:nvSpPr>
              <p:cNvPr id="46" name="文本框 45"/>
              <p:cNvSpPr txBox="1"/>
              <p:nvPr/>
            </p:nvSpPr>
            <p:spPr>
              <a:xfrm>
                <a:off x="1775520" y="1844824"/>
                <a:ext cx="7128792" cy="461665"/>
              </a:xfrm>
              <a:prstGeom prst="rect">
                <a:avLst/>
              </a:prstGeom>
              <a:noFill/>
            </p:spPr>
            <p:txBody>
              <a:bodyPr wrap="square" rtlCol="0">
                <a:spAutoFit/>
              </a:bodyPr>
              <a:lstStyle/>
              <a:p>
                <a:pPr algn="l"/>
                <a:r>
                  <a:rPr lang="zh-CN" altLang="en-US" sz="2400" b="0" dirty="0" smtClean="0"/>
                  <a:t>单调数列：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2</m:t>
                        </m:r>
                      </m:sub>
                    </m:sSub>
                    <m:r>
                      <a:rPr lang="en-US" altLang="zh-CN" sz="2400" b="0" i="1" smtClean="0">
                        <a:solidFill>
                          <a:srgbClr val="000000"/>
                        </a:solidFill>
                        <a:latin typeface="Cambria Math" panose="02040503050406030204" pitchFamily="18" charset="0"/>
                        <a:ea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m:t>
                    </m:r>
                  </m:oMath>
                </a14:m>
                <a:r>
                  <a:rPr lang="zh-CN" altLang="en-US" sz="2400" b="0" dirty="0" smtClean="0"/>
                  <a:t>      单调增加</a:t>
                </a:r>
                <a:endParaRPr lang="zh-CN" altLang="en-US" sz="2400" b="0" dirty="0"/>
              </a:p>
            </p:txBody>
          </p:sp>
        </mc:Choice>
        <mc:Fallback xmlns="">
          <p:sp>
            <p:nvSpPr>
              <p:cNvPr id="46" name="文本框 45"/>
              <p:cNvSpPr txBox="1">
                <a:spLocks noRot="1" noChangeAspect="1" noMove="1" noResize="1" noEditPoints="1" noAdjustHandles="1" noChangeArrowheads="1" noChangeShapeType="1" noTextEdit="1"/>
              </p:cNvSpPr>
              <p:nvPr/>
            </p:nvSpPr>
            <p:spPr>
              <a:xfrm>
                <a:off x="1775520" y="1844824"/>
                <a:ext cx="7128792" cy="461665"/>
              </a:xfrm>
              <a:prstGeom prst="rect">
                <a:avLst/>
              </a:prstGeom>
              <a:blipFill rotWithShape="0">
                <a:blip r:embed="rId3"/>
                <a:stretch>
                  <a:fillRect l="-1282"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781299" y="2409919"/>
                <a:ext cx="7128792" cy="461665"/>
              </a:xfrm>
              <a:prstGeom prst="rect">
                <a:avLst/>
              </a:prstGeom>
              <a:noFill/>
            </p:spPr>
            <p:txBody>
              <a:bodyPr wrap="square" rtlCol="0">
                <a:spAutoFit/>
              </a:bodyPr>
              <a:lstStyle/>
              <a:p>
                <a:pPr algn="l"/>
                <a:r>
                  <a:rPr lang="zh-CN" altLang="en-US" sz="2400" b="0" dirty="0" smtClean="0"/>
                  <a:t> </a:t>
                </a:r>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2</m:t>
                        </m:r>
                      </m:sub>
                    </m:sSub>
                    <m:r>
                      <a:rPr lang="en-US" altLang="zh-CN" sz="2400" b="0" i="1" smtClean="0">
                        <a:solidFill>
                          <a:srgbClr val="000000"/>
                        </a:solidFill>
                        <a:latin typeface="Cambria Math" panose="02040503050406030204" pitchFamily="18" charset="0"/>
                        <a:ea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m:t>
                    </m:r>
                  </m:oMath>
                </a14:m>
                <a:r>
                  <a:rPr lang="zh-CN" altLang="en-US" sz="2400" b="0" dirty="0" smtClean="0"/>
                  <a:t>      单调减少</a:t>
                </a:r>
                <a:endParaRPr lang="zh-CN" altLang="en-US" sz="2400" b="0" dirty="0"/>
              </a:p>
            </p:txBody>
          </p:sp>
        </mc:Choice>
        <mc:Fallback xmlns="">
          <p:sp>
            <p:nvSpPr>
              <p:cNvPr id="47" name="文本框 46"/>
              <p:cNvSpPr txBox="1">
                <a:spLocks noRot="1" noChangeAspect="1" noMove="1" noResize="1" noEditPoints="1" noAdjustHandles="1" noChangeArrowheads="1" noChangeShapeType="1" noTextEdit="1"/>
              </p:cNvSpPr>
              <p:nvPr/>
            </p:nvSpPr>
            <p:spPr>
              <a:xfrm>
                <a:off x="1781299" y="2409919"/>
                <a:ext cx="7128792" cy="461665"/>
              </a:xfrm>
              <a:prstGeom prst="rect">
                <a:avLst/>
              </a:prstGeom>
              <a:blipFill rotWithShape="0">
                <a:blip r:embed="rId4"/>
                <a:stretch>
                  <a:fillRect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19564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 presetClass="entr" presetSubtype="4"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 presetClass="entr" presetSubtype="4"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par>
                          <p:cTn id="41" fill="hold">
                            <p:stCondLst>
                              <p:cond delay="2000"/>
                            </p:stCondLst>
                            <p:childTnLst>
                              <p:par>
                                <p:cTn id="42" presetID="2" presetClass="entr" presetSubtype="4"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par>
                          <p:cTn id="46" fill="hold">
                            <p:stCondLst>
                              <p:cond delay="2500"/>
                            </p:stCondLst>
                            <p:childTnLst>
                              <p:par>
                                <p:cTn id="47" presetID="2" presetClass="entr" presetSubtype="4"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par>
                          <p:cTn id="51" fill="hold">
                            <p:stCondLst>
                              <p:cond delay="3000"/>
                            </p:stCondLst>
                            <p:childTnLst>
                              <p:par>
                                <p:cTn id="52" presetID="2" presetClass="entr" presetSubtype="4"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500" fill="hold"/>
                                        <p:tgtEl>
                                          <p:spTgt spid="32"/>
                                        </p:tgtEl>
                                        <p:attrNameLst>
                                          <p:attrName>ppt_x</p:attrName>
                                        </p:attrNameLst>
                                      </p:cBhvr>
                                      <p:tavLst>
                                        <p:tav tm="0">
                                          <p:val>
                                            <p:strVal val="#ppt_x"/>
                                          </p:val>
                                        </p:tav>
                                        <p:tav tm="100000">
                                          <p:val>
                                            <p:strVal val="#ppt_x"/>
                                          </p:val>
                                        </p:tav>
                                      </p:tavLst>
                                    </p:anim>
                                    <p:anim calcmode="lin" valueType="num">
                                      <p:cBhvr additive="base">
                                        <p:cTn id="55" dur="500" fill="hold"/>
                                        <p:tgtEl>
                                          <p:spTgt spid="32"/>
                                        </p:tgtEl>
                                        <p:attrNameLst>
                                          <p:attrName>ppt_y</p:attrName>
                                        </p:attrNameLst>
                                      </p:cBhvr>
                                      <p:tavLst>
                                        <p:tav tm="0">
                                          <p:val>
                                            <p:strVal val="1+#ppt_h/2"/>
                                          </p:val>
                                        </p:tav>
                                        <p:tav tm="100000">
                                          <p:val>
                                            <p:strVal val="#ppt_y"/>
                                          </p:val>
                                        </p:tav>
                                      </p:tavLst>
                                    </p:anim>
                                  </p:childTnLst>
                                </p:cTn>
                              </p:par>
                            </p:childTnLst>
                          </p:cTn>
                        </p:par>
                        <p:par>
                          <p:cTn id="56" fill="hold">
                            <p:stCondLst>
                              <p:cond delay="3500"/>
                            </p:stCondLst>
                            <p:childTnLst>
                              <p:par>
                                <p:cTn id="57" presetID="2" presetClass="entr" presetSubtype="4"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childTnLst>
                          </p:cTn>
                        </p:par>
                        <p:par>
                          <p:cTn id="61" fill="hold">
                            <p:stCondLst>
                              <p:cond delay="4000"/>
                            </p:stCondLst>
                            <p:childTnLst>
                              <p:par>
                                <p:cTn id="62" presetID="2" presetClass="entr" presetSubtype="4"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1+#ppt_h/2"/>
                                          </p:val>
                                        </p:tav>
                                        <p:tav tm="100000">
                                          <p:val>
                                            <p:strVal val="#ppt_y"/>
                                          </p:val>
                                        </p:tav>
                                      </p:tavLst>
                                    </p:anim>
                                  </p:childTnLst>
                                </p:cTn>
                              </p:par>
                            </p:childTnLst>
                          </p:cTn>
                        </p:par>
                        <p:par>
                          <p:cTn id="66" fill="hold">
                            <p:stCondLst>
                              <p:cond delay="4500"/>
                            </p:stCondLst>
                            <p:childTnLst>
                              <p:par>
                                <p:cTn id="67" presetID="2" presetClass="entr" presetSubtype="4"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par>
                          <p:cTn id="71" fill="hold">
                            <p:stCondLst>
                              <p:cond delay="5000"/>
                            </p:stCondLst>
                            <p:childTnLst>
                              <p:par>
                                <p:cTn id="72" presetID="2" presetClass="entr" presetSubtype="4" fill="hold" grpId="0" nodeType="after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childTnLst>
                          </p:cTn>
                        </p:par>
                        <p:par>
                          <p:cTn id="76" fill="hold">
                            <p:stCondLst>
                              <p:cond delay="5500"/>
                            </p:stCondLst>
                            <p:childTnLst>
                              <p:par>
                                <p:cTn id="77" presetID="2" presetClass="entr" presetSubtype="4"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childTnLst>
                          </p:cTn>
                        </p:par>
                        <p:par>
                          <p:cTn id="81" fill="hold">
                            <p:stCondLst>
                              <p:cond delay="6000"/>
                            </p:stCondLst>
                            <p:childTnLst>
                              <p:par>
                                <p:cTn id="82" presetID="2" presetClass="entr" presetSubtype="4" fill="hold" grpId="0" nodeType="afterEffect">
                                  <p:stCondLst>
                                    <p:cond delay="0"/>
                                  </p:stCondLst>
                                  <p:childTnLst>
                                    <p:set>
                                      <p:cBhvr>
                                        <p:cTn id="83" dur="1" fill="hold">
                                          <p:stCondLst>
                                            <p:cond delay="0"/>
                                          </p:stCondLst>
                                        </p:cTn>
                                        <p:tgtEl>
                                          <p:spTgt spid="36"/>
                                        </p:tgtEl>
                                        <p:attrNameLst>
                                          <p:attrName>style.visibility</p:attrName>
                                        </p:attrNameLst>
                                      </p:cBhvr>
                                      <p:to>
                                        <p:strVal val="visible"/>
                                      </p:to>
                                    </p:set>
                                    <p:anim calcmode="lin" valueType="num">
                                      <p:cBhvr additive="base">
                                        <p:cTn id="84" dur="500" fill="hold"/>
                                        <p:tgtEl>
                                          <p:spTgt spid="36"/>
                                        </p:tgtEl>
                                        <p:attrNameLst>
                                          <p:attrName>ppt_x</p:attrName>
                                        </p:attrNameLst>
                                      </p:cBhvr>
                                      <p:tavLst>
                                        <p:tav tm="0">
                                          <p:val>
                                            <p:strVal val="#ppt_x"/>
                                          </p:val>
                                        </p:tav>
                                        <p:tav tm="100000">
                                          <p:val>
                                            <p:strVal val="#ppt_x"/>
                                          </p:val>
                                        </p:tav>
                                      </p:tavLst>
                                    </p:anim>
                                    <p:anim calcmode="lin" valueType="num">
                                      <p:cBhvr additive="base">
                                        <p:cTn id="85" dur="500" fill="hold"/>
                                        <p:tgtEl>
                                          <p:spTgt spid="36"/>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 presetClass="entr" presetSubtype="4"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childTnLst>
                          </p:cTn>
                        </p:par>
                        <p:par>
                          <p:cTn id="91" fill="hold">
                            <p:stCondLst>
                              <p:cond delay="7000"/>
                            </p:stCondLst>
                            <p:childTnLst>
                              <p:par>
                                <p:cTn id="92" presetID="2" presetClass="entr" presetSubtype="4" fill="hold" grpId="0" nodeType="afterEffect">
                                  <p:stCondLst>
                                    <p:cond delay="0"/>
                                  </p:stCondLst>
                                  <p:childTnLst>
                                    <p:set>
                                      <p:cBhvr>
                                        <p:cTn id="93" dur="1" fill="hold">
                                          <p:stCondLst>
                                            <p:cond delay="0"/>
                                          </p:stCondLst>
                                        </p:cTn>
                                        <p:tgtEl>
                                          <p:spTgt spid="38"/>
                                        </p:tgtEl>
                                        <p:attrNameLst>
                                          <p:attrName>style.visibility</p:attrName>
                                        </p:attrNameLst>
                                      </p:cBhvr>
                                      <p:to>
                                        <p:strVal val="visible"/>
                                      </p:to>
                                    </p:set>
                                    <p:anim calcmode="lin" valueType="num">
                                      <p:cBhvr additive="base">
                                        <p:cTn id="94" dur="500" fill="hold"/>
                                        <p:tgtEl>
                                          <p:spTgt spid="38"/>
                                        </p:tgtEl>
                                        <p:attrNameLst>
                                          <p:attrName>ppt_x</p:attrName>
                                        </p:attrNameLst>
                                      </p:cBhvr>
                                      <p:tavLst>
                                        <p:tav tm="0">
                                          <p:val>
                                            <p:strVal val="#ppt_x"/>
                                          </p:val>
                                        </p:tav>
                                        <p:tav tm="100000">
                                          <p:val>
                                            <p:strVal val="#ppt_x"/>
                                          </p:val>
                                        </p:tav>
                                      </p:tavLst>
                                    </p:anim>
                                    <p:anim calcmode="lin" valueType="num">
                                      <p:cBhvr additive="base">
                                        <p:cTn id="95" dur="500" fill="hold"/>
                                        <p:tgtEl>
                                          <p:spTgt spid="38"/>
                                        </p:tgtEl>
                                        <p:attrNameLst>
                                          <p:attrName>ppt_y</p:attrName>
                                        </p:attrNameLst>
                                      </p:cBhvr>
                                      <p:tavLst>
                                        <p:tav tm="0">
                                          <p:val>
                                            <p:strVal val="1+#ppt_h/2"/>
                                          </p:val>
                                        </p:tav>
                                        <p:tav tm="100000">
                                          <p:val>
                                            <p:strVal val="#ppt_y"/>
                                          </p:val>
                                        </p:tav>
                                      </p:tavLst>
                                    </p:anim>
                                  </p:childTnLst>
                                </p:cTn>
                              </p:par>
                            </p:childTnLst>
                          </p:cTn>
                        </p:par>
                        <p:par>
                          <p:cTn id="96" fill="hold">
                            <p:stCondLst>
                              <p:cond delay="7500"/>
                            </p:stCondLst>
                            <p:childTnLst>
                              <p:par>
                                <p:cTn id="97" presetID="2" presetClass="entr" presetSubtype="4" fill="hold" grpId="0" nodeType="after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ppt_x"/>
                                          </p:val>
                                        </p:tav>
                                        <p:tav tm="100000">
                                          <p:val>
                                            <p:strVal val="#ppt_x"/>
                                          </p:val>
                                        </p:tav>
                                      </p:tavLst>
                                    </p:anim>
                                    <p:anim calcmode="lin" valueType="num">
                                      <p:cBhvr additive="base">
                                        <p:cTn id="100" dur="500" fill="hold"/>
                                        <p:tgtEl>
                                          <p:spTgt spid="39"/>
                                        </p:tgtEl>
                                        <p:attrNameLst>
                                          <p:attrName>ppt_y</p:attrName>
                                        </p:attrNameLst>
                                      </p:cBhvr>
                                      <p:tavLst>
                                        <p:tav tm="0">
                                          <p:val>
                                            <p:strVal val="1+#ppt_h/2"/>
                                          </p:val>
                                        </p:tav>
                                        <p:tav tm="100000">
                                          <p:val>
                                            <p:strVal val="#ppt_y"/>
                                          </p:val>
                                        </p:tav>
                                      </p:tavLst>
                                    </p:anim>
                                  </p:childTnLst>
                                </p:cTn>
                              </p:par>
                            </p:childTnLst>
                          </p:cTn>
                        </p:par>
                        <p:par>
                          <p:cTn id="101" fill="hold">
                            <p:stCondLst>
                              <p:cond delay="8000"/>
                            </p:stCondLst>
                            <p:childTnLst>
                              <p:par>
                                <p:cTn id="102" presetID="2" presetClass="entr" presetSubtype="4"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 calcmode="lin" valueType="num">
                                      <p:cBhvr additive="base">
                                        <p:cTn id="104" dur="500" fill="hold"/>
                                        <p:tgtEl>
                                          <p:spTgt spid="40"/>
                                        </p:tgtEl>
                                        <p:attrNameLst>
                                          <p:attrName>ppt_x</p:attrName>
                                        </p:attrNameLst>
                                      </p:cBhvr>
                                      <p:tavLst>
                                        <p:tav tm="0">
                                          <p:val>
                                            <p:strVal val="#ppt_x"/>
                                          </p:val>
                                        </p:tav>
                                        <p:tav tm="100000">
                                          <p:val>
                                            <p:strVal val="#ppt_x"/>
                                          </p:val>
                                        </p:tav>
                                      </p:tavLst>
                                    </p:anim>
                                    <p:anim calcmode="lin" valueType="num">
                                      <p:cBhvr additive="base">
                                        <p:cTn id="105" dur="500" fill="hold"/>
                                        <p:tgtEl>
                                          <p:spTgt spid="40"/>
                                        </p:tgtEl>
                                        <p:attrNameLst>
                                          <p:attrName>ppt_y</p:attrName>
                                        </p:attrNameLst>
                                      </p:cBhvr>
                                      <p:tavLst>
                                        <p:tav tm="0">
                                          <p:val>
                                            <p:strVal val="1+#ppt_h/2"/>
                                          </p:val>
                                        </p:tav>
                                        <p:tav tm="100000">
                                          <p:val>
                                            <p:strVal val="#ppt_y"/>
                                          </p:val>
                                        </p:tav>
                                      </p:tavLst>
                                    </p:anim>
                                  </p:childTnLst>
                                </p:cTn>
                              </p:par>
                            </p:childTnLst>
                          </p:cTn>
                        </p:par>
                        <p:par>
                          <p:cTn id="106" fill="hold">
                            <p:stCondLst>
                              <p:cond delay="8500"/>
                            </p:stCondLst>
                            <p:childTnLst>
                              <p:par>
                                <p:cTn id="107" presetID="2" presetClass="entr" presetSubtype="4" fill="hold" grpId="0" nodeType="afterEffect">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cBhvr additive="base">
                                        <p:cTn id="109" dur="500" fill="hold"/>
                                        <p:tgtEl>
                                          <p:spTgt spid="41"/>
                                        </p:tgtEl>
                                        <p:attrNameLst>
                                          <p:attrName>ppt_x</p:attrName>
                                        </p:attrNameLst>
                                      </p:cBhvr>
                                      <p:tavLst>
                                        <p:tav tm="0">
                                          <p:val>
                                            <p:strVal val="#ppt_x"/>
                                          </p:val>
                                        </p:tav>
                                        <p:tav tm="100000">
                                          <p:val>
                                            <p:strVal val="#ppt_x"/>
                                          </p:val>
                                        </p:tav>
                                      </p:tavLst>
                                    </p:anim>
                                    <p:anim calcmode="lin" valueType="num">
                                      <p:cBhvr additive="base">
                                        <p:cTn id="110" dur="500" fill="hold"/>
                                        <p:tgtEl>
                                          <p:spTgt spid="41"/>
                                        </p:tgtEl>
                                        <p:attrNameLst>
                                          <p:attrName>ppt_y</p:attrName>
                                        </p:attrNameLst>
                                      </p:cBhvr>
                                      <p:tavLst>
                                        <p:tav tm="0">
                                          <p:val>
                                            <p:strVal val="1+#ppt_h/2"/>
                                          </p:val>
                                        </p:tav>
                                        <p:tav tm="100000">
                                          <p:val>
                                            <p:strVal val="#ppt_y"/>
                                          </p:val>
                                        </p:tav>
                                      </p:tavLst>
                                    </p:anim>
                                  </p:childTnLst>
                                </p:cTn>
                              </p:par>
                            </p:childTnLst>
                          </p:cTn>
                        </p:par>
                        <p:par>
                          <p:cTn id="111" fill="hold">
                            <p:stCondLst>
                              <p:cond delay="9000"/>
                            </p:stCondLst>
                            <p:childTnLst>
                              <p:par>
                                <p:cTn id="112" presetID="9" presetClass="entr" presetSubtype="0" fill="hold"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dissolve">
                                      <p:cBhvr>
                                        <p:cTn id="11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5" grpId="0"/>
      <p:bldP spid="46" grpId="0"/>
      <p:bldP spid="4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mc:AlternateContent xmlns:mc="http://schemas.openxmlformats.org/markup-compatibility/2006" xmlns:a14="http://schemas.microsoft.com/office/drawing/2010/main">
        <mc:Choice Requires="a14">
          <p:sp>
            <p:nvSpPr>
              <p:cNvPr id="6" name="矩形 5"/>
              <p:cNvSpPr/>
              <p:nvPr/>
            </p:nvSpPr>
            <p:spPr>
              <a:xfrm>
                <a:off x="1697696" y="1353332"/>
                <a:ext cx="9582880" cy="539571"/>
              </a:xfrm>
              <a:prstGeom prst="rect">
                <a:avLst/>
              </a:prstGeom>
            </p:spPr>
            <p:txBody>
              <a:bodyPr wrap="square">
                <a:spAutoFit/>
              </a:bodyPr>
              <a:lstStyle/>
              <a:p>
                <a:pPr algn="l"/>
                <a:r>
                  <a:rPr lang="zh-CN" altLang="en-US" sz="2400" b="0" dirty="0" smtClean="0"/>
                  <a:t>设</a:t>
                </a:r>
                <a14:m>
                  <m:oMath xmlns:m="http://schemas.openxmlformats.org/officeDocument/2006/math">
                    <m:sSub>
                      <m:sSubPr>
                        <m:ctrlPr>
                          <a:rPr lang="en-US" altLang="zh-CN" sz="2400" b="0" i="1" smtClean="0">
                            <a:latin typeface="Cambria Math" panose="02040503050406030204" pitchFamily="18" charset="0"/>
                          </a:rPr>
                        </m:ctrlPr>
                      </m:sSub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1</m:t>
                            </m:r>
                          </m:sub>
                        </m:sSub>
                        <m:r>
                          <a:rPr lang="en-US" altLang="zh-CN" sz="2400" b="0" i="1" smtClean="0">
                            <a:solidFill>
                              <a:srgbClr val="000000"/>
                            </a:solidFill>
                            <a:latin typeface="Cambria Math" panose="02040503050406030204" pitchFamily="18" charset="0"/>
                          </a:rPr>
                          <m: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e>
                        </m:rad>
                        <m:r>
                          <a:rPr lang="zh-CN" altLang="en-US" sz="2400" b="0" i="1">
                            <a:solidFill>
                              <a:srgbClr val="000000"/>
                            </a:solidFill>
                            <a:latin typeface="Cambria Math" panose="02040503050406030204" pitchFamily="18" charset="0"/>
                          </a:rPr>
                          <m:t>，</m:t>
                        </m:r>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3+</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rad>
                  </m:oMath>
                </a14:m>
                <a:r>
                  <a:rPr lang="zh-CN" altLang="en-US" sz="2400" b="0" dirty="0" smtClean="0"/>
                  <a:t> ，</a:t>
                </a:r>
                <a:r>
                  <a:rPr lang="zh-CN" altLang="en-US" sz="2400" b="0" dirty="0"/>
                  <a:t>证明</a:t>
                </a:r>
                <a:r>
                  <a:rPr lang="zh-CN" altLang="en-US" sz="2400" b="0" dirty="0" smtClean="0"/>
                  <a:t>数列</a:t>
                </a:r>
                <a14:m>
                  <m:oMath xmlns:m="http://schemas.openxmlformats.org/officeDocument/2006/math">
                    <m:d>
                      <m:dPr>
                        <m:begChr m:val="{"/>
                        <m:endChr m:val="}"/>
                        <m:ctrlPr>
                          <a:rPr lang="en-US" altLang="zh-CN" sz="2400" b="0" i="1" smtClean="0">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d>
                  </m:oMath>
                </a14:m>
                <a:r>
                  <a:rPr lang="zh-CN" altLang="en-US" sz="2400" b="0" dirty="0" smtClean="0"/>
                  <a:t>的</a:t>
                </a:r>
                <a:r>
                  <a:rPr lang="zh-CN" altLang="en-US" sz="2400" b="0" dirty="0"/>
                  <a:t>极限存在，并求出</a:t>
                </a:r>
                <a:r>
                  <a:rPr lang="zh-CN" altLang="en-US" sz="2400" b="0" dirty="0" smtClean="0"/>
                  <a:t>极限。</a:t>
                </a:r>
                <a:endParaRPr lang="zh-CN" altLang="en-US" sz="2400" b="0" dirty="0"/>
              </a:p>
            </p:txBody>
          </p:sp>
        </mc:Choice>
        <mc:Fallback xmlns="">
          <p:sp>
            <p:nvSpPr>
              <p:cNvPr id="6" name="矩形 5"/>
              <p:cNvSpPr>
                <a:spLocks noRot="1" noChangeAspect="1" noMove="1" noResize="1" noEditPoints="1" noAdjustHandles="1" noChangeArrowheads="1" noChangeShapeType="1" noTextEdit="1"/>
              </p:cNvSpPr>
              <p:nvPr/>
            </p:nvSpPr>
            <p:spPr>
              <a:xfrm>
                <a:off x="1697696" y="1353332"/>
                <a:ext cx="9582880" cy="539571"/>
              </a:xfrm>
              <a:prstGeom prst="rect">
                <a:avLst/>
              </a:prstGeom>
              <a:blipFill rotWithShape="0">
                <a:blip r:embed="rId4"/>
                <a:stretch>
                  <a:fillRect l="-954" t="-4494" r="-4198" b="-14607"/>
                </a:stretch>
              </a:blipFill>
            </p:spPr>
            <p:txBody>
              <a:bodyPr/>
              <a:lstStyle/>
              <a:p>
                <a:r>
                  <a:rPr lang="zh-CN" altLang="en-US">
                    <a:noFill/>
                  </a:rPr>
                  <a:t> </a:t>
                </a:r>
              </a:p>
            </p:txBody>
          </p:sp>
        </mc:Fallback>
      </mc:AlternateContent>
      <p:sp>
        <p:nvSpPr>
          <p:cNvPr id="7" name="矩形 6"/>
          <p:cNvSpPr/>
          <p:nvPr/>
        </p:nvSpPr>
        <p:spPr>
          <a:xfrm>
            <a:off x="1048159" y="1332853"/>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6</a:t>
            </a:r>
            <a:endParaRPr lang="zh-CN" altLang="en-US" sz="2400" dirty="0">
              <a:latin typeface="黑体" panose="02010609060101010101" pitchFamily="49" charset="-122"/>
              <a:ea typeface="黑体" panose="02010609060101010101" pitchFamily="49" charset="-122"/>
            </a:endParaRPr>
          </a:p>
        </p:txBody>
      </p:sp>
      <p:sp>
        <p:nvSpPr>
          <p:cNvPr id="8" name="Text Box 4"/>
          <p:cNvSpPr txBox="1">
            <a:spLocks noChangeArrowheads="1"/>
          </p:cNvSpPr>
          <p:nvPr/>
        </p:nvSpPr>
        <p:spPr bwMode="auto">
          <a:xfrm>
            <a:off x="1042334" y="2115040"/>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证明</a:t>
            </a:r>
            <a:r>
              <a:rPr lang="en-US" altLang="zh-CN" sz="2400" dirty="0" smtClean="0">
                <a:solidFill>
                  <a:srgbClr val="009900"/>
                </a:solidFill>
                <a:ea typeface="黑体" pitchFamily="2" charset="-122"/>
              </a:rPr>
              <a:t>:</a:t>
            </a:r>
            <a:r>
              <a:rPr lang="en-US" altLang="zh-CN" sz="2400" dirty="0" smtClean="0">
                <a:ea typeface="黑体" pitchFamily="2" charset="-122"/>
              </a:rPr>
              <a:t> </a:t>
            </a:r>
            <a:endParaRPr lang="en-US" altLang="zh-CN" sz="2400" dirty="0">
              <a:ea typeface="黑体" pitchFamily="2" charset="-122"/>
            </a:endParaRPr>
          </a:p>
        </p:txBody>
      </p:sp>
      <mc:AlternateContent xmlns:mc="http://schemas.openxmlformats.org/markup-compatibility/2006" xmlns:a14="http://schemas.microsoft.com/office/drawing/2010/main">
        <mc:Choice Requires="a14">
          <p:sp>
            <p:nvSpPr>
              <p:cNvPr id="10" name="矩形 9"/>
              <p:cNvSpPr/>
              <p:nvPr/>
            </p:nvSpPr>
            <p:spPr>
              <a:xfrm>
                <a:off x="1919536" y="2022273"/>
                <a:ext cx="5032147" cy="599844"/>
              </a:xfrm>
              <a:prstGeom prst="rect">
                <a:avLst/>
              </a:prstGeom>
            </p:spPr>
            <p:txBody>
              <a:bodyPr wrap="none">
                <a:spAutoFit/>
              </a:bodyPr>
              <a:lstStyle/>
              <a:p>
                <a14:m>
                  <m:oMath xmlns:m="http://schemas.openxmlformats.org/officeDocument/2006/math">
                    <m:sSub>
                      <m:sSubPr>
                        <m:ctrlPr>
                          <a:rPr lang="en-US" altLang="zh-CN" sz="2400" b="0" i="1" smtClean="0">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2</m:t>
                        </m:r>
                      </m:sub>
                    </m:sSub>
                    <m:r>
                      <a:rPr lang="en-US" altLang="zh-CN" sz="2400" b="0" i="1" smtClean="0">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3+</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1</m:t>
                            </m:r>
                          </m:sub>
                        </m:sSub>
                      </m:e>
                    </m:rad>
                    <m:r>
                      <a:rPr lang="en-US" altLang="zh-CN" sz="2400" b="0" i="1" smtClean="0">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r>
                          <a:rPr lang="en-US" altLang="zh-CN" sz="2400" b="0" i="1" smtClean="0">
                            <a:solidFill>
                              <a:srgbClr val="000000"/>
                            </a:solidFill>
                            <a:latin typeface="Cambria Math" panose="02040503050406030204" pitchFamily="18" charset="0"/>
                          </a:rPr>
                          <m:t>3+</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e>
                        </m:rad>
                      </m:e>
                    </m:rad>
                    <m:r>
                      <a:rPr lang="en-US" altLang="zh-CN" sz="2400" b="0" i="1" smtClean="0">
                        <a:solidFill>
                          <a:srgbClr val="000000"/>
                        </a:solidFill>
                        <a:latin typeface="Cambria Math" panose="02040503050406030204" pitchFamily="18" charset="0"/>
                      </a:rPr>
                      <m:t>&gt;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e>
                    </m:rad>
                    <m:r>
                      <a:rPr lang="en-US" altLang="zh-CN" sz="2400" b="1" i="0" smtClean="0">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1</m:t>
                        </m:r>
                      </m:sub>
                    </m:sSub>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919536" y="2022273"/>
                <a:ext cx="5032147" cy="599844"/>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847528" y="2748384"/>
                <a:ext cx="3744416" cy="461665"/>
              </a:xfrm>
              <a:prstGeom prst="rect">
                <a:avLst/>
              </a:prstGeom>
              <a:noFill/>
            </p:spPr>
            <p:txBody>
              <a:bodyPr wrap="square" rtlCol="0">
                <a:spAutoFit/>
              </a:bodyPr>
              <a:lstStyle/>
              <a:p>
                <a:r>
                  <a:rPr lang="zh-CN" altLang="en-US" sz="2400" b="0" dirty="0" smtClean="0"/>
                  <a:t>设</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smtClean="0">
                        <a:latin typeface="Cambria Math" panose="02040503050406030204" pitchFamily="18" charset="0"/>
                      </a:rPr>
                      <m:t>&gt;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≥2</m:t>
                    </m:r>
                    <m:r>
                      <a:rPr lang="zh-CN" altLang="en-US" sz="2400" b="0" i="1">
                        <a:latin typeface="Cambria Math" panose="02040503050406030204" pitchFamily="18" charset="0"/>
                        <a:ea typeface="Cambria Math" panose="02040503050406030204" pitchFamily="18" charset="0"/>
                      </a:rPr>
                      <m:t>成立</m:t>
                    </m:r>
                    <m:r>
                      <a:rPr lang="zh-CN" altLang="en-US" sz="2400" b="0" i="1" smtClean="0">
                        <a:latin typeface="Cambria Math" panose="02040503050406030204" pitchFamily="18" charset="0"/>
                        <a:ea typeface="Cambria Math" panose="02040503050406030204" pitchFamily="18" charset="0"/>
                      </a:rPr>
                      <m:t>，</m:t>
                    </m:r>
                  </m:oMath>
                </a14:m>
                <a:endParaRPr lang="zh-CN" altLang="en-US" sz="2400" b="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847528" y="2748384"/>
                <a:ext cx="3744416" cy="461665"/>
              </a:xfrm>
              <a:prstGeom prst="rect">
                <a:avLst/>
              </a:prstGeom>
              <a:blipFill rotWithShape="0">
                <a:blip r:embed="rId7"/>
                <a:stretch>
                  <a:fillRect l="-489"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919536" y="3197997"/>
                <a:ext cx="5904656" cy="539571"/>
              </a:xfrm>
              <a:prstGeom prst="rect">
                <a:avLst/>
              </a:prstGeom>
              <a:noFill/>
            </p:spPr>
            <p:txBody>
              <a:bodyPr wrap="square" rtlCol="0">
                <a:spAutoFit/>
              </a:bodyPr>
              <a:lstStyle/>
              <a:p>
                <a:pPr algn="l"/>
                <a:r>
                  <a:rPr lang="zh-CN" altLang="en-US" sz="2400" b="0" dirty="0" smtClean="0"/>
                  <a:t>则</a:t>
                </a:r>
                <a14:m>
                  <m:oMath xmlns:m="http://schemas.openxmlformats.org/officeDocument/2006/math">
                    <m:r>
                      <a:rPr lang="zh-CN" altLang="en-US" sz="2400" b="0" i="1">
                        <a:latin typeface="Cambria Math" panose="02040503050406030204" pitchFamily="18" charset="0"/>
                      </a:rPr>
                      <m:t>有</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a:latin typeface="Cambria Math" panose="02040503050406030204" pitchFamily="18" charset="0"/>
                      </a:rPr>
                      <m: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rad>
                    <m:r>
                      <a:rPr lang="en-US" altLang="zh-CN" sz="2400" b="0" i="1" smtClean="0">
                        <a:latin typeface="Cambria Math" panose="02040503050406030204" pitchFamily="18" charset="0"/>
                      </a:rPr>
                      <m:t>&gt;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r>
                              <a:rPr lang="en-US" altLang="zh-CN" sz="2400" b="0" i="1" smtClean="0">
                                <a:latin typeface="Cambria Math" panose="02040503050406030204" pitchFamily="18" charset="0"/>
                              </a:rPr>
                              <m:t>−1</m:t>
                            </m:r>
                          </m:sub>
                        </m:sSub>
                      </m:e>
                    </m:rad>
                    <m:r>
                      <a:rPr lang="en-US" altLang="zh-CN" sz="2400" b="0" i="1" smtClean="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oMath>
                </a14:m>
                <a:r>
                  <a:rPr lang="zh-CN" altLang="en-US" sz="2400" b="0" dirty="0" smtClean="0"/>
                  <a:t> </a:t>
                </a:r>
                <a:endParaRPr lang="zh-CN" altLang="en-US" sz="2400"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919536" y="3197997"/>
                <a:ext cx="5904656" cy="539571"/>
              </a:xfrm>
              <a:prstGeom prst="rect">
                <a:avLst/>
              </a:prstGeom>
              <a:blipFill rotWithShape="0">
                <a:blip r:embed="rId8"/>
                <a:stretch>
                  <a:fillRect l="-1653" t="-4545" b="-15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910030" y="3785929"/>
                <a:ext cx="1983556" cy="461665"/>
              </a:xfrm>
              <a:prstGeom prst="rect">
                <a:avLst/>
              </a:prstGeom>
            </p:spPr>
            <p:txBody>
              <a:bodyPr wrap="none">
                <a:spAutoFit/>
              </a:bodyPr>
              <a:lstStyle/>
              <a:p>
                <a14:m>
                  <m:oMath xmlns:m="http://schemas.openxmlformats.org/officeDocument/2006/math">
                    <m:d>
                      <m:dPr>
                        <m:begChr m:val="{"/>
                        <m:endChr m:val="}"/>
                        <m:ctrlPr>
                          <a:rPr lang="en-US" altLang="zh-CN" sz="2400" b="0" i="1">
                            <a:solidFill>
                              <a:srgbClr val="000000"/>
                            </a:solidFill>
                            <a:latin typeface="Cambria Math" panose="02040503050406030204" pitchFamily="18" charset="0"/>
                            <a:ea typeface="+mn-ea"/>
                          </a:rPr>
                        </m:ctrlPr>
                      </m:dPr>
                      <m:e>
                        <m:sSub>
                          <m:sSubPr>
                            <m:ctrlPr>
                              <a:rPr lang="en-US" altLang="zh-CN" sz="2400" b="0" i="1">
                                <a:solidFill>
                                  <a:srgbClr val="000000"/>
                                </a:solidFill>
                                <a:latin typeface="Cambria Math" panose="02040503050406030204" pitchFamily="18" charset="0"/>
                                <a:ea typeface="+mn-ea"/>
                              </a:rPr>
                            </m:ctrlPr>
                          </m:sSubPr>
                          <m:e>
                            <m:r>
                              <a:rPr lang="en-US" altLang="zh-CN" sz="2400" b="0" i="1">
                                <a:solidFill>
                                  <a:srgbClr val="000000"/>
                                </a:solidFill>
                                <a:latin typeface="Cambria Math" panose="02040503050406030204" pitchFamily="18" charset="0"/>
                                <a:ea typeface="+mn-ea"/>
                              </a:rPr>
                              <m:t>𝑥</m:t>
                            </m:r>
                          </m:e>
                          <m:sub>
                            <m:r>
                              <a:rPr lang="en-US" altLang="zh-CN" sz="2400" b="0" i="1">
                                <a:solidFill>
                                  <a:srgbClr val="000000"/>
                                </a:solidFill>
                                <a:latin typeface="Cambria Math" panose="02040503050406030204" pitchFamily="18" charset="0"/>
                                <a:ea typeface="+mn-ea"/>
                              </a:rPr>
                              <m:t>𝑛</m:t>
                            </m:r>
                          </m:sub>
                        </m:sSub>
                      </m:e>
                    </m:d>
                  </m:oMath>
                </a14:m>
                <a:r>
                  <a:rPr lang="zh-CN" altLang="en-US" sz="2400" b="0" dirty="0" smtClean="0">
                    <a:latin typeface="+mn-ea"/>
                    <a:ea typeface="+mn-ea"/>
                  </a:rPr>
                  <a:t>单调增加</a:t>
                </a:r>
                <a:endParaRPr lang="zh-CN" altLang="en-US" sz="2400" b="0" dirty="0">
                  <a:latin typeface="+mn-ea"/>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910030" y="3785929"/>
                <a:ext cx="1983556" cy="461665"/>
              </a:xfrm>
              <a:prstGeom prst="rect">
                <a:avLst/>
              </a:prstGeom>
              <a:blipFill rotWithShape="0">
                <a:blip r:embed="rId9"/>
                <a:stretch>
                  <a:fillRect t="-14474" r="-33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991544" y="4154017"/>
                <a:ext cx="5092933" cy="599844"/>
              </a:xfrm>
              <a:prstGeom prst="rect">
                <a:avLst/>
              </a:prstGeom>
            </p:spPr>
            <p:txBody>
              <a:bodyPr wrap="none">
                <a:spAutoFit/>
              </a:bodyPr>
              <a:lstStyle/>
              <a:p>
                <a14:m>
                  <m:oMath xmlns:m="http://schemas.openxmlformats.org/officeDocument/2006/math">
                    <m:sSub>
                      <m:sSubPr>
                        <m:ctrlPr>
                          <a:rPr lang="en-US" altLang="zh-CN" sz="2400" b="0" i="1" smtClean="0">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2</m:t>
                        </m:r>
                      </m:sub>
                    </m:sSub>
                    <m:r>
                      <a:rPr lang="en-US" altLang="zh-CN" sz="2400" b="0" i="1">
                        <a:solidFill>
                          <a:srgbClr val="000000"/>
                        </a:solidFill>
                        <a:latin typeface="Cambria Math" panose="02040503050406030204" pitchFamily="18" charset="0"/>
                      </a:rPr>
                      <m:t>=</m:t>
                    </m:r>
                    <m:rad>
                      <m:radPr>
                        <m:degHide m:val="on"/>
                        <m:ctrlPr>
                          <a:rPr lang="en-US" altLang="zh-CN" sz="2400" b="0" i="1" smtClean="0">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3+</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1</m:t>
                            </m:r>
                          </m:sub>
                        </m:sSub>
                      </m:e>
                    </m:rad>
                    <m:r>
                      <a:rPr lang="en-US" altLang="zh-CN"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3+</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e>
                        </m:rad>
                      </m:e>
                    </m:rad>
                    <m:r>
                      <a:rPr lang="en-US" altLang="zh-CN" sz="2400" b="1" i="0" smtClean="0">
                        <a:latin typeface="Cambria Math" panose="02040503050406030204" pitchFamily="18" charset="0"/>
                      </a:rPr>
                      <m:t>&lt;</m:t>
                    </m:r>
                    <m:r>
                      <a:rPr lang="en-US" altLang="zh-CN" sz="2400" b="0" i="0" smtClean="0">
                        <a:latin typeface="Cambria Math" panose="02040503050406030204" pitchFamily="18" charset="0"/>
                      </a:rPr>
                      <m:t>3</m:t>
                    </m:r>
                  </m:oMath>
                </a14:m>
                <a:r>
                  <a:rPr lang="en-US" altLang="zh-CN" sz="2400" dirty="0" smtClean="0"/>
                  <a:t>, </a:t>
                </a:r>
                <a14:m>
                  <m:oMath xmlns:m="http://schemas.openxmlformats.org/officeDocument/2006/math">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1</m:t>
                        </m:r>
                      </m:sub>
                    </m:sSub>
                    <m:r>
                      <a:rPr lang="en-US" altLang="zh-CN" sz="2400" b="0" i="1" smtClean="0">
                        <a:solidFill>
                          <a:srgbClr val="000000"/>
                        </a:solidFill>
                        <a:latin typeface="Cambria Math" panose="02040503050406030204" pitchFamily="18" charset="0"/>
                      </a:rPr>
                      <m:t>&lt;3</m:t>
                    </m:r>
                  </m:oMath>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1991544" y="4154017"/>
                <a:ext cx="5092933" cy="599844"/>
              </a:xfrm>
              <a:prstGeom prst="rect">
                <a:avLst/>
              </a:prstGeom>
              <a:blipFill rotWithShape="0">
                <a:blip r:embed="rId10"/>
                <a:stretch>
                  <a:fillRect b="-17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000698" y="4823474"/>
                <a:ext cx="2869760" cy="461665"/>
              </a:xfrm>
              <a:prstGeom prst="rect">
                <a:avLst/>
              </a:prstGeom>
            </p:spPr>
            <p:txBody>
              <a:bodyPr wrap="none">
                <a:spAutoFit/>
              </a:bodyPr>
              <a:lstStyle/>
              <a:p>
                <a:r>
                  <a:rPr lang="zh-CN" altLang="en-US" sz="2400" b="0" dirty="0" smtClean="0"/>
                  <a:t>设</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smtClean="0">
                        <a:latin typeface="Cambria Math" panose="02040503050406030204" pitchFamily="18" charset="0"/>
                      </a:rPr>
                      <m:t>&lt;3</m:t>
                    </m:r>
                    <m:r>
                      <a:rPr lang="en-US" altLang="zh-CN" sz="2400" b="0" i="1">
                        <a:latin typeface="Cambria Math" panose="02040503050406030204" pitchFamily="18" charset="0"/>
                      </a:rPr>
                      <m:t>,</m:t>
                    </m:r>
                    <m:r>
                      <a:rPr lang="en-US" altLang="zh-CN" sz="2400" b="0" i="1">
                        <a:latin typeface="Cambria Math" panose="02040503050406030204" pitchFamily="18" charset="0"/>
                      </a:rPr>
                      <m:t>𝑛</m:t>
                    </m:r>
                    <m:r>
                      <a:rPr lang="en-US" altLang="zh-CN" sz="2400" b="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zh-CN" altLang="en-US" sz="2400" b="0" i="1">
                        <a:latin typeface="Cambria Math" panose="02040503050406030204" pitchFamily="18" charset="0"/>
                        <a:ea typeface="Cambria Math" panose="02040503050406030204" pitchFamily="18" charset="0"/>
                      </a:rPr>
                      <m:t>成立</m:t>
                    </m:r>
                  </m:oMath>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2000698" y="4823474"/>
                <a:ext cx="2869760" cy="461665"/>
              </a:xfrm>
              <a:prstGeom prst="rect">
                <a:avLst/>
              </a:prstGeom>
              <a:blipFill rotWithShape="0">
                <a:blip r:embed="rId11"/>
                <a:stretch>
                  <a:fillRect l="-2760" t="-14474" r="-148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942166" y="5280738"/>
                <a:ext cx="5904656" cy="539571"/>
              </a:xfrm>
              <a:prstGeom prst="rect">
                <a:avLst/>
              </a:prstGeom>
              <a:noFill/>
            </p:spPr>
            <p:txBody>
              <a:bodyPr wrap="square" rtlCol="0">
                <a:spAutoFit/>
              </a:bodyPr>
              <a:lstStyle/>
              <a:p>
                <a:pPr algn="l"/>
                <a:r>
                  <a:rPr lang="zh-CN" altLang="en-US" sz="2400" b="0" dirty="0" smtClean="0"/>
                  <a:t>则</a:t>
                </a:r>
                <a14:m>
                  <m:oMath xmlns:m="http://schemas.openxmlformats.org/officeDocument/2006/math">
                    <m:r>
                      <a:rPr lang="zh-CN" altLang="en-US" sz="2400" b="0" i="1">
                        <a:latin typeface="Cambria Math" panose="02040503050406030204" pitchFamily="18" charset="0"/>
                      </a:rPr>
                      <m:t>有</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a:latin typeface="Cambria Math" panose="02040503050406030204" pitchFamily="18" charset="0"/>
                      </a:rPr>
                      <m: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rad>
                    <m:r>
                      <a:rPr lang="en-US" altLang="zh-CN" sz="2400" b="0" i="1" smtClean="0">
                        <a:latin typeface="Cambria Math" panose="02040503050406030204" pitchFamily="18" charset="0"/>
                      </a:rPr>
                      <m:t>&lt;</m:t>
                    </m:r>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3+</m:t>
                        </m:r>
                        <m:r>
                          <a:rPr lang="en-US" altLang="zh-CN" sz="2400" b="0" i="1" smtClean="0">
                            <a:latin typeface="Cambria Math" panose="02040503050406030204" pitchFamily="18" charset="0"/>
                          </a:rPr>
                          <m:t>3</m:t>
                        </m:r>
                      </m:e>
                    </m:rad>
                    <m:r>
                      <a:rPr lang="en-US" altLang="zh-CN" sz="2400" b="0" i="1" smtClean="0">
                        <a:latin typeface="Cambria Math" panose="02040503050406030204" pitchFamily="18" charset="0"/>
                      </a:rPr>
                      <m:t>&lt;3</m:t>
                    </m:r>
                  </m:oMath>
                </a14:m>
                <a:endParaRPr lang="zh-CN" altLang="en-US" sz="2400" b="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942166" y="5280738"/>
                <a:ext cx="5904656" cy="539571"/>
              </a:xfrm>
              <a:prstGeom prst="rect">
                <a:avLst/>
              </a:prstGeom>
              <a:blipFill>
                <a:blip r:embed="rId12"/>
                <a:stretch>
                  <a:fillRect l="-1653" t="-4494" b="-14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000698" y="5840132"/>
                <a:ext cx="1343125" cy="461665"/>
              </a:xfrm>
              <a:prstGeom prst="rect">
                <a:avLst/>
              </a:prstGeom>
            </p:spPr>
            <p:txBody>
              <a:bodyPr wrap="none">
                <a:spAutoFit/>
              </a:bodyPr>
              <a:lstStyle/>
              <a:p>
                <a14:m>
                  <m:oMath xmlns:m="http://schemas.openxmlformats.org/officeDocument/2006/math">
                    <m:d>
                      <m:dPr>
                        <m:begChr m:val="{"/>
                        <m:endChr m:val="}"/>
                        <m:ctrlPr>
                          <a:rPr lang="en-US" altLang="zh-CN" sz="2400" b="0" i="1">
                            <a:solidFill>
                              <a:srgbClr val="000000"/>
                            </a:solidFill>
                            <a:latin typeface="Cambria Math" panose="02040503050406030204" pitchFamily="18" charset="0"/>
                            <a:ea typeface="+mn-ea"/>
                          </a:rPr>
                        </m:ctrlPr>
                      </m:dPr>
                      <m:e>
                        <m:sSub>
                          <m:sSubPr>
                            <m:ctrlPr>
                              <a:rPr lang="en-US" altLang="zh-CN" sz="2400" b="0" i="1">
                                <a:solidFill>
                                  <a:srgbClr val="000000"/>
                                </a:solidFill>
                                <a:latin typeface="Cambria Math" panose="02040503050406030204" pitchFamily="18" charset="0"/>
                                <a:ea typeface="+mn-ea"/>
                              </a:rPr>
                            </m:ctrlPr>
                          </m:sSubPr>
                          <m:e>
                            <m:r>
                              <a:rPr lang="en-US" altLang="zh-CN" sz="2400" b="0" i="1">
                                <a:solidFill>
                                  <a:srgbClr val="000000"/>
                                </a:solidFill>
                                <a:latin typeface="Cambria Math" panose="02040503050406030204" pitchFamily="18" charset="0"/>
                                <a:ea typeface="+mn-ea"/>
                              </a:rPr>
                              <m:t>𝑥</m:t>
                            </m:r>
                          </m:e>
                          <m:sub>
                            <m:r>
                              <a:rPr lang="en-US" altLang="zh-CN" sz="2400" b="0" i="1">
                                <a:solidFill>
                                  <a:srgbClr val="000000"/>
                                </a:solidFill>
                                <a:latin typeface="Cambria Math" panose="02040503050406030204" pitchFamily="18" charset="0"/>
                                <a:ea typeface="+mn-ea"/>
                              </a:rPr>
                              <m:t>𝑛</m:t>
                            </m:r>
                          </m:sub>
                        </m:sSub>
                      </m:e>
                    </m:d>
                  </m:oMath>
                </a14:m>
                <a:r>
                  <a:rPr lang="zh-CN" altLang="en-US" sz="2400" b="0" dirty="0" smtClean="0">
                    <a:latin typeface="+mn-ea"/>
                    <a:ea typeface="+mn-ea"/>
                  </a:rPr>
                  <a:t>有界</a:t>
                </a:r>
                <a:endParaRPr lang="zh-CN" altLang="en-US" sz="2400" b="0" dirty="0">
                  <a:latin typeface="+mn-ea"/>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2000698" y="5840132"/>
                <a:ext cx="1343125" cy="461665"/>
              </a:xfrm>
              <a:prstGeom prst="rect">
                <a:avLst/>
              </a:prstGeom>
              <a:blipFill rotWithShape="0">
                <a:blip r:embed="rId13"/>
                <a:stretch>
                  <a:fillRect t="-14474" r="-6335" b="-25000"/>
                </a:stretch>
              </a:blipFill>
            </p:spPr>
            <p:txBody>
              <a:bodyPr/>
              <a:lstStyle/>
              <a:p>
                <a:r>
                  <a:rPr lang="zh-CN" altLang="en-US">
                    <a:noFill/>
                  </a:rPr>
                  <a:t> </a:t>
                </a:r>
              </a:p>
            </p:txBody>
          </p:sp>
        </mc:Fallback>
      </mc:AlternateContent>
      <p:cxnSp>
        <p:nvCxnSpPr>
          <p:cNvPr id="19" name="直接连接符 18"/>
          <p:cNvCxnSpPr/>
          <p:nvPr/>
        </p:nvCxnSpPr>
        <p:spPr bwMode="auto">
          <a:xfrm>
            <a:off x="7392144" y="2172504"/>
            <a:ext cx="0" cy="3792036"/>
          </a:xfrm>
          <a:prstGeom prst="line">
            <a:avLst/>
          </a:prstGeom>
          <a:solidFill>
            <a:schemeClr val="accent1"/>
          </a:solidFill>
          <a:ln w="57150" cap="flat" cmpd="sng" algn="ctr">
            <a:solidFill>
              <a:srgbClr val="00B05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矩形 19"/>
              <p:cNvSpPr/>
              <p:nvPr/>
            </p:nvSpPr>
            <p:spPr>
              <a:xfrm>
                <a:off x="7617209" y="2083784"/>
                <a:ext cx="2900474" cy="461665"/>
              </a:xfrm>
              <a:prstGeom prst="rect">
                <a:avLst/>
              </a:prstGeom>
            </p:spPr>
            <p:txBody>
              <a:bodyPr wrap="none">
                <a:spAutoFit/>
              </a:bodyPr>
              <a:lstStyle/>
              <a:p>
                <a:r>
                  <a:rPr lang="zh-CN" altLang="en-US" sz="2400" b="0" dirty="0">
                    <a:solidFill>
                      <a:srgbClr val="000000"/>
                    </a:solidFill>
                  </a:rPr>
                  <a:t>数列</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sub>
                        </m:sSub>
                      </m:e>
                    </m:d>
                  </m:oMath>
                </a14:m>
                <a:r>
                  <a:rPr lang="zh-CN" altLang="en-US" sz="2400" b="0" dirty="0">
                    <a:solidFill>
                      <a:srgbClr val="000000"/>
                    </a:solidFill>
                  </a:rPr>
                  <a:t>的极限存在</a:t>
                </a:r>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7617209" y="2083784"/>
                <a:ext cx="2900474" cy="461665"/>
              </a:xfrm>
              <a:prstGeom prst="rect">
                <a:avLst/>
              </a:prstGeom>
              <a:blipFill rotWithShape="0">
                <a:blip r:embed="rId14"/>
                <a:stretch>
                  <a:fillRect l="-2947" t="-14474" r="-273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7536160" y="2621696"/>
                <a:ext cx="3744416" cy="573106"/>
              </a:xfrm>
              <a:prstGeom prst="rect">
                <a:avLst/>
              </a:prstGeom>
              <a:noFill/>
            </p:spPr>
            <p:txBody>
              <a:bodyPr wrap="square" rtlCol="0">
                <a:spAutoFit/>
              </a:bodyPr>
              <a:lstStyle/>
              <a:p>
                <a:pPr algn="l"/>
                <a:r>
                  <a:rPr lang="zh-CN" altLang="en-US" sz="2400" b="0" dirty="0" smtClean="0"/>
                  <a:t>设</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sub>
                    </m:sSub>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𝑎</m:t>
                    </m:r>
                  </m:oMath>
                </a14:m>
                <a:endParaRPr lang="en-US" altLang="zh-CN" sz="2400" b="0" i="1" dirty="0" smtClean="0">
                  <a:latin typeface="Cambria Math" panose="020405030504060302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7536160" y="2621696"/>
                <a:ext cx="3744416" cy="573106"/>
              </a:xfrm>
              <a:prstGeom prst="rect">
                <a:avLst/>
              </a:prstGeom>
              <a:blipFill rotWithShape="0">
                <a:blip r:embed="rId15"/>
                <a:stretch>
                  <a:fillRect l="-2443" t="-11702"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617209" y="3222358"/>
                <a:ext cx="3453766" cy="628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r>
                            <a:rPr lang="en-US" altLang="zh-CN" sz="2400" b="0" i="1" smtClean="0">
                              <a:solidFill>
                                <a:srgbClr val="000000"/>
                              </a:solidFill>
                              <a:latin typeface="Cambria Math" panose="02040503050406030204" pitchFamily="18" charset="0"/>
                            </a:rPr>
                            <m:t>+1</m:t>
                          </m:r>
                        </m:sub>
                      </m:sSub>
                      <m:r>
                        <a:rPr lang="en-US" altLang="zh-CN" sz="2400" b="0" i="1">
                          <a:solidFill>
                            <a:srgbClr val="000000"/>
                          </a:solidFill>
                          <a:latin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3+</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sub>
                          </m:sSub>
                        </m:e>
                      </m:rad>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7617209" y="3222358"/>
                <a:ext cx="3453766" cy="628185"/>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692097" y="3921965"/>
                <a:ext cx="1757917" cy="5052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rPr>
                        <m:t>𝑎</m:t>
                      </m:r>
                      <m:r>
                        <a:rPr lang="en-US" altLang="zh-CN" sz="2400" b="0" i="1">
                          <a:solidFill>
                            <a:srgbClr val="000000"/>
                          </a:solidFill>
                          <a:latin typeface="Cambria Math" panose="02040503050406030204" pitchFamily="18" charset="0"/>
                        </a:rPr>
                        <m: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rad>
                    </m:oMath>
                  </m:oMathPara>
                </a14:m>
                <a:endParaRPr lang="zh-CN"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7692097" y="3921965"/>
                <a:ext cx="1757917" cy="505203"/>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687433" y="4520560"/>
                <a:ext cx="1918730" cy="8669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rPr>
                        <m:t>𝑎</m:t>
                      </m:r>
                      <m:r>
                        <a:rPr lang="en-US" altLang="zh-CN" sz="2400" b="0" i="1">
                          <a:solidFill>
                            <a:srgbClr val="000000"/>
                          </a:solidFill>
                          <a:latin typeface="Cambria Math" panose="02040503050406030204" pitchFamily="18" charset="0"/>
                        </a:rPr>
                        <m:t>=</m:t>
                      </m:r>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rad>
                            <m:radPr>
                              <m:degHide m:val="on"/>
                              <m:ctrlPr>
                                <a:rPr lang="en-US" altLang="zh-CN" sz="2400" b="0" i="1" smtClean="0">
                                  <a:solidFill>
                                    <a:srgbClr val="000000"/>
                                  </a:solidFill>
                                  <a:latin typeface="Cambria Math" panose="02040503050406030204" pitchFamily="18" charset="0"/>
                                </a:rPr>
                              </m:ctrlPr>
                            </m:radPr>
                            <m:deg/>
                            <m:e>
                              <m:r>
                                <a:rPr lang="en-US" altLang="zh-CN" sz="2400" b="0" i="1" smtClean="0">
                                  <a:solidFill>
                                    <a:srgbClr val="000000"/>
                                  </a:solidFill>
                                  <a:latin typeface="Cambria Math" panose="02040503050406030204" pitchFamily="18" charset="0"/>
                                </a:rPr>
                                <m:t>13</m:t>
                              </m:r>
                            </m:e>
                          </m:rad>
                        </m:num>
                        <m:den>
                          <m:r>
                            <a:rPr lang="en-US" altLang="zh-CN" sz="2400" b="0" i="1" smtClean="0">
                              <a:solidFill>
                                <a:srgbClr val="000000"/>
                              </a:solidFill>
                              <a:latin typeface="Cambria Math" panose="02040503050406030204" pitchFamily="18" charset="0"/>
                            </a:rPr>
                            <m:t>2</m:t>
                          </m:r>
                        </m:den>
                      </m:f>
                    </m:oMath>
                  </m:oMathPara>
                </a14:m>
                <a:endParaRPr lang="zh-CN"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7687433" y="4520560"/>
                <a:ext cx="1918730" cy="866969"/>
              </a:xfrm>
              <a:prstGeom prst="rect">
                <a:avLst/>
              </a:prstGeom>
              <a:blipFill rotWithShape="0">
                <a:blip r:embed="rId18"/>
                <a:stretch>
                  <a:fillRect/>
                </a:stretch>
              </a:blipFill>
            </p:spPr>
            <p:txBody>
              <a:bodyPr/>
              <a:lstStyle/>
              <a:p>
                <a:r>
                  <a:rPr lang="zh-CN" altLang="en-US">
                    <a:noFill/>
                  </a:rPr>
                  <a:t> </a:t>
                </a:r>
              </a:p>
            </p:txBody>
          </p:sp>
        </mc:Fallback>
      </mc:AlternateContent>
      <p:sp>
        <p:nvSpPr>
          <p:cNvPr id="2" name="文本框 1"/>
          <p:cNvSpPr txBox="1"/>
          <p:nvPr/>
        </p:nvSpPr>
        <p:spPr>
          <a:xfrm>
            <a:off x="488336" y="2621696"/>
            <a:ext cx="553998" cy="2765833"/>
          </a:xfrm>
          <a:prstGeom prst="rect">
            <a:avLst/>
          </a:prstGeom>
          <a:noFill/>
        </p:spPr>
        <p:txBody>
          <a:bodyPr vert="eaVert" wrap="square" rtlCol="0">
            <a:spAutoFit/>
          </a:bodyPr>
          <a:lstStyle/>
          <a:p>
            <a:r>
              <a:rPr lang="zh-CN" altLang="en-US" sz="2400" dirty="0" smtClean="0">
                <a:solidFill>
                  <a:srgbClr val="0070C0"/>
                </a:solidFill>
              </a:rPr>
              <a:t>数 学 归 纳 法</a:t>
            </a:r>
            <a:endParaRPr lang="zh-CN" altLang="en-US" sz="2400" dirty="0">
              <a:solidFill>
                <a:srgbClr val="0070C0"/>
              </a:solidFill>
            </a:endParaRPr>
          </a:p>
        </p:txBody>
      </p:sp>
    </p:spTree>
    <p:extLst>
      <p:ext uri="{BB962C8B-B14F-4D97-AF65-F5344CB8AC3E}">
        <p14:creationId xmlns:p14="http://schemas.microsoft.com/office/powerpoint/2010/main" val="39719941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anim calcmode="lin" valueType="num">
                                      <p:cBhvr>
                                        <p:cTn id="51" dur="1000" fill="hold"/>
                                        <p:tgtEl>
                                          <p:spTgt spid="21"/>
                                        </p:tgtEl>
                                        <p:attrNameLst>
                                          <p:attrName>ppt_x</p:attrName>
                                        </p:attrNameLst>
                                      </p:cBhvr>
                                      <p:tavLst>
                                        <p:tav tm="0">
                                          <p:val>
                                            <p:strVal val="#ppt_x"/>
                                          </p:val>
                                        </p:tav>
                                        <p:tav tm="100000">
                                          <p:val>
                                            <p:strVal val="#ppt_x"/>
                                          </p:val>
                                        </p:tav>
                                      </p:tavLst>
                                    </p:anim>
                                    <p:anim calcmode="lin" valueType="num">
                                      <p:cBhvr>
                                        <p:cTn id="52" dur="1000" fill="hold"/>
                                        <p:tgtEl>
                                          <p:spTgt spid="21"/>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2"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4" grpId="0"/>
      <p:bldP spid="15" grpId="0"/>
      <p:bldP spid="16" grpId="0"/>
      <p:bldP spid="17" grpId="0"/>
      <p:bldP spid="20" grpId="0"/>
      <p:bldP spid="21" grpId="0"/>
      <p:bldP spid="22" grpId="0"/>
      <p:bldP spid="23" grpId="0"/>
      <p:bldP spid="2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1192199" y="1962184"/>
                <a:ext cx="3744416" cy="573106"/>
              </a:xfrm>
              <a:prstGeom prst="rect">
                <a:avLst/>
              </a:prstGeom>
              <a:noFill/>
            </p:spPr>
            <p:txBody>
              <a:bodyPr wrap="square" rtlCol="0">
                <a:spAutoFit/>
              </a:bodyPr>
              <a:lstStyle/>
              <a:p>
                <a:pPr algn="l"/>
                <a:r>
                  <a:rPr lang="zh-CN" altLang="en-US" sz="2400" b="0" dirty="0" smtClean="0"/>
                  <a:t>设</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𝑎</m:t>
                    </m:r>
                  </m:oMath>
                </a14:m>
                <a:endParaRPr lang="en-US" altLang="zh-CN" sz="2400" b="0" i="1" dirty="0" smtClean="0">
                  <a:latin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192199" y="1962184"/>
                <a:ext cx="3744416" cy="573106"/>
              </a:xfrm>
              <a:prstGeom prst="rect">
                <a:avLst/>
              </a:prstGeom>
              <a:blipFill rotWithShape="0">
                <a:blip r:embed="rId2"/>
                <a:stretch>
                  <a:fillRect l="-2606" t="-11702"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540917" y="2562846"/>
                <a:ext cx="2918427" cy="5731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r>
                            <a:rPr lang="en-US" altLang="zh-CN" sz="2400" b="0" i="1" smtClean="0">
                              <a:solidFill>
                                <a:srgbClr val="000000"/>
                              </a:solidFill>
                              <a:latin typeface="Cambria Math" panose="02040503050406030204" pitchFamily="18" charset="0"/>
                            </a:rPr>
                            <m:t>+1</m:t>
                          </m:r>
                        </m:sub>
                      </m:sSub>
                      <m:r>
                        <a:rPr lang="en-US" altLang="zh-CN" sz="2400" b="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sub>
                      </m:sSub>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540917" y="2562846"/>
                <a:ext cx="2918427" cy="573106"/>
              </a:xfrm>
              <a:prstGeom prst="rect">
                <a:avLst/>
              </a:prstGeom>
              <a:blipFill rotWithShape="0">
                <a:blip r:embed="rId3"/>
                <a:stretch>
                  <a:fillRect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602565" y="3262453"/>
                <a:ext cx="12490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rPr>
                        <m:t>𝑎</m:t>
                      </m:r>
                      <m:r>
                        <a:rPr lang="en-US" altLang="zh-CN" sz="2400" b="0" i="1">
                          <a:solidFill>
                            <a:srgbClr val="000000"/>
                          </a:solidFill>
                          <a:latin typeface="Cambria Math" panose="02040503050406030204" pitchFamily="18" charset="0"/>
                        </a:rPr>
                        <m:t>=</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602565" y="3262453"/>
                <a:ext cx="1249060"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02565" y="3869634"/>
                <a:ext cx="10107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rPr>
                        <m:t>𝑎</m:t>
                      </m:r>
                      <m:r>
                        <a:rPr lang="en-US" altLang="zh-CN" sz="2400" b="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0</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602565" y="3869634"/>
                <a:ext cx="1010726"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200264" y="1388037"/>
                <a:ext cx="30041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1</m:t>
                              </m:r>
                            </m:sub>
                          </m:sSub>
                          <m:r>
                            <a:rPr lang="en-US" altLang="zh-CN" sz="2400" b="0" i="1">
                              <a:solidFill>
                                <a:srgbClr val="000000"/>
                              </a:solidFill>
                              <a:latin typeface="Cambria Math" panose="02040503050406030204" pitchFamily="18" charset="0"/>
                            </a:rPr>
                            <m:t>=</m:t>
                          </m:r>
                          <m:r>
                            <a:rPr lang="en-US" altLang="zh-CN" sz="2400" b="0" i="1" smtClean="0">
                              <a:latin typeface="Cambria Math" panose="02040503050406030204" pitchFamily="18" charset="0"/>
                            </a:rPr>
                            <m:t>1</m:t>
                          </m:r>
                          <m:r>
                            <a:rPr lang="zh-CN" altLang="en-US" sz="2400" b="0" i="1">
                              <a:solidFill>
                                <a:srgbClr val="000000"/>
                              </a:solidFill>
                              <a:latin typeface="Cambria Math" panose="02040503050406030204" pitchFamily="18" charset="0"/>
                            </a:rPr>
                            <m:t>，</m:t>
                          </m:r>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r>
                            <a:rPr lang="en-US" altLang="zh-CN" sz="2400" b="0" i="1">
                              <a:latin typeface="Cambria Math" panose="02040503050406030204" pitchFamily="18" charset="0"/>
                            </a:rPr>
                            <m:t>+1</m:t>
                          </m:r>
                        </m:sub>
                      </m:sSub>
                      <m:r>
                        <a:rPr lang="en-US" altLang="zh-CN" sz="2400" b="0" i="1">
                          <a:latin typeface="Cambria Math" panose="02040503050406030204" pitchFamily="18" charset="0"/>
                        </a:rPr>
                        <m:t>=</m:t>
                      </m:r>
                      <m:r>
                        <a:rPr lang="en-US" altLang="zh-CN" sz="2400" b="0" i="1" smtClean="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200264" y="1388037"/>
                <a:ext cx="3004156" cy="461665"/>
              </a:xfrm>
              <a:prstGeom prst="rect">
                <a:avLst/>
              </a:prstGeom>
              <a:blipFill rotWithShape="0">
                <a:blip r:embed="rId6"/>
                <a:stretch>
                  <a:fillRect b="-4000"/>
                </a:stretch>
              </a:blipFill>
            </p:spPr>
            <p:txBody>
              <a:bodyPr/>
              <a:lstStyle/>
              <a:p>
                <a:r>
                  <a:rPr lang="zh-CN" altLang="en-US">
                    <a:noFill/>
                  </a:rPr>
                  <a:t> </a:t>
                </a:r>
              </a:p>
            </p:txBody>
          </p:sp>
        </mc:Fallback>
      </mc:AlternateContent>
      <p:sp>
        <p:nvSpPr>
          <p:cNvPr id="2" name="文本框 1"/>
          <p:cNvSpPr txBox="1"/>
          <p:nvPr/>
        </p:nvSpPr>
        <p:spPr>
          <a:xfrm>
            <a:off x="4871864" y="3262722"/>
            <a:ext cx="3024336" cy="461665"/>
          </a:xfrm>
          <a:prstGeom prst="rect">
            <a:avLst/>
          </a:prstGeom>
          <a:noFill/>
        </p:spPr>
        <p:txBody>
          <a:bodyPr wrap="square" rtlCol="0">
            <a:spAutoFit/>
          </a:bodyPr>
          <a:lstStyle/>
          <a:p>
            <a:r>
              <a:rPr lang="en-US" altLang="zh-CN" sz="2400" dirty="0" smtClean="0">
                <a:solidFill>
                  <a:srgbClr val="FF0000"/>
                </a:solidFill>
              </a:rPr>
              <a:t>True or false ? Why ?</a:t>
            </a:r>
            <a:endParaRPr lang="zh-CN" altLang="en-US" sz="2400" dirty="0">
              <a:solidFill>
                <a:srgbClr val="FF0000"/>
              </a:solidFill>
            </a:endParaRPr>
          </a:p>
        </p:txBody>
      </p:sp>
      <p:sp>
        <p:nvSpPr>
          <p:cNvPr id="9"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10"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p:spTree>
    <p:extLst>
      <p:ext uri="{BB962C8B-B14F-4D97-AF65-F5344CB8AC3E}">
        <p14:creationId xmlns:p14="http://schemas.microsoft.com/office/powerpoint/2010/main" val="1110429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1487488" y="1188426"/>
                <a:ext cx="8712968" cy="710323"/>
              </a:xfrm>
              <a:prstGeom prst="rect">
                <a:avLst/>
              </a:prstGeom>
            </p:spPr>
            <p:txBody>
              <a:bodyPr wrap="square">
                <a:spAutoFit/>
              </a:bodyPr>
              <a:lstStyle/>
              <a:p>
                <a:pPr algn="l"/>
                <a:r>
                  <a:rPr lang="zh-CN" altLang="en-US" b="0" dirty="0" smtClean="0">
                    <a:latin typeface="+mn-ea"/>
                  </a:rPr>
                  <a:t>现在我们利用单调有界收敛准则来讨论另一个重要极限</a:t>
                </a:r>
                <a:r>
                  <a:rPr lang="en-US" altLang="zh-CN" b="0" dirty="0">
                    <a:latin typeface="+mn-ea"/>
                  </a:rPr>
                  <a:t>: </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smtClean="0">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b="0" i="1" smtClean="0">
                                <a:solidFill>
                                  <a:srgbClr val="000000"/>
                                </a:solidFill>
                                <a:latin typeface="Cambria Math" panose="02040503050406030204" pitchFamily="18" charset="0"/>
                                <a:ea typeface="Cambria Math" panose="02040503050406030204" pitchFamily="18" charset="0"/>
                              </a:rPr>
                            </m:ctrlPr>
                          </m:dPr>
                          <m:e>
                            <m:r>
                              <a:rPr lang="en-US" altLang="zh-CN" sz="2400" b="0" i="1" smtClean="0">
                                <a:solidFill>
                                  <a:srgbClr val="000000"/>
                                </a:solidFill>
                                <a:latin typeface="Cambria Math" panose="02040503050406030204" pitchFamily="18" charset="0"/>
                                <a:ea typeface="Cambria Math" panose="02040503050406030204" pitchFamily="18" charset="0"/>
                              </a:rPr>
                              <m:t>1+</m:t>
                            </m:r>
                            <m:f>
                              <m:fPr>
                                <m:ctrlPr>
                                  <a:rPr lang="en-US" altLang="zh-CN" sz="2400" b="0" i="1" smtClean="0">
                                    <a:solidFill>
                                      <a:srgbClr val="000000"/>
                                    </a:solidFill>
                                    <a:latin typeface="Cambria Math" panose="02040503050406030204" pitchFamily="18" charset="0"/>
                                    <a:ea typeface="Cambria Math" panose="02040503050406030204" pitchFamily="18" charset="0"/>
                                  </a:rPr>
                                </m:ctrlPr>
                              </m:fPr>
                              <m:num>
                                <m:r>
                                  <a:rPr lang="en-US" altLang="zh-CN" sz="2400" b="0" i="1" smtClean="0">
                                    <a:solidFill>
                                      <a:srgbClr val="000000"/>
                                    </a:solidFill>
                                    <a:latin typeface="Cambria Math" panose="02040503050406030204" pitchFamily="18" charset="0"/>
                                    <a:ea typeface="Cambria Math" panose="02040503050406030204" pitchFamily="18" charset="0"/>
                                  </a:rPr>
                                  <m:t>1</m:t>
                                </m:r>
                              </m:num>
                              <m:den>
                                <m:r>
                                  <a:rPr lang="en-US" altLang="zh-CN" sz="2400" b="0" i="1" smtClean="0">
                                    <a:solidFill>
                                      <a:srgbClr val="000000"/>
                                    </a:solidFill>
                                    <a:latin typeface="Cambria Math" panose="02040503050406030204" pitchFamily="18" charset="0"/>
                                    <a:ea typeface="Cambria Math" panose="02040503050406030204" pitchFamily="18" charset="0"/>
                                  </a:rPr>
                                  <m:t>𝑥</m:t>
                                </m:r>
                              </m:den>
                            </m:f>
                          </m:e>
                        </m:d>
                      </m:e>
                      <m:sup>
                        <m:r>
                          <a:rPr lang="en-US" altLang="zh-CN" sz="2400" b="0" i="1" smtClean="0">
                            <a:solidFill>
                              <a:srgbClr val="000000"/>
                            </a:solidFill>
                            <a:latin typeface="Cambria Math" panose="02040503050406030204" pitchFamily="18" charset="0"/>
                            <a:ea typeface="Cambria Math" panose="02040503050406030204" pitchFamily="18" charset="0"/>
                          </a:rPr>
                          <m:t>𝑥</m:t>
                        </m:r>
                      </m:sup>
                    </m:sSup>
                  </m:oMath>
                </a14:m>
                <a:r>
                  <a:rPr lang="zh-CN" altLang="en-US" b="0" dirty="0" smtClean="0"/>
                  <a:t> </a:t>
                </a:r>
                <a:endParaRPr lang="zh-CN" altLang="en-US" b="0" dirty="0"/>
              </a:p>
            </p:txBody>
          </p:sp>
        </mc:Choice>
        <mc:Fallback xmlns="">
          <p:sp>
            <p:nvSpPr>
              <p:cNvPr id="4" name="矩形 3"/>
              <p:cNvSpPr>
                <a:spLocks noRot="1" noChangeAspect="1" noMove="1" noResize="1" noEditPoints="1" noAdjustHandles="1" noChangeArrowheads="1" noChangeShapeType="1" noTextEdit="1"/>
              </p:cNvSpPr>
              <p:nvPr/>
            </p:nvSpPr>
            <p:spPr>
              <a:xfrm>
                <a:off x="1487488" y="1188426"/>
                <a:ext cx="8712968" cy="710323"/>
              </a:xfrm>
              <a:prstGeom prst="rect">
                <a:avLst/>
              </a:prstGeom>
              <a:blipFill rotWithShape="0">
                <a:blip r:embed="rId3"/>
                <a:stretch>
                  <a:fillRect l="-700"/>
                </a:stretch>
              </a:blipFill>
            </p:spPr>
            <p:txBody>
              <a:bodyPr/>
              <a:lstStyle/>
              <a:p>
                <a:r>
                  <a:rPr lang="zh-CN" altLang="en-US">
                    <a:noFill/>
                  </a:rPr>
                  <a:t> </a:t>
                </a:r>
              </a:p>
            </p:txBody>
          </p:sp>
        </mc:Fallback>
      </mc:AlternateContent>
      <p:sp>
        <p:nvSpPr>
          <p:cNvPr id="5"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6"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mc:AlternateContent xmlns:mc="http://schemas.openxmlformats.org/markup-compatibility/2006" xmlns:a14="http://schemas.microsoft.com/office/drawing/2010/main">
        <mc:Choice Requires="a14">
          <p:sp>
            <p:nvSpPr>
              <p:cNvPr id="2" name="文本框 1"/>
              <p:cNvSpPr txBox="1"/>
              <p:nvPr/>
            </p:nvSpPr>
            <p:spPr>
              <a:xfrm>
                <a:off x="1478579" y="1752924"/>
                <a:ext cx="4680520" cy="710323"/>
              </a:xfrm>
              <a:prstGeom prst="rect">
                <a:avLst/>
              </a:prstGeom>
              <a:noFill/>
            </p:spPr>
            <p:txBody>
              <a:bodyPr wrap="square" rtlCol="0">
                <a:spAutoFit/>
              </a:bodyPr>
              <a:lstStyle/>
              <a:p>
                <a:pPr algn="l"/>
                <a:r>
                  <a:rPr lang="zh-CN" altLang="en-US" sz="2400" b="0" dirty="0" smtClean="0"/>
                  <a:t>首先讨论</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smtClean="0">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smtClean="0">
                                    <a:solidFill>
                                      <a:srgbClr val="000000"/>
                                    </a:solidFill>
                                    <a:latin typeface="Cambria Math" panose="02040503050406030204" pitchFamily="18" charset="0"/>
                                    <a:ea typeface="Cambria Math" panose="02040503050406030204" pitchFamily="18" charset="0"/>
                                  </a:rPr>
                                  <m:t>𝑛</m:t>
                                </m:r>
                              </m:den>
                            </m:f>
                          </m:e>
                        </m:d>
                      </m:e>
                      <m:sup>
                        <m:r>
                          <a:rPr lang="en-US" altLang="zh-CN" sz="2400" b="0" i="1" smtClean="0">
                            <a:solidFill>
                              <a:srgbClr val="000000"/>
                            </a:solidFill>
                            <a:latin typeface="Cambria Math" panose="02040503050406030204" pitchFamily="18" charset="0"/>
                            <a:ea typeface="Cambria Math" panose="02040503050406030204" pitchFamily="18" charset="0"/>
                          </a:rPr>
                          <m:t>𝑛</m:t>
                        </m:r>
                      </m:sup>
                    </m:sSup>
                  </m:oMath>
                </a14:m>
                <a:endParaRPr lang="zh-CN" altLang="en-US" sz="2400" b="0" dirty="0"/>
              </a:p>
            </p:txBody>
          </p:sp>
        </mc:Choice>
        <mc:Fallback xmlns="">
          <p:sp>
            <p:nvSpPr>
              <p:cNvPr id="2" name="文本框 1"/>
              <p:cNvSpPr txBox="1">
                <a:spLocks noRot="1" noChangeAspect="1" noMove="1" noResize="1" noEditPoints="1" noAdjustHandles="1" noChangeArrowheads="1" noChangeShapeType="1" noTextEdit="1"/>
              </p:cNvSpPr>
              <p:nvPr/>
            </p:nvSpPr>
            <p:spPr>
              <a:xfrm>
                <a:off x="1478579" y="1752924"/>
                <a:ext cx="4680520" cy="710323"/>
              </a:xfrm>
              <a:prstGeom prst="rect">
                <a:avLst/>
              </a:prstGeom>
              <a:blipFill rotWithShape="0">
                <a:blip r:embed="rId4"/>
                <a:stretch>
                  <a:fillRect l="-2086"/>
                </a:stretch>
              </a:blipFill>
            </p:spPr>
            <p:txBody>
              <a:bodyPr/>
              <a:lstStyle/>
              <a:p>
                <a:r>
                  <a:rPr lang="zh-CN" altLang="en-US">
                    <a:noFill/>
                  </a:rPr>
                  <a:t> </a:t>
                </a:r>
              </a:p>
            </p:txBody>
          </p:sp>
        </mc:Fallback>
      </mc:AlternateContent>
      <p:sp>
        <p:nvSpPr>
          <p:cNvPr id="3" name="矩形 2"/>
          <p:cNvSpPr/>
          <p:nvPr/>
        </p:nvSpPr>
        <p:spPr>
          <a:xfrm>
            <a:off x="1486438" y="2530544"/>
            <a:ext cx="4974440" cy="461665"/>
          </a:xfrm>
          <a:prstGeom prst="rect">
            <a:avLst/>
          </a:prstGeom>
        </p:spPr>
        <p:txBody>
          <a:bodyPr wrap="none">
            <a:spAutoFit/>
          </a:bodyPr>
          <a:lstStyle/>
          <a:p>
            <a:pPr marL="0" indent="0">
              <a:buFont typeface="Wingdings" pitchFamily="2" charset="2"/>
              <a:buNone/>
            </a:pPr>
            <a:r>
              <a:rPr lang="zh-CN" altLang="en-US" sz="2400" b="0" dirty="0"/>
              <a:t>设          </a:t>
            </a:r>
            <a:r>
              <a:rPr lang="zh-CN" altLang="en-US" sz="2400" b="0" dirty="0" smtClean="0"/>
              <a:t>   </a:t>
            </a:r>
            <a:r>
              <a:rPr lang="zh-CN" altLang="en-US" sz="2400" b="0" dirty="0"/>
              <a:t>， 利用</a:t>
            </a:r>
            <a:r>
              <a:rPr lang="zh-CN" altLang="en-US" sz="2400" b="0" dirty="0">
                <a:solidFill>
                  <a:srgbClr val="FF9500"/>
                </a:solidFill>
              </a:rPr>
              <a:t>二项式定理</a:t>
            </a:r>
            <a:r>
              <a:rPr lang="zh-CN" altLang="en-US" sz="2400" b="0" dirty="0"/>
              <a:t>，则有</a:t>
            </a:r>
            <a:endParaRPr lang="en-US" altLang="zh-CN" sz="2400" b="0" dirty="0"/>
          </a:p>
        </p:txBody>
      </p:sp>
      <p:graphicFrame>
        <p:nvGraphicFramePr>
          <p:cNvPr id="10" name="对象 9"/>
          <p:cNvGraphicFramePr>
            <a:graphicFrameLocks noChangeAspect="1"/>
          </p:cNvGraphicFramePr>
          <p:nvPr>
            <p:extLst>
              <p:ext uri="{D42A27DB-BD31-4B8C-83A1-F6EECF244321}">
                <p14:modId xmlns:p14="http://schemas.microsoft.com/office/powerpoint/2010/main" val="2994128562"/>
              </p:ext>
            </p:extLst>
          </p:nvPr>
        </p:nvGraphicFramePr>
        <p:xfrm>
          <a:off x="1869713" y="2403431"/>
          <a:ext cx="1108475" cy="624313"/>
        </p:xfrm>
        <a:graphic>
          <a:graphicData uri="http://schemas.openxmlformats.org/presentationml/2006/ole">
            <mc:AlternateContent xmlns:mc="http://schemas.openxmlformats.org/markup-compatibility/2006">
              <mc:Choice xmlns:v="urn:schemas-microsoft-com:vml" Requires="v">
                <p:oleObj spid="_x0000_s626296" name="Equation" r:id="rId5" imgW="825500" imgH="469900" progId="Equation.DSMT4">
                  <p:embed/>
                </p:oleObj>
              </mc:Choice>
              <mc:Fallback>
                <p:oleObj name="Equation" r:id="rId5" imgW="825500" imgH="4699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9713" y="2403431"/>
                        <a:ext cx="1108475" cy="624313"/>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140472143"/>
              </p:ext>
            </p:extLst>
          </p:nvPr>
        </p:nvGraphicFramePr>
        <p:xfrm>
          <a:off x="1869713" y="3054583"/>
          <a:ext cx="1023937" cy="579438"/>
        </p:xfrm>
        <a:graphic>
          <a:graphicData uri="http://schemas.openxmlformats.org/presentationml/2006/ole">
            <mc:AlternateContent xmlns:mc="http://schemas.openxmlformats.org/markup-compatibility/2006">
              <mc:Choice xmlns:v="urn:schemas-microsoft-com:vml" Requires="v">
                <p:oleObj spid="_x0000_s626297" name="Equation" r:id="rId7" imgW="825480" imgH="469800" progId="Equation.DSMT4">
                  <p:embed/>
                </p:oleObj>
              </mc:Choice>
              <mc:Fallback>
                <p:oleObj name="Equation" r:id="rId7" imgW="825480" imgH="469800" progId="Equation.DSMT4">
                  <p:embed/>
                  <p:pic>
                    <p:nvPicPr>
                      <p:cNvPr id="0" name=""/>
                      <p:cNvPicPr>
                        <a:picLocks noChangeAspect="1" noChangeArrowheads="1"/>
                      </p:cNvPicPr>
                      <p:nvPr/>
                    </p:nvPicPr>
                    <p:blipFill>
                      <a:blip r:embed="rId8"/>
                      <a:srcRect/>
                      <a:stretch>
                        <a:fillRect/>
                      </a:stretch>
                    </p:blipFill>
                    <p:spPr bwMode="auto">
                      <a:xfrm>
                        <a:off x="1869713" y="3054583"/>
                        <a:ext cx="1023937" cy="579438"/>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083188119"/>
              </p:ext>
            </p:extLst>
          </p:nvPr>
        </p:nvGraphicFramePr>
        <p:xfrm>
          <a:off x="1869713" y="3814696"/>
          <a:ext cx="5733862" cy="543208"/>
        </p:xfrm>
        <a:graphic>
          <a:graphicData uri="http://schemas.openxmlformats.org/presentationml/2006/ole">
            <mc:AlternateContent xmlns:mc="http://schemas.openxmlformats.org/markup-compatibility/2006">
              <mc:Choice xmlns:v="urn:schemas-microsoft-com:vml" Requires="v">
                <p:oleObj spid="_x0000_s626298" name="Equation" r:id="rId9" imgW="4521200" imgH="431800" progId="Equation.DSMT4">
                  <p:embed/>
                </p:oleObj>
              </mc:Choice>
              <mc:Fallback>
                <p:oleObj name="Equation" r:id="rId9" imgW="4521200" imgH="431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69713" y="3814696"/>
                        <a:ext cx="5733862" cy="543208"/>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924199404"/>
              </p:ext>
            </p:extLst>
          </p:nvPr>
        </p:nvGraphicFramePr>
        <p:xfrm>
          <a:off x="2928966" y="3099870"/>
          <a:ext cx="5835650" cy="515938"/>
        </p:xfrm>
        <a:graphic>
          <a:graphicData uri="http://schemas.openxmlformats.org/presentationml/2006/ole">
            <mc:AlternateContent xmlns:mc="http://schemas.openxmlformats.org/markup-compatibility/2006">
              <mc:Choice xmlns:v="urn:schemas-microsoft-com:vml" Requires="v">
                <p:oleObj spid="_x0000_s626299" name="Equation" r:id="rId11" imgW="4698720" imgH="419040" progId="Equation.DSMT4">
                  <p:embed/>
                </p:oleObj>
              </mc:Choice>
              <mc:Fallback>
                <p:oleObj name="Equation" r:id="rId11" imgW="4698720" imgH="419040" progId="Equation.DSMT4">
                  <p:embed/>
                  <p:pic>
                    <p:nvPicPr>
                      <p:cNvPr id="0" name=""/>
                      <p:cNvPicPr>
                        <a:picLocks noChangeAspect="1" noChangeArrowheads="1"/>
                      </p:cNvPicPr>
                      <p:nvPr/>
                    </p:nvPicPr>
                    <p:blipFill>
                      <a:blip r:embed="rId12"/>
                      <a:srcRect/>
                      <a:stretch>
                        <a:fillRect/>
                      </a:stretch>
                    </p:blipFill>
                    <p:spPr bwMode="auto">
                      <a:xfrm>
                        <a:off x="2928966" y="3099870"/>
                        <a:ext cx="5835650" cy="515938"/>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961896386"/>
              </p:ext>
            </p:extLst>
          </p:nvPr>
        </p:nvGraphicFramePr>
        <p:xfrm>
          <a:off x="1818533" y="4394535"/>
          <a:ext cx="7471713" cy="561314"/>
        </p:xfrm>
        <a:graphic>
          <a:graphicData uri="http://schemas.openxmlformats.org/presentationml/2006/ole">
            <mc:AlternateContent xmlns:mc="http://schemas.openxmlformats.org/markup-compatibility/2006">
              <mc:Choice xmlns:v="urn:schemas-microsoft-com:vml" Requires="v">
                <p:oleObj spid="_x0000_s626300" name="Equation" r:id="rId13" imgW="5702300" imgH="431800" progId="Equation.DSMT4">
                  <p:embed/>
                </p:oleObj>
              </mc:Choice>
              <mc:Fallback>
                <p:oleObj name="Equation" r:id="rId13" imgW="5702300" imgH="431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18533" y="4394535"/>
                        <a:ext cx="7471713" cy="561314"/>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248856182"/>
              </p:ext>
            </p:extLst>
          </p:nvPr>
        </p:nvGraphicFramePr>
        <p:xfrm>
          <a:off x="2189723" y="5109759"/>
          <a:ext cx="3969376" cy="552261"/>
        </p:xfrm>
        <a:graphic>
          <a:graphicData uri="http://schemas.openxmlformats.org/presentationml/2006/ole">
            <mc:AlternateContent xmlns:mc="http://schemas.openxmlformats.org/markup-compatibility/2006">
              <mc:Choice xmlns:v="urn:schemas-microsoft-com:vml" Requires="v">
                <p:oleObj spid="_x0000_s626301" name="Equation" r:id="rId15" imgW="3289300" imgH="457200" progId="Equation.DSMT4">
                  <p:embed/>
                </p:oleObj>
              </mc:Choice>
              <mc:Fallback>
                <p:oleObj name="Equation" r:id="rId15" imgW="3289300" imgH="4572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89723" y="5109759"/>
                        <a:ext cx="3969376" cy="552261"/>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6" name="矩形 15"/>
              <p:cNvSpPr/>
              <p:nvPr/>
            </p:nvSpPr>
            <p:spPr>
              <a:xfrm>
                <a:off x="1795714" y="5678194"/>
                <a:ext cx="4757393" cy="461665"/>
              </a:xfrm>
              <a:prstGeom prst="rect">
                <a:avLst/>
              </a:prstGeom>
            </p:spPr>
            <p:txBody>
              <a:bodyPr wrap="none">
                <a:spAutoFit/>
              </a:bodyPr>
              <a:lstStyle/>
              <a:p>
                <a:pPr algn="l"/>
                <a:r>
                  <a:rPr lang="zh-CN" altLang="en-US" sz="2400" b="0" dirty="0">
                    <a:latin typeface="+mn-ea"/>
                  </a:rPr>
                  <a:t>则有</a:t>
                </a:r>
                <a14:m>
                  <m:oMath xmlns:m="http://schemas.openxmlformats.org/officeDocument/2006/math">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rPr>
                          <m:t>+1</m:t>
                        </m:r>
                      </m:sub>
                    </m:sSub>
                    <m:r>
                      <a:rPr lang="en-US" altLang="zh-CN" sz="2400" b="0" i="1">
                        <a:solidFill>
                          <a:srgbClr val="000000"/>
                        </a:solidFill>
                        <a:latin typeface="Cambria Math" panose="02040503050406030204" pitchFamily="18" charset="0"/>
                      </a:rPr>
                      <m:t>&gt;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sub>
                    </m:sSub>
                  </m:oMath>
                </a14:m>
                <a:r>
                  <a:rPr lang="zh-CN" altLang="en-US" sz="2400" b="0" dirty="0" smtClean="0">
                    <a:latin typeface="+mn-ea"/>
                  </a:rPr>
                  <a:t>，即数列单调</a:t>
                </a:r>
                <a:r>
                  <a:rPr lang="zh-CN" altLang="en-US" sz="2400" b="0" dirty="0">
                    <a:latin typeface="+mn-ea"/>
                  </a:rPr>
                  <a:t>增加</a:t>
                </a:r>
                <a:endParaRPr lang="zh-CN" altLang="en-US" sz="2400" b="0" dirty="0"/>
              </a:p>
            </p:txBody>
          </p:sp>
        </mc:Choice>
        <mc:Fallback xmlns="">
          <p:sp>
            <p:nvSpPr>
              <p:cNvPr id="16" name="矩形 15"/>
              <p:cNvSpPr>
                <a:spLocks noRot="1" noChangeAspect="1" noMove="1" noResize="1" noEditPoints="1" noAdjustHandles="1" noChangeArrowheads="1" noChangeShapeType="1" noTextEdit="1"/>
              </p:cNvSpPr>
              <p:nvPr/>
            </p:nvSpPr>
            <p:spPr>
              <a:xfrm>
                <a:off x="1795714" y="5678194"/>
                <a:ext cx="4757393" cy="461665"/>
              </a:xfrm>
              <a:prstGeom prst="rect">
                <a:avLst/>
              </a:prstGeom>
              <a:blipFill rotWithShape="0">
                <a:blip r:embed="rId19"/>
                <a:stretch>
                  <a:fillRect l="-2051"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53051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990015630"/>
              </p:ext>
            </p:extLst>
          </p:nvPr>
        </p:nvGraphicFramePr>
        <p:xfrm>
          <a:off x="1892173" y="1557196"/>
          <a:ext cx="6183517" cy="565566"/>
        </p:xfrm>
        <a:graphic>
          <a:graphicData uri="http://schemas.openxmlformats.org/presentationml/2006/ole">
            <mc:AlternateContent xmlns:mc="http://schemas.openxmlformats.org/markup-compatibility/2006">
              <mc:Choice xmlns:v="urn:schemas-microsoft-com:vml" Requires="v">
                <p:oleObj spid="_x0000_s627008" name="Equation" r:id="rId3" imgW="4686300" imgH="431800" progId="Equation.DSMT4">
                  <p:embed/>
                </p:oleObj>
              </mc:Choice>
              <mc:Fallback>
                <p:oleObj name="Equation" r:id="rId3" imgW="46863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173" y="1557196"/>
                        <a:ext cx="6183517" cy="565566"/>
                      </a:xfrm>
                      <a:prstGeom prst="rect">
                        <a:avLst/>
                      </a:prstGeom>
                      <a:noFill/>
                    </p:spPr>
                  </p:pic>
                </p:oleObj>
              </mc:Fallback>
            </mc:AlternateContent>
          </a:graphicData>
        </a:graphic>
      </p:graphicFrame>
      <p:grpSp>
        <p:nvGrpSpPr>
          <p:cNvPr id="5" name="组合 4"/>
          <p:cNvGrpSpPr/>
          <p:nvPr/>
        </p:nvGrpSpPr>
        <p:grpSpPr>
          <a:xfrm>
            <a:off x="1865013" y="2290516"/>
            <a:ext cx="6762938" cy="1091953"/>
            <a:chOff x="1865013" y="2290516"/>
            <a:chExt cx="6762938" cy="1091953"/>
          </a:xfrm>
        </p:grpSpPr>
        <p:graphicFrame>
          <p:nvGraphicFramePr>
            <p:cNvPr id="6" name="对象 5"/>
            <p:cNvGraphicFramePr>
              <a:graphicFrameLocks noChangeAspect="1"/>
            </p:cNvGraphicFramePr>
            <p:nvPr>
              <p:extLst>
                <p:ext uri="{D42A27DB-BD31-4B8C-83A1-F6EECF244321}">
                  <p14:modId xmlns:p14="http://schemas.microsoft.com/office/powerpoint/2010/main" val="3127721246"/>
                </p:ext>
              </p:extLst>
            </p:nvPr>
          </p:nvGraphicFramePr>
          <p:xfrm>
            <a:off x="1865013" y="2544014"/>
            <a:ext cx="2254313" cy="531189"/>
          </p:xfrm>
          <a:graphic>
            <a:graphicData uri="http://schemas.openxmlformats.org/presentationml/2006/ole">
              <mc:AlternateContent xmlns:mc="http://schemas.openxmlformats.org/markup-compatibility/2006">
                <mc:Choice xmlns:v="urn:schemas-microsoft-com:vml" Requires="v">
                  <p:oleObj spid="_x0000_s627009" name="Equation" r:id="rId5" imgW="1651000" imgH="393700" progId="Equation.DSMT4">
                    <p:embed/>
                  </p:oleObj>
                </mc:Choice>
                <mc:Fallback>
                  <p:oleObj name="Equation" r:id="rId5" imgW="16510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5013" y="2544014"/>
                          <a:ext cx="2254313" cy="531189"/>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875136941"/>
                </p:ext>
              </p:extLst>
            </p:nvPr>
          </p:nvGraphicFramePr>
          <p:xfrm>
            <a:off x="4164592" y="2290516"/>
            <a:ext cx="4463359" cy="1091953"/>
          </p:xfrm>
          <a:graphic>
            <a:graphicData uri="http://schemas.openxmlformats.org/presentationml/2006/ole">
              <mc:AlternateContent xmlns:mc="http://schemas.openxmlformats.org/markup-compatibility/2006">
                <mc:Choice xmlns:v="urn:schemas-microsoft-com:vml" Requires="v">
                  <p:oleObj spid="_x0000_s627010" name="Equation" r:id="rId7" imgW="3111500" imgH="762000" progId="Equation.DSMT4">
                    <p:embed/>
                  </p:oleObj>
                </mc:Choice>
                <mc:Fallback>
                  <p:oleObj name="Equation" r:id="rId7" imgW="3111500" imgH="762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4592" y="2290516"/>
                          <a:ext cx="4463359" cy="1091953"/>
                        </a:xfrm>
                        <a:prstGeom prst="rect">
                          <a:avLst/>
                        </a:prstGeom>
                        <a:noFill/>
                      </p:spPr>
                    </p:pic>
                  </p:oleObj>
                </mc:Fallback>
              </mc:AlternateContent>
            </a:graphicData>
          </a:graphic>
        </p:graphicFrame>
      </p:grpSp>
      <p:sp>
        <p:nvSpPr>
          <p:cNvPr id="9"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10"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p:sp>
        <p:nvSpPr>
          <p:cNvPr id="13" name="文本框 12"/>
          <p:cNvSpPr txBox="1"/>
          <p:nvPr/>
        </p:nvSpPr>
        <p:spPr>
          <a:xfrm>
            <a:off x="1343472" y="1484784"/>
            <a:ext cx="548701" cy="461665"/>
          </a:xfrm>
          <a:prstGeom prst="rect">
            <a:avLst/>
          </a:prstGeom>
          <a:noFill/>
        </p:spPr>
        <p:txBody>
          <a:bodyPr wrap="square" rtlCol="0">
            <a:spAutoFit/>
          </a:bodyPr>
          <a:lstStyle/>
          <a:p>
            <a:r>
              <a:rPr lang="zh-CN" altLang="en-US" sz="2400" b="0" dirty="0" smtClean="0"/>
              <a:t>由</a:t>
            </a:r>
            <a:endParaRPr lang="zh-CN" altLang="en-US" sz="2400" b="0" dirty="0"/>
          </a:p>
        </p:txBody>
      </p:sp>
      <p:sp>
        <p:nvSpPr>
          <p:cNvPr id="14" name="文本框 13"/>
          <p:cNvSpPr txBox="1"/>
          <p:nvPr/>
        </p:nvSpPr>
        <p:spPr>
          <a:xfrm>
            <a:off x="1343472" y="2187295"/>
            <a:ext cx="548701" cy="461665"/>
          </a:xfrm>
          <a:prstGeom prst="rect">
            <a:avLst/>
          </a:prstGeom>
          <a:noFill/>
        </p:spPr>
        <p:txBody>
          <a:bodyPr wrap="square" rtlCol="0">
            <a:spAutoFit/>
          </a:bodyPr>
          <a:lstStyle/>
          <a:p>
            <a:r>
              <a:rPr lang="zh-CN" altLang="en-US" sz="2400" b="0" dirty="0" smtClean="0"/>
              <a:t>得</a:t>
            </a:r>
            <a:endParaRPr lang="zh-CN" altLang="en-US" sz="2400" b="0" dirty="0"/>
          </a:p>
        </p:txBody>
      </p:sp>
      <mc:AlternateContent xmlns:mc="http://schemas.openxmlformats.org/markup-compatibility/2006" xmlns:a14="http://schemas.microsoft.com/office/drawing/2010/main">
        <mc:Choice Requires="a14">
          <p:sp>
            <p:nvSpPr>
              <p:cNvPr id="15" name="矩形 14"/>
              <p:cNvSpPr/>
              <p:nvPr/>
            </p:nvSpPr>
            <p:spPr>
              <a:xfrm>
                <a:off x="1371094" y="3201089"/>
                <a:ext cx="8829362" cy="710323"/>
              </a:xfrm>
              <a:prstGeom prst="rect">
                <a:avLst/>
              </a:prstGeom>
            </p:spPr>
            <p:txBody>
              <a:bodyPr wrap="square">
                <a:spAutoFit/>
              </a:bodyPr>
              <a:lstStyle/>
              <a:p>
                <a:pPr lvl="0" algn="l"/>
                <a:r>
                  <a:rPr lang="zh-CN" altLang="en-US" sz="2400" b="0" dirty="0" smtClean="0">
                    <a:solidFill>
                      <a:srgbClr val="000000"/>
                    </a:solidFill>
                    <a:latin typeface="宋体"/>
                  </a:rPr>
                  <a:t>则有数列有界，所以</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𝑛</m:t>
                                </m:r>
                              </m:den>
                            </m:f>
                          </m:e>
                        </m:d>
                      </m:e>
                      <m:sup>
                        <m:r>
                          <a:rPr lang="en-US" altLang="zh-CN" sz="2400" b="0" i="1">
                            <a:solidFill>
                              <a:srgbClr val="000000"/>
                            </a:solidFill>
                            <a:latin typeface="Cambria Math" panose="02040503050406030204" pitchFamily="18" charset="0"/>
                            <a:ea typeface="Cambria Math" panose="02040503050406030204" pitchFamily="18" charset="0"/>
                          </a:rPr>
                          <m:t>𝑛</m:t>
                        </m:r>
                      </m:sup>
                    </m:sSup>
                  </m:oMath>
                </a14:m>
                <a:r>
                  <a:rPr lang="zh-CN" altLang="en-US" sz="2400" b="0" dirty="0" smtClean="0">
                    <a:solidFill>
                      <a:srgbClr val="000000"/>
                    </a:solidFill>
                  </a:rPr>
                  <a:t>存在。</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𝑛</m:t>
                                </m:r>
                              </m:den>
                            </m:f>
                          </m:e>
                        </m:d>
                      </m:e>
                      <m:sup>
                        <m:r>
                          <a:rPr lang="en-US" altLang="zh-CN" sz="2400" b="0" i="1">
                            <a:solidFill>
                              <a:srgbClr val="000000"/>
                            </a:solidFill>
                            <a:latin typeface="Cambria Math" panose="02040503050406030204" pitchFamily="18" charset="0"/>
                            <a:ea typeface="Cambria Math" panose="02040503050406030204" pitchFamily="18" charset="0"/>
                          </a:rPr>
                          <m:t>𝑛</m:t>
                        </m:r>
                      </m:sup>
                    </m:sSup>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𝑒</m:t>
                    </m:r>
                  </m:oMath>
                </a14:m>
                <a:endParaRPr lang="zh-CN" altLang="en-US" sz="2400" b="0" dirty="0">
                  <a:solidFill>
                    <a:srgbClr val="00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1371094" y="3201089"/>
                <a:ext cx="8829362" cy="710323"/>
              </a:xfrm>
              <a:prstGeom prst="rect">
                <a:avLst/>
              </a:prstGeom>
              <a:blipFill rotWithShape="0">
                <a:blip r:embed="rId9"/>
                <a:stretch>
                  <a:fillRect l="-1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41020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mc:AlternateContent xmlns:mc="http://schemas.openxmlformats.org/markup-compatibility/2006" xmlns:a14="http://schemas.microsoft.com/office/drawing/2010/main">
        <mc:Choice Requires="a14">
          <p:sp>
            <p:nvSpPr>
              <p:cNvPr id="6" name="矩形 5"/>
              <p:cNvSpPr/>
              <p:nvPr/>
            </p:nvSpPr>
            <p:spPr>
              <a:xfrm>
                <a:off x="1415480" y="1208524"/>
                <a:ext cx="2520690" cy="710323"/>
              </a:xfrm>
              <a:prstGeom prst="rect">
                <a:avLst/>
              </a:prstGeom>
            </p:spPr>
            <p:txBody>
              <a:bodyPr wrap="none">
                <a:spAutoFit/>
              </a:bodyPr>
              <a:lstStyle/>
              <a:p>
                <a:pPr algn="l"/>
                <a:r>
                  <a:rPr lang="zh-CN" altLang="en-US" sz="2400" b="0" dirty="0">
                    <a:solidFill>
                      <a:srgbClr val="0000A3"/>
                    </a:solidFill>
                  </a:rPr>
                  <a:t>讨论</a:t>
                </a:r>
                <a14:m>
                  <m:oMath xmlns:m="http://schemas.openxmlformats.org/officeDocument/2006/math">
                    <m:limLow>
                      <m:limLowPr>
                        <m:ctrlPr>
                          <a:rPr lang="en-US" altLang="zh-CN" sz="2400" b="0" i="1" smtClean="0">
                            <a:solidFill>
                              <a:srgbClr val="0000A3"/>
                            </a:solidFill>
                            <a:latin typeface="Cambria Math" panose="02040503050406030204" pitchFamily="18" charset="0"/>
                          </a:rPr>
                        </m:ctrlPr>
                      </m:limLowPr>
                      <m:e>
                        <m:r>
                          <m:rPr>
                            <m:sty m:val="p"/>
                          </m:rPr>
                          <a:rPr lang="en-US" altLang="zh-CN" sz="2400" b="0">
                            <a:solidFill>
                              <a:srgbClr val="0000A3"/>
                            </a:solidFill>
                            <a:latin typeface="Cambria Math" panose="02040503050406030204" pitchFamily="18" charset="0"/>
                          </a:rPr>
                          <m:t>lim</m:t>
                        </m:r>
                      </m:e>
                      <m:lim>
                        <m:r>
                          <a:rPr lang="en-US" altLang="zh-CN" sz="2400" b="0" i="1">
                            <a:solidFill>
                              <a:srgbClr val="0000A3"/>
                            </a:solidFill>
                            <a:latin typeface="Cambria Math" panose="02040503050406030204" pitchFamily="18" charset="0"/>
                          </a:rPr>
                          <m:t>𝑥</m:t>
                        </m:r>
                        <m:r>
                          <a:rPr lang="en-US" altLang="zh-CN" sz="2400" b="0" i="1">
                            <a:solidFill>
                              <a:srgbClr val="0000A3"/>
                            </a:solidFill>
                            <a:latin typeface="Cambria Math" panose="02040503050406030204" pitchFamily="18" charset="0"/>
                            <a:ea typeface="Cambria Math" panose="02040503050406030204" pitchFamily="18" charset="0"/>
                          </a:rPr>
                          <m:t>→∞</m:t>
                        </m:r>
                      </m:lim>
                    </m:limLow>
                    <m:sSup>
                      <m:sSupPr>
                        <m:ctrlPr>
                          <a:rPr lang="en-US" altLang="zh-CN" sz="2400" b="0" i="1">
                            <a:solidFill>
                              <a:srgbClr val="0000A3"/>
                            </a:solidFill>
                            <a:latin typeface="Cambria Math" panose="02040503050406030204" pitchFamily="18" charset="0"/>
                            <a:ea typeface="Cambria Math" panose="02040503050406030204" pitchFamily="18" charset="0"/>
                          </a:rPr>
                        </m:ctrlPr>
                      </m:sSupPr>
                      <m:e>
                        <m:d>
                          <m:dPr>
                            <m:ctrlPr>
                              <a:rPr lang="en-US" altLang="zh-CN" sz="2400" b="0" i="1">
                                <a:solidFill>
                                  <a:srgbClr val="0000A3"/>
                                </a:solidFill>
                                <a:latin typeface="Cambria Math" panose="02040503050406030204" pitchFamily="18" charset="0"/>
                                <a:ea typeface="Cambria Math" panose="02040503050406030204" pitchFamily="18" charset="0"/>
                              </a:rPr>
                            </m:ctrlPr>
                          </m:dPr>
                          <m:e>
                            <m:r>
                              <a:rPr lang="en-US" altLang="zh-CN" sz="2400" b="0" i="1">
                                <a:solidFill>
                                  <a:srgbClr val="0000A3"/>
                                </a:solidFill>
                                <a:latin typeface="Cambria Math" panose="02040503050406030204" pitchFamily="18" charset="0"/>
                                <a:ea typeface="Cambria Math" panose="02040503050406030204" pitchFamily="18" charset="0"/>
                              </a:rPr>
                              <m:t>1+</m:t>
                            </m:r>
                            <m:f>
                              <m:fPr>
                                <m:ctrlPr>
                                  <a:rPr lang="en-US" altLang="zh-CN" sz="2400" b="0" i="1">
                                    <a:solidFill>
                                      <a:srgbClr val="0000A3"/>
                                    </a:solidFill>
                                    <a:latin typeface="Cambria Math" panose="02040503050406030204" pitchFamily="18" charset="0"/>
                                    <a:ea typeface="Cambria Math" panose="02040503050406030204" pitchFamily="18" charset="0"/>
                                  </a:rPr>
                                </m:ctrlPr>
                              </m:fPr>
                              <m:num>
                                <m:r>
                                  <a:rPr lang="en-US" altLang="zh-CN" sz="2400" b="0" i="1">
                                    <a:solidFill>
                                      <a:srgbClr val="0000A3"/>
                                    </a:solidFill>
                                    <a:latin typeface="Cambria Math" panose="02040503050406030204" pitchFamily="18" charset="0"/>
                                    <a:ea typeface="Cambria Math" panose="02040503050406030204" pitchFamily="18" charset="0"/>
                                  </a:rPr>
                                  <m:t>1</m:t>
                                </m:r>
                              </m:num>
                              <m:den>
                                <m:r>
                                  <a:rPr lang="en-US" altLang="zh-CN" sz="2400" b="0" i="1">
                                    <a:solidFill>
                                      <a:srgbClr val="0000A3"/>
                                    </a:solidFill>
                                    <a:latin typeface="Cambria Math" panose="02040503050406030204" pitchFamily="18" charset="0"/>
                                    <a:ea typeface="Cambria Math" panose="02040503050406030204" pitchFamily="18" charset="0"/>
                                  </a:rPr>
                                  <m:t>𝑥</m:t>
                                </m:r>
                              </m:den>
                            </m:f>
                          </m:e>
                        </m:d>
                      </m:e>
                      <m:sup>
                        <m:r>
                          <a:rPr lang="en-US" altLang="zh-CN" sz="2400" b="0" i="1">
                            <a:solidFill>
                              <a:srgbClr val="0000A3"/>
                            </a:solidFill>
                            <a:latin typeface="Cambria Math" panose="02040503050406030204" pitchFamily="18" charset="0"/>
                            <a:ea typeface="Cambria Math" panose="02040503050406030204" pitchFamily="18" charset="0"/>
                          </a:rPr>
                          <m:t>𝑥</m:t>
                        </m:r>
                      </m:sup>
                    </m:sSup>
                  </m:oMath>
                </a14:m>
                <a:endParaRPr lang="zh-CN" altLang="en-US" dirty="0">
                  <a:solidFill>
                    <a:srgbClr val="0000A3"/>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415480" y="1208524"/>
                <a:ext cx="2520690" cy="710323"/>
              </a:xfrm>
              <a:prstGeom prst="rect">
                <a:avLst/>
              </a:prstGeom>
              <a:blipFill rotWithShape="0">
                <a:blip r:embed="rId2"/>
                <a:stretch>
                  <a:fillRect l="-36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523492" y="1866741"/>
                <a:ext cx="8712967" cy="744627"/>
              </a:xfrm>
              <a:prstGeom prst="rect">
                <a:avLst/>
              </a:prstGeom>
            </p:spPr>
            <p:txBody>
              <a:bodyPr wrap="square">
                <a:spAutoFit/>
              </a:bodyPr>
              <a:lstStyle/>
              <a:p>
                <a:pPr algn="l"/>
                <a14:m>
                  <m:oMath xmlns:m="http://schemas.openxmlformats.org/officeDocument/2006/math">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&gt;1时，</m:t>
                    </m:r>
                    <m:sSup>
                      <m:sSupPr>
                        <m:ctrlPr>
                          <a:rPr lang="en-US" altLang="zh-CN" sz="2400" b="0" i="1" smtClean="0">
                            <a:solidFill>
                              <a:schemeClr val="tx1"/>
                            </a:solidFill>
                            <a:latin typeface="Cambria Math" panose="02040503050406030204" pitchFamily="18" charset="0"/>
                            <a:ea typeface="Cambria Math" panose="02040503050406030204" pitchFamily="18" charset="0"/>
                          </a:rPr>
                        </m:ctrlPr>
                      </m:sSupPr>
                      <m:e>
                        <m:d>
                          <m:dPr>
                            <m:ctrlPr>
                              <a:rPr lang="en-US" altLang="zh-CN" sz="2400" b="0" i="1">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1+</m:t>
                            </m:r>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a:solidFill>
                                      <a:schemeClr val="tx1"/>
                                    </a:solidFill>
                                    <a:latin typeface="Cambria Math" panose="02040503050406030204" pitchFamily="18" charset="0"/>
                                    <a:ea typeface="Cambria Math" panose="02040503050406030204" pitchFamily="18" charset="0"/>
                                  </a:rPr>
                                  <m:t>1</m:t>
                                </m:r>
                              </m:num>
                              <m:den>
                                <m:r>
                                  <a:rPr lang="en-US" altLang="zh-CN" sz="2400" b="0" i="1">
                                    <a:solidFill>
                                      <a:schemeClr val="tx1"/>
                                    </a:solidFill>
                                    <a:latin typeface="Cambria Math" panose="02040503050406030204" pitchFamily="18" charset="0"/>
                                    <a:ea typeface="Cambria Math" panose="02040503050406030204" pitchFamily="18" charset="0"/>
                                  </a:rPr>
                                  <m:t>𝑥</m:t>
                                </m:r>
                              </m:den>
                            </m:f>
                          </m:e>
                        </m:d>
                      </m:e>
                      <m:sup>
                        <m:d>
                          <m:dPr>
                            <m:begChr m:val="["/>
                            <m:endChr m:val="]"/>
                            <m:ctrlPr>
                              <a:rPr lang="en-US" altLang="zh-CN" sz="2400" b="0" i="1" smtClean="0">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𝑥</m:t>
                            </m:r>
                          </m:e>
                        </m:d>
                      </m:sup>
                    </m:sSup>
                    <m:r>
                      <a:rPr lang="en-US" altLang="zh-CN" sz="2400" b="0" i="1" smtClean="0">
                        <a:solidFill>
                          <a:schemeClr val="tx1"/>
                        </a:solidFill>
                        <a:latin typeface="Cambria Math" panose="02040503050406030204" pitchFamily="18" charset="0"/>
                        <a:ea typeface="Cambria Math" panose="02040503050406030204" pitchFamily="18" charset="0"/>
                      </a:rPr>
                      <m:t>&lt;</m:t>
                    </m:r>
                    <m:sSup>
                      <m:sSupPr>
                        <m:ctrlPr>
                          <a:rPr lang="en-US" altLang="zh-CN" sz="2400" b="0" i="1">
                            <a:solidFill>
                              <a:schemeClr val="tx1"/>
                            </a:solidFill>
                            <a:latin typeface="Cambria Math" panose="02040503050406030204" pitchFamily="18" charset="0"/>
                            <a:ea typeface="Cambria Math" panose="02040503050406030204" pitchFamily="18" charset="0"/>
                          </a:rPr>
                        </m:ctrlPr>
                      </m:sSupPr>
                      <m:e>
                        <m:d>
                          <m:dPr>
                            <m:ctrlPr>
                              <a:rPr lang="en-US" altLang="zh-CN" sz="2400" b="0" i="1">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1+</m:t>
                            </m:r>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a:solidFill>
                                      <a:schemeClr val="tx1"/>
                                    </a:solidFill>
                                    <a:latin typeface="Cambria Math" panose="02040503050406030204" pitchFamily="18" charset="0"/>
                                    <a:ea typeface="Cambria Math" panose="02040503050406030204" pitchFamily="18" charset="0"/>
                                  </a:rPr>
                                  <m:t>1</m:t>
                                </m:r>
                              </m:num>
                              <m:den>
                                <m:r>
                                  <a:rPr lang="en-US" altLang="zh-CN" sz="2400" b="0" i="1">
                                    <a:solidFill>
                                      <a:schemeClr val="tx1"/>
                                    </a:solidFill>
                                    <a:latin typeface="Cambria Math" panose="02040503050406030204" pitchFamily="18" charset="0"/>
                                    <a:ea typeface="Cambria Math" panose="02040503050406030204" pitchFamily="18" charset="0"/>
                                  </a:rPr>
                                  <m:t>𝑥</m:t>
                                </m:r>
                              </m:den>
                            </m:f>
                          </m:e>
                        </m:d>
                      </m:e>
                      <m:sup>
                        <m:r>
                          <a:rPr lang="en-US" altLang="zh-CN" sz="2400" b="0" i="1">
                            <a:solidFill>
                              <a:schemeClr val="tx1"/>
                            </a:solidFill>
                            <a:latin typeface="Cambria Math" panose="02040503050406030204" pitchFamily="18" charset="0"/>
                            <a:ea typeface="Cambria Math" panose="02040503050406030204" pitchFamily="18" charset="0"/>
                          </a:rPr>
                          <m:t>𝑥</m:t>
                        </m:r>
                      </m:sup>
                    </m:sSup>
                    <m:sSup>
                      <m:sSupPr>
                        <m:ctrlPr>
                          <a:rPr lang="en-US" altLang="zh-CN" sz="2400" b="0" i="1">
                            <a:solidFill>
                              <a:schemeClr val="tx1"/>
                            </a:solidFill>
                            <a:latin typeface="Cambria Math" panose="02040503050406030204" pitchFamily="18" charset="0"/>
                            <a:ea typeface="Cambria Math" panose="02040503050406030204" pitchFamily="18" charset="0"/>
                          </a:rPr>
                        </m:ctrlPr>
                      </m:sSupPr>
                      <m:e>
                        <m:r>
                          <a:rPr lang="en-US" altLang="zh-CN" sz="2400" b="0" i="1" smtClean="0">
                            <a:solidFill>
                              <a:schemeClr val="tx1"/>
                            </a:solidFill>
                            <a:latin typeface="Cambria Math" panose="02040503050406030204" pitchFamily="18" charset="0"/>
                            <a:ea typeface="Cambria Math" panose="02040503050406030204" pitchFamily="18" charset="0"/>
                          </a:rPr>
                          <m:t>&lt;</m:t>
                        </m:r>
                        <m:d>
                          <m:dPr>
                            <m:ctrlPr>
                              <a:rPr lang="en-US" altLang="zh-CN" sz="2400" b="0" i="1">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1+</m:t>
                            </m:r>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a:solidFill>
                                      <a:schemeClr val="tx1"/>
                                    </a:solidFill>
                                    <a:latin typeface="Cambria Math" panose="02040503050406030204" pitchFamily="18" charset="0"/>
                                    <a:ea typeface="Cambria Math" panose="02040503050406030204" pitchFamily="18" charset="0"/>
                                  </a:rPr>
                                  <m:t>1</m:t>
                                </m:r>
                              </m:num>
                              <m:den>
                                <m:r>
                                  <a:rPr lang="en-US" altLang="zh-CN" sz="2400" b="0" i="1">
                                    <a:solidFill>
                                      <a:schemeClr val="tx1"/>
                                    </a:solidFill>
                                    <a:latin typeface="Cambria Math" panose="02040503050406030204" pitchFamily="18" charset="0"/>
                                    <a:ea typeface="Cambria Math" panose="02040503050406030204" pitchFamily="18" charset="0"/>
                                  </a:rPr>
                                  <m:t>𝑥</m:t>
                                </m:r>
                              </m:den>
                            </m:f>
                          </m:e>
                        </m:d>
                      </m:e>
                      <m:sup>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r>
                          <a:rPr lang="en-US" altLang="zh-CN" sz="2400" b="0" i="1" smtClean="0">
                            <a:solidFill>
                              <a:srgbClr val="000000"/>
                            </a:solidFill>
                            <a:latin typeface="Cambria Math" panose="02040503050406030204" pitchFamily="18" charset="0"/>
                            <a:ea typeface="Cambria Math" panose="02040503050406030204" pitchFamily="18" charset="0"/>
                          </a:rPr>
                          <m:t>+1</m:t>
                        </m:r>
                      </m:sup>
                    </m:sSup>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523492" y="1866741"/>
                <a:ext cx="8712967" cy="74462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523492" y="2626962"/>
                <a:ext cx="9257727" cy="773994"/>
              </a:xfrm>
              <a:prstGeom prst="rect">
                <a:avLst/>
              </a:prstGeom>
            </p:spPr>
            <p:txBody>
              <a:bodyPr wrap="none">
                <a:spAutoFit/>
              </a:bodyPr>
              <a:lstStyle/>
              <a:p>
                <a:pPr lvl="0"/>
                <a14:m>
                  <m:oMath xmlns:m="http://schemas.openxmlformats.org/officeDocument/2006/math">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r>
                                  <a:rPr lang="en-US" altLang="zh-CN" sz="2400" b="0" i="1" smtClean="0">
                                    <a:solidFill>
                                      <a:srgbClr val="000000"/>
                                    </a:solidFill>
                                    <a:latin typeface="Cambria Math" panose="02040503050406030204" pitchFamily="18" charset="0"/>
                                    <a:ea typeface="Cambria Math" panose="02040503050406030204" pitchFamily="18" charset="0"/>
                                  </a:rPr>
                                  <m:t>+1</m:t>
                                </m:r>
                              </m:den>
                            </m:f>
                          </m:e>
                        </m:d>
                      </m:e>
                      <m:sup>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sup>
                    </m:sSup>
                    <m:r>
                      <a:rPr lang="en-US" altLang="zh-CN" sz="2400" b="0" i="1" smtClean="0">
                        <a:solidFill>
                          <a:srgbClr val="000000"/>
                        </a:solidFill>
                        <a:latin typeface="Cambria Math" panose="02040503050406030204" pitchFamily="18" charset="0"/>
                        <a:ea typeface="Cambria Math" panose="02040503050406030204" pitchFamily="18" charset="0"/>
                      </a:rPr>
                      <m:t>&lt;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a:solidFill>
                                      <a:srgbClr val="0070C0"/>
                                    </a:solidFill>
                                    <a:latin typeface="Cambria Math" panose="02040503050406030204" pitchFamily="18" charset="0"/>
                                    <a:ea typeface="Cambria Math" panose="02040503050406030204" pitchFamily="18" charset="0"/>
                                  </a:rPr>
                                  <m:t>𝑥</m:t>
                                </m:r>
                              </m:den>
                            </m:f>
                          </m:e>
                        </m:d>
                      </m:e>
                      <m:sup>
                        <m:d>
                          <m:dPr>
                            <m:begChr m:val="["/>
                            <m:endChr m:val="]"/>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𝑥</m:t>
                            </m:r>
                          </m:e>
                        </m:d>
                      </m:sup>
                    </m:sSup>
                    <m:r>
                      <a:rPr lang="en-US" altLang="zh-CN" sz="2400" b="0" i="1">
                        <a:solidFill>
                          <a:srgbClr val="0070C0"/>
                        </a:solidFill>
                        <a:latin typeface="Cambria Math" panose="02040503050406030204" pitchFamily="18" charset="0"/>
                        <a:ea typeface="Cambria Math" panose="02040503050406030204" pitchFamily="18" charset="0"/>
                      </a:rPr>
                      <m:t>&lt;</m:t>
                    </m:r>
                    <m:sSup>
                      <m:sSupPr>
                        <m:ctrlPr>
                          <a:rPr lang="en-US" altLang="zh-CN" sz="2400" b="0" i="1">
                            <a:solidFill>
                              <a:srgbClr val="0070C0"/>
                            </a:solidFill>
                            <a:latin typeface="Cambria Math" panose="02040503050406030204" pitchFamily="18" charset="0"/>
                            <a:ea typeface="Cambria Math" panose="02040503050406030204" pitchFamily="18" charset="0"/>
                          </a:rPr>
                        </m:ctrlPr>
                      </m:sSupPr>
                      <m:e>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a:solidFill>
                                      <a:srgbClr val="0070C0"/>
                                    </a:solidFill>
                                    <a:latin typeface="Cambria Math" panose="02040503050406030204" pitchFamily="18" charset="0"/>
                                    <a:ea typeface="Cambria Math" panose="02040503050406030204" pitchFamily="18" charset="0"/>
                                  </a:rPr>
                                  <m:t>𝑥</m:t>
                                </m:r>
                              </m:den>
                            </m:f>
                          </m:e>
                        </m:d>
                      </m:e>
                      <m:sup>
                        <m:r>
                          <a:rPr lang="en-US" altLang="zh-CN" sz="2400" b="0" i="1">
                            <a:solidFill>
                              <a:srgbClr val="0070C0"/>
                            </a:solidFill>
                            <a:latin typeface="Cambria Math" panose="02040503050406030204" pitchFamily="18" charset="0"/>
                            <a:ea typeface="Cambria Math" panose="02040503050406030204" pitchFamily="18" charset="0"/>
                          </a:rPr>
                          <m:t>𝑥</m:t>
                        </m:r>
                      </m:sup>
                    </m:sSup>
                    <m:sSup>
                      <m:sSupPr>
                        <m:ctrlPr>
                          <a:rPr lang="en-US" altLang="zh-CN" sz="2400" b="0" i="1">
                            <a:solidFill>
                              <a:srgbClr val="0070C0"/>
                            </a:solidFill>
                            <a:latin typeface="Cambria Math" panose="02040503050406030204" pitchFamily="18" charset="0"/>
                            <a:ea typeface="Cambria Math" panose="02040503050406030204" pitchFamily="18" charset="0"/>
                          </a:rPr>
                        </m:ctrlPr>
                      </m:sSupPr>
                      <m:e>
                        <m:r>
                          <a:rPr lang="en-US" altLang="zh-CN" sz="2400" b="0" i="1">
                            <a:solidFill>
                              <a:srgbClr val="0070C0"/>
                            </a:solidFill>
                            <a:latin typeface="Cambria Math" panose="02040503050406030204" pitchFamily="18" charset="0"/>
                            <a:ea typeface="Cambria Math" panose="02040503050406030204" pitchFamily="18" charset="0"/>
                          </a:rPr>
                          <m:t>&lt;</m:t>
                        </m:r>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a:solidFill>
                                      <a:srgbClr val="0070C0"/>
                                    </a:solidFill>
                                    <a:latin typeface="Cambria Math" panose="02040503050406030204" pitchFamily="18" charset="0"/>
                                    <a:ea typeface="Cambria Math" panose="02040503050406030204" pitchFamily="18" charset="0"/>
                                  </a:rPr>
                                  <m:t>𝑥</m:t>
                                </m:r>
                              </m:den>
                            </m:f>
                          </m:e>
                        </m:d>
                      </m:e>
                      <m:sup>
                        <m:d>
                          <m:dPr>
                            <m:begChr m:val="["/>
                            <m:endChr m:val="]"/>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𝑥</m:t>
                            </m:r>
                          </m:e>
                        </m:d>
                        <m:r>
                          <a:rPr lang="en-US" altLang="zh-CN" sz="2400" b="0" i="1">
                            <a:solidFill>
                              <a:srgbClr val="0070C0"/>
                            </a:solidFill>
                            <a:latin typeface="Cambria Math" panose="02040503050406030204" pitchFamily="18" charset="0"/>
                            <a:ea typeface="Cambria Math" panose="02040503050406030204" pitchFamily="18" charset="0"/>
                          </a:rPr>
                          <m:t>+1</m:t>
                        </m:r>
                      </m:sup>
                    </m:sSup>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r>
                          <a:rPr lang="en-US" altLang="zh-CN" sz="2400" b="0" i="1">
                            <a:solidFill>
                              <a:srgbClr val="000000"/>
                            </a:solidFill>
                            <a:latin typeface="Cambria Math" panose="02040503050406030204" pitchFamily="18" charset="0"/>
                            <a:ea typeface="Cambria Math" panose="02040503050406030204" pitchFamily="18" charset="0"/>
                          </a:rPr>
                          <m:t>&lt;</m:t>
                        </m:r>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den>
                            </m:f>
                          </m:e>
                        </m:d>
                      </m:e>
                      <m:sup>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r>
                          <a:rPr lang="en-US" altLang="zh-CN" sz="2400" b="0" i="1">
                            <a:solidFill>
                              <a:srgbClr val="000000"/>
                            </a:solidFill>
                            <a:latin typeface="Cambria Math" panose="02040503050406030204" pitchFamily="18" charset="0"/>
                            <a:ea typeface="Cambria Math" panose="02040503050406030204" pitchFamily="18" charset="0"/>
                          </a:rPr>
                          <m:t>+1</m:t>
                        </m:r>
                      </m:sup>
                    </m:sSup>
                  </m:oMath>
                </a14:m>
                <a:r>
                  <a:rPr lang="zh-CN" altLang="en-US" sz="2400" dirty="0" smtClean="0"/>
                  <a:t> </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523492" y="2626962"/>
                <a:ext cx="9257727" cy="773994"/>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523492" y="3439340"/>
                <a:ext cx="8123028" cy="717248"/>
              </a:xfrm>
              <a:prstGeom prst="rect">
                <a:avLst/>
              </a:prstGeom>
            </p:spPr>
            <p:txBody>
              <a:bodyPr wrap="square">
                <a:spAutoFit/>
              </a:bodyPr>
              <a:lstStyle/>
              <a:p>
                <a:pPr algn="l"/>
                <a:r>
                  <a:rPr lang="zh-CN" altLang="en-US" sz="2400" b="0" dirty="0" smtClean="0"/>
                  <a:t>设</a:t>
                </a:r>
                <a14:m>
                  <m:oMath xmlns:m="http://schemas.openxmlformats.org/officeDocument/2006/math">
                    <m:r>
                      <a:rPr lang="en-US" altLang="zh-CN" sz="2400" b="0" i="1" smtClean="0">
                        <a:solidFill>
                          <a:srgbClr val="000000"/>
                        </a:solidFill>
                        <a:latin typeface="Cambria Math" panose="02040503050406030204" pitchFamily="18" charset="0"/>
                        <a:ea typeface="Cambria Math" panose="02040503050406030204" pitchFamily="18" charset="0"/>
                      </a:rPr>
                      <m:t>𝑛</m:t>
                    </m:r>
                    <m:r>
                      <a:rPr lang="en-US" altLang="zh-CN" sz="2400" b="0" i="0" smtClean="0">
                        <a:solidFill>
                          <a:srgbClr val="000000"/>
                        </a:solidFill>
                        <a:latin typeface="Cambria Math" panose="02040503050406030204" pitchFamily="18" charset="0"/>
                        <a:ea typeface="Cambria Math" panose="02040503050406030204" pitchFamily="18" charset="0"/>
                      </a:rPr>
                      <m:t>=</m:t>
                    </m:r>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oMath>
                </a14:m>
                <a:r>
                  <a:rPr lang="en-US" altLang="zh-CN" sz="2400" b="0" dirty="0" smtClean="0"/>
                  <a:t>, </a:t>
                </a:r>
                <a:r>
                  <a:rPr lang="zh-CN" altLang="en-US" sz="2400" b="0" dirty="0" smtClean="0"/>
                  <a:t>则有</a:t>
                </a:r>
                <a14:m>
                  <m:oMath xmlns:m="http://schemas.openxmlformats.org/officeDocument/2006/math">
                    <m:sSup>
                      <m:sSupPr>
                        <m:ctrlPr>
                          <a:rPr lang="en-US" altLang="zh-CN" sz="2400" b="0" i="1">
                            <a:solidFill>
                              <a:srgbClr val="0070C0"/>
                            </a:solidFill>
                            <a:latin typeface="Cambria Math" panose="02040503050406030204" pitchFamily="18" charset="0"/>
                            <a:ea typeface="Cambria Math" panose="02040503050406030204" pitchFamily="18" charset="0"/>
                          </a:rPr>
                        </m:ctrlPr>
                      </m:sSupPr>
                      <m:e>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a:solidFill>
                                      <a:srgbClr val="0070C0"/>
                                    </a:solidFill>
                                    <a:latin typeface="Cambria Math" panose="02040503050406030204" pitchFamily="18" charset="0"/>
                                    <a:ea typeface="Cambria Math" panose="02040503050406030204" pitchFamily="18" charset="0"/>
                                  </a:rPr>
                                  <m:t>𝑛</m:t>
                                </m:r>
                                <m:r>
                                  <a:rPr lang="en-US" altLang="zh-CN" sz="2400" b="0" i="1" smtClean="0">
                                    <a:solidFill>
                                      <a:srgbClr val="0070C0"/>
                                    </a:solidFill>
                                    <a:latin typeface="Cambria Math" panose="02040503050406030204" pitchFamily="18" charset="0"/>
                                    <a:ea typeface="Cambria Math" panose="02040503050406030204" pitchFamily="18" charset="0"/>
                                  </a:rPr>
                                  <m:t>+1</m:t>
                                </m:r>
                              </m:den>
                            </m:f>
                          </m:e>
                        </m:d>
                      </m:e>
                      <m:sup>
                        <m:r>
                          <a:rPr lang="en-US" altLang="zh-CN" sz="2400" b="0" i="1">
                            <a:solidFill>
                              <a:srgbClr val="0070C0"/>
                            </a:solidFill>
                            <a:latin typeface="Cambria Math" panose="02040503050406030204" pitchFamily="18" charset="0"/>
                            <a:ea typeface="Cambria Math" panose="02040503050406030204" pitchFamily="18" charset="0"/>
                          </a:rPr>
                          <m:t>𝑛</m:t>
                        </m:r>
                      </m:sup>
                    </m:sSup>
                    <m:r>
                      <a:rPr lang="en-US" altLang="zh-CN" sz="2400" b="0" i="1">
                        <a:solidFill>
                          <a:srgbClr val="0070C0"/>
                        </a:solidFill>
                        <a:latin typeface="Cambria Math" panose="02040503050406030204" pitchFamily="18" charset="0"/>
                        <a:ea typeface="Cambria Math" panose="02040503050406030204" pitchFamily="18" charset="0"/>
                      </a:rPr>
                      <m:t>&lt;</m:t>
                    </m:r>
                    <m:sSup>
                      <m:sSupPr>
                        <m:ctrlPr>
                          <a:rPr lang="en-US" altLang="zh-CN" sz="2400" b="0" i="1">
                            <a:solidFill>
                              <a:srgbClr val="0070C0"/>
                            </a:solidFill>
                            <a:latin typeface="Cambria Math" panose="02040503050406030204" pitchFamily="18" charset="0"/>
                            <a:ea typeface="Cambria Math" panose="02040503050406030204" pitchFamily="18" charset="0"/>
                          </a:rPr>
                        </m:ctrlPr>
                      </m:sSupPr>
                      <m:e>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a:solidFill>
                                      <a:srgbClr val="0070C0"/>
                                    </a:solidFill>
                                    <a:latin typeface="Cambria Math" panose="02040503050406030204" pitchFamily="18" charset="0"/>
                                    <a:ea typeface="Cambria Math" panose="02040503050406030204" pitchFamily="18" charset="0"/>
                                  </a:rPr>
                                  <m:t>𝑥</m:t>
                                </m:r>
                              </m:den>
                            </m:f>
                          </m:e>
                        </m:d>
                      </m:e>
                      <m:sup>
                        <m:r>
                          <a:rPr lang="en-US" altLang="zh-CN" sz="2400" b="0" i="1">
                            <a:solidFill>
                              <a:srgbClr val="0070C0"/>
                            </a:solidFill>
                            <a:latin typeface="Cambria Math" panose="02040503050406030204" pitchFamily="18" charset="0"/>
                            <a:ea typeface="Cambria Math" panose="02040503050406030204" pitchFamily="18" charset="0"/>
                          </a:rPr>
                          <m:t>𝑥</m:t>
                        </m:r>
                      </m:sup>
                    </m:sSup>
                    <m:sSup>
                      <m:sSupPr>
                        <m:ctrlPr>
                          <a:rPr lang="en-US" altLang="zh-CN" sz="2400" b="0" i="1">
                            <a:solidFill>
                              <a:srgbClr val="0070C0"/>
                            </a:solidFill>
                            <a:latin typeface="Cambria Math" panose="02040503050406030204" pitchFamily="18" charset="0"/>
                            <a:ea typeface="Cambria Math" panose="02040503050406030204" pitchFamily="18" charset="0"/>
                          </a:rPr>
                        </m:ctrlPr>
                      </m:sSupPr>
                      <m:e>
                        <m:r>
                          <a:rPr lang="en-US" altLang="zh-CN" sz="2400" b="0" i="1">
                            <a:solidFill>
                              <a:srgbClr val="0070C0"/>
                            </a:solidFill>
                            <a:latin typeface="Cambria Math" panose="02040503050406030204" pitchFamily="18" charset="0"/>
                            <a:ea typeface="Cambria Math" panose="02040503050406030204" pitchFamily="18" charset="0"/>
                          </a:rPr>
                          <m:t>&lt;</m:t>
                        </m:r>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smtClean="0">
                                    <a:solidFill>
                                      <a:srgbClr val="0070C0"/>
                                    </a:solidFill>
                                    <a:latin typeface="Cambria Math" panose="02040503050406030204" pitchFamily="18" charset="0"/>
                                    <a:ea typeface="Cambria Math" panose="02040503050406030204" pitchFamily="18" charset="0"/>
                                  </a:rPr>
                                  <m:t>𝑛</m:t>
                                </m:r>
                              </m:den>
                            </m:f>
                          </m:e>
                        </m:d>
                      </m:e>
                      <m:sup>
                        <m:r>
                          <a:rPr lang="en-US" altLang="zh-CN" sz="2400" b="0" i="1" smtClean="0">
                            <a:solidFill>
                              <a:srgbClr val="0070C0"/>
                            </a:solidFill>
                            <a:latin typeface="Cambria Math" panose="02040503050406030204" pitchFamily="18" charset="0"/>
                            <a:ea typeface="Cambria Math" panose="02040503050406030204" pitchFamily="18" charset="0"/>
                          </a:rPr>
                          <m:t>𝑛</m:t>
                        </m:r>
                        <m:r>
                          <a:rPr lang="en-US" altLang="zh-CN" sz="2400" b="0" i="1" smtClean="0">
                            <a:solidFill>
                              <a:srgbClr val="0070C0"/>
                            </a:solidFill>
                            <a:latin typeface="Cambria Math" panose="02040503050406030204" pitchFamily="18" charset="0"/>
                            <a:ea typeface="Cambria Math" panose="02040503050406030204" pitchFamily="18" charset="0"/>
                          </a:rPr>
                          <m:t>+1</m:t>
                        </m:r>
                      </m:sup>
                    </m:sSup>
                  </m:oMath>
                </a14:m>
                <a:endParaRPr lang="zh-CN" altLang="en-US" sz="2400" b="0" dirty="0"/>
              </a:p>
            </p:txBody>
          </p:sp>
        </mc:Choice>
        <mc:Fallback xmlns="">
          <p:sp>
            <p:nvSpPr>
              <p:cNvPr id="9" name="矩形 8"/>
              <p:cNvSpPr>
                <a:spLocks noRot="1" noChangeAspect="1" noMove="1" noResize="1" noEditPoints="1" noAdjustHandles="1" noChangeArrowheads="1" noChangeShapeType="1" noTextEdit="1"/>
              </p:cNvSpPr>
              <p:nvPr/>
            </p:nvSpPr>
            <p:spPr>
              <a:xfrm>
                <a:off x="1523492" y="3439340"/>
                <a:ext cx="8123028" cy="717248"/>
              </a:xfrm>
              <a:prstGeom prst="rect">
                <a:avLst/>
              </a:prstGeom>
              <a:blipFill rotWithShape="0">
                <a:blip r:embed="rId12"/>
                <a:stretch>
                  <a:fillRect l="-1201" b="-5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523492" y="4102549"/>
                <a:ext cx="7443704" cy="739626"/>
              </a:xfrm>
              <a:prstGeom prst="rect">
                <a:avLst/>
              </a:prstGeom>
            </p:spPr>
            <p:txBody>
              <a:bodyPr wrap="none">
                <a:spAutoFit/>
              </a:bodyPr>
              <a:lstStyle/>
              <a:p>
                <a14:m>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𝑛</m:t>
                                </m:r>
                                <m:r>
                                  <a:rPr lang="en-US" altLang="zh-CN" sz="2400" b="0" i="1" smtClean="0">
                                    <a:solidFill>
                                      <a:srgbClr val="000000"/>
                                    </a:solidFill>
                                    <a:latin typeface="Cambria Math" panose="02040503050406030204" pitchFamily="18" charset="0"/>
                                    <a:ea typeface="Cambria Math" panose="02040503050406030204" pitchFamily="18" charset="0"/>
                                  </a:rPr>
                                  <m:t>+1</m:t>
                                </m:r>
                              </m:den>
                            </m:f>
                          </m:e>
                        </m:d>
                      </m:e>
                      <m:sup>
                        <m:r>
                          <a:rPr lang="en-US" altLang="zh-CN" sz="2400" b="0" i="1">
                            <a:solidFill>
                              <a:srgbClr val="000000"/>
                            </a:solidFill>
                            <a:latin typeface="Cambria Math" panose="02040503050406030204" pitchFamily="18" charset="0"/>
                            <a:ea typeface="Cambria Math" panose="02040503050406030204" pitchFamily="18" charset="0"/>
                          </a:rPr>
                          <m:t>𝑛</m:t>
                        </m:r>
                      </m:sup>
                    </m:sSup>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𝑛</m:t>
                                </m:r>
                              </m:den>
                            </m:f>
                          </m:e>
                        </m:d>
                      </m:e>
                      <m:sup>
                        <m:r>
                          <a:rPr lang="en-US" altLang="zh-CN" sz="2400" b="0" i="1">
                            <a:solidFill>
                              <a:srgbClr val="000000"/>
                            </a:solidFill>
                            <a:latin typeface="Cambria Math" panose="02040503050406030204" pitchFamily="18" charset="0"/>
                            <a:ea typeface="Cambria Math" panose="02040503050406030204" pitchFamily="18" charset="0"/>
                          </a:rPr>
                          <m:t>𝑛</m:t>
                        </m:r>
                        <m:r>
                          <a:rPr lang="en-US" altLang="zh-CN" sz="2400" b="0" i="1" smtClean="0">
                            <a:solidFill>
                              <a:srgbClr val="000000"/>
                            </a:solidFill>
                            <a:latin typeface="Cambria Math" panose="02040503050406030204" pitchFamily="18" charset="0"/>
                            <a:ea typeface="Cambria Math" panose="02040503050406030204" pitchFamily="18" charset="0"/>
                          </a:rPr>
                          <m:t>+1</m:t>
                        </m:r>
                      </m:sup>
                    </m:sSup>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𝑛</m:t>
                                </m:r>
                              </m:den>
                            </m:f>
                          </m:e>
                        </m:d>
                      </m:e>
                      <m:sup>
                        <m:r>
                          <a:rPr lang="en-US" altLang="zh-CN" sz="2400" b="0" i="1">
                            <a:solidFill>
                              <a:srgbClr val="000000"/>
                            </a:solidFill>
                            <a:latin typeface="Cambria Math" panose="02040503050406030204" pitchFamily="18" charset="0"/>
                            <a:ea typeface="Cambria Math" panose="02040503050406030204" pitchFamily="18" charset="0"/>
                          </a:rPr>
                          <m:t>𝑛</m:t>
                        </m:r>
                      </m:sup>
                    </m:sSup>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𝑒</m:t>
                    </m:r>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523492" y="4102549"/>
                <a:ext cx="7443704" cy="739626"/>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523492" y="4795061"/>
                <a:ext cx="2935612" cy="710323"/>
              </a:xfrm>
              <a:prstGeom prst="rect">
                <a:avLst/>
              </a:prstGeom>
            </p:spPr>
            <p:txBody>
              <a:bodyPr wrap="none">
                <a:spAutoFit/>
              </a:bodyPr>
              <a:lstStyle/>
              <a:p>
                <a:r>
                  <a:rPr lang="zh-CN" altLang="en-US" sz="2400" b="0" dirty="0" smtClean="0">
                    <a:solidFill>
                      <a:srgbClr val="0000A3"/>
                    </a:solidFill>
                  </a:rPr>
                  <a:t>得</a:t>
                </a:r>
                <a14:m>
                  <m:oMath xmlns:m="http://schemas.openxmlformats.org/officeDocument/2006/math">
                    <m:limLow>
                      <m:limLowPr>
                        <m:ctrlPr>
                          <a:rPr lang="en-US" altLang="zh-CN" sz="2400" b="0" i="1">
                            <a:solidFill>
                              <a:srgbClr val="0000A3"/>
                            </a:solidFill>
                            <a:latin typeface="Cambria Math" panose="02040503050406030204" pitchFamily="18" charset="0"/>
                          </a:rPr>
                        </m:ctrlPr>
                      </m:limLowPr>
                      <m:e>
                        <m:r>
                          <m:rPr>
                            <m:sty m:val="p"/>
                          </m:rPr>
                          <a:rPr lang="en-US" altLang="zh-CN" sz="2400" b="0">
                            <a:solidFill>
                              <a:srgbClr val="0000A3"/>
                            </a:solidFill>
                            <a:latin typeface="Cambria Math" panose="02040503050406030204" pitchFamily="18" charset="0"/>
                          </a:rPr>
                          <m:t>lim</m:t>
                        </m:r>
                      </m:e>
                      <m:lim>
                        <m:r>
                          <a:rPr lang="en-US" altLang="zh-CN" sz="2400" b="0" i="1">
                            <a:solidFill>
                              <a:srgbClr val="0000A3"/>
                            </a:solidFill>
                            <a:latin typeface="Cambria Math" panose="02040503050406030204" pitchFamily="18" charset="0"/>
                          </a:rPr>
                          <m:t>𝑥</m:t>
                        </m:r>
                        <m:r>
                          <a:rPr lang="en-US" altLang="zh-CN" sz="2400" b="0" i="1">
                            <a:solidFill>
                              <a:srgbClr val="0000A3"/>
                            </a:solidFill>
                            <a:latin typeface="Cambria Math" panose="02040503050406030204" pitchFamily="18" charset="0"/>
                            <a:ea typeface="Cambria Math" panose="02040503050406030204" pitchFamily="18" charset="0"/>
                          </a:rPr>
                          <m:t>→</m:t>
                        </m:r>
                        <m:r>
                          <a:rPr lang="en-US" altLang="zh-CN" sz="2400" b="0" i="1" smtClean="0">
                            <a:solidFill>
                              <a:srgbClr val="0000A3"/>
                            </a:solidFill>
                            <a:latin typeface="Cambria Math" panose="02040503050406030204" pitchFamily="18" charset="0"/>
                            <a:ea typeface="Cambria Math" panose="02040503050406030204" pitchFamily="18" charset="0"/>
                          </a:rPr>
                          <m:t>+</m:t>
                        </m:r>
                        <m:r>
                          <a:rPr lang="en-US" altLang="zh-CN" sz="2400" b="0" i="1">
                            <a:solidFill>
                              <a:srgbClr val="0000A3"/>
                            </a:solidFill>
                            <a:latin typeface="Cambria Math" panose="02040503050406030204" pitchFamily="18" charset="0"/>
                            <a:ea typeface="Cambria Math" panose="02040503050406030204" pitchFamily="18" charset="0"/>
                          </a:rPr>
                          <m:t>∞</m:t>
                        </m:r>
                      </m:lim>
                    </m:limLow>
                    <m:sSup>
                      <m:sSupPr>
                        <m:ctrlPr>
                          <a:rPr lang="en-US" altLang="zh-CN" sz="2400" b="0" i="1">
                            <a:solidFill>
                              <a:srgbClr val="0000A3"/>
                            </a:solidFill>
                            <a:latin typeface="Cambria Math" panose="02040503050406030204" pitchFamily="18" charset="0"/>
                            <a:ea typeface="Cambria Math" panose="02040503050406030204" pitchFamily="18" charset="0"/>
                          </a:rPr>
                        </m:ctrlPr>
                      </m:sSupPr>
                      <m:e>
                        <m:d>
                          <m:dPr>
                            <m:ctrlPr>
                              <a:rPr lang="en-US" altLang="zh-CN" sz="2400" b="0" i="1">
                                <a:solidFill>
                                  <a:srgbClr val="0000A3"/>
                                </a:solidFill>
                                <a:latin typeface="Cambria Math" panose="02040503050406030204" pitchFamily="18" charset="0"/>
                                <a:ea typeface="Cambria Math" panose="02040503050406030204" pitchFamily="18" charset="0"/>
                              </a:rPr>
                            </m:ctrlPr>
                          </m:dPr>
                          <m:e>
                            <m:r>
                              <a:rPr lang="en-US" altLang="zh-CN" sz="2400" b="0" i="1">
                                <a:solidFill>
                                  <a:srgbClr val="0000A3"/>
                                </a:solidFill>
                                <a:latin typeface="Cambria Math" panose="02040503050406030204" pitchFamily="18" charset="0"/>
                                <a:ea typeface="Cambria Math" panose="02040503050406030204" pitchFamily="18" charset="0"/>
                              </a:rPr>
                              <m:t>1+</m:t>
                            </m:r>
                            <m:f>
                              <m:fPr>
                                <m:ctrlPr>
                                  <a:rPr lang="en-US" altLang="zh-CN" sz="2400" b="0" i="1">
                                    <a:solidFill>
                                      <a:srgbClr val="0000A3"/>
                                    </a:solidFill>
                                    <a:latin typeface="Cambria Math" panose="02040503050406030204" pitchFamily="18" charset="0"/>
                                    <a:ea typeface="Cambria Math" panose="02040503050406030204" pitchFamily="18" charset="0"/>
                                  </a:rPr>
                                </m:ctrlPr>
                              </m:fPr>
                              <m:num>
                                <m:r>
                                  <a:rPr lang="en-US" altLang="zh-CN" sz="2400" b="0" i="1">
                                    <a:solidFill>
                                      <a:srgbClr val="0000A3"/>
                                    </a:solidFill>
                                    <a:latin typeface="Cambria Math" panose="02040503050406030204" pitchFamily="18" charset="0"/>
                                    <a:ea typeface="Cambria Math" panose="02040503050406030204" pitchFamily="18" charset="0"/>
                                  </a:rPr>
                                  <m:t>1</m:t>
                                </m:r>
                              </m:num>
                              <m:den>
                                <m:r>
                                  <a:rPr lang="en-US" altLang="zh-CN" sz="2400" b="0" i="1">
                                    <a:solidFill>
                                      <a:srgbClr val="0000A3"/>
                                    </a:solidFill>
                                    <a:latin typeface="Cambria Math" panose="02040503050406030204" pitchFamily="18" charset="0"/>
                                    <a:ea typeface="Cambria Math" panose="02040503050406030204" pitchFamily="18" charset="0"/>
                                  </a:rPr>
                                  <m:t>𝑥</m:t>
                                </m:r>
                              </m:den>
                            </m:f>
                          </m:e>
                        </m:d>
                      </m:e>
                      <m:sup>
                        <m:r>
                          <a:rPr lang="en-US" altLang="zh-CN" sz="2400" b="0" i="1">
                            <a:solidFill>
                              <a:srgbClr val="0000A3"/>
                            </a:solidFill>
                            <a:latin typeface="Cambria Math" panose="02040503050406030204" pitchFamily="18" charset="0"/>
                            <a:ea typeface="Cambria Math" panose="02040503050406030204" pitchFamily="18" charset="0"/>
                          </a:rPr>
                          <m:t>𝑥</m:t>
                        </m:r>
                      </m:sup>
                    </m:sSup>
                    <m:r>
                      <a:rPr lang="en-US" altLang="zh-CN" sz="2400" b="0" i="1" smtClean="0">
                        <a:solidFill>
                          <a:srgbClr val="0000A3"/>
                        </a:solidFill>
                        <a:latin typeface="Cambria Math" panose="02040503050406030204" pitchFamily="18" charset="0"/>
                        <a:ea typeface="Cambria Math" panose="02040503050406030204" pitchFamily="18" charset="0"/>
                      </a:rPr>
                      <m:t>=</m:t>
                    </m:r>
                    <m:r>
                      <a:rPr lang="en-US" altLang="zh-CN" sz="2400" b="0" i="1" smtClean="0">
                        <a:solidFill>
                          <a:srgbClr val="0000A3"/>
                        </a:solidFill>
                        <a:latin typeface="Cambria Math" panose="02040503050406030204" pitchFamily="18" charset="0"/>
                        <a:ea typeface="Cambria Math" panose="02040503050406030204" pitchFamily="18" charset="0"/>
                      </a:rPr>
                      <m:t>𝑒</m:t>
                    </m:r>
                  </m:oMath>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523492" y="4795061"/>
                <a:ext cx="2935612" cy="710323"/>
              </a:xfrm>
              <a:prstGeom prst="rect">
                <a:avLst/>
              </a:prstGeom>
              <a:blipFill rotWithShape="0">
                <a:blip r:embed="rId14"/>
                <a:stretch>
                  <a:fillRect l="-29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459105" y="4795060"/>
                <a:ext cx="7613560" cy="710323"/>
              </a:xfrm>
              <a:prstGeom prst="rect">
                <a:avLst/>
              </a:prstGeom>
            </p:spPr>
            <p:txBody>
              <a:bodyPr wrap="square">
                <a:spAutoFit/>
              </a:bodyPr>
              <a:lstStyle/>
              <a:p>
                <a:pPr algn="l"/>
                <a14:m>
                  <m:oMath xmlns:m="http://schemas.openxmlformats.org/officeDocument/2006/math">
                    <m:limLow>
                      <m:limLowPr>
                        <m:ctrlPr>
                          <a:rPr lang="en-US" altLang="zh-CN" sz="2400" b="0" i="1" smtClean="0">
                            <a:solidFill>
                              <a:schemeClr val="tx1"/>
                            </a:solidFill>
                            <a:latin typeface="Cambria Math" panose="02040503050406030204" pitchFamily="18" charset="0"/>
                          </a:rPr>
                        </m:ctrlPr>
                      </m:limLowPr>
                      <m:e>
                        <m:r>
                          <m:rPr>
                            <m:sty m:val="p"/>
                          </m:rPr>
                          <a:rPr lang="en-US" altLang="zh-CN" sz="2400" b="0">
                            <a:solidFill>
                              <a:schemeClr val="tx1"/>
                            </a:solidFill>
                            <a:latin typeface="Cambria Math" panose="02040503050406030204" pitchFamily="18" charset="0"/>
                          </a:rPr>
                          <m:t>lim</m:t>
                        </m:r>
                      </m:e>
                      <m:lim>
                        <m:r>
                          <a:rPr lang="en-US" altLang="zh-CN" sz="2400" b="0" i="1">
                            <a:solidFill>
                              <a:schemeClr val="tx1"/>
                            </a:solidFill>
                            <a:latin typeface="Cambria Math" panose="02040503050406030204" pitchFamily="18" charset="0"/>
                          </a:rPr>
                          <m:t>𝑥</m:t>
                        </m:r>
                        <m:r>
                          <a:rPr lang="en-US" altLang="zh-CN" sz="2400" b="0" i="1">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a:solidFill>
                              <a:schemeClr val="tx1"/>
                            </a:solidFill>
                            <a:latin typeface="Cambria Math" panose="02040503050406030204" pitchFamily="18" charset="0"/>
                            <a:ea typeface="Cambria Math" panose="02040503050406030204" pitchFamily="18" charset="0"/>
                          </a:rPr>
                          <m:t>∞</m:t>
                        </m:r>
                      </m:lim>
                    </m:limLow>
                    <m:sSup>
                      <m:sSupPr>
                        <m:ctrlPr>
                          <a:rPr lang="en-US" altLang="zh-CN" sz="2400" b="0" i="1">
                            <a:solidFill>
                              <a:schemeClr val="tx1"/>
                            </a:solidFill>
                            <a:latin typeface="Cambria Math" panose="02040503050406030204" pitchFamily="18" charset="0"/>
                            <a:ea typeface="Cambria Math" panose="02040503050406030204" pitchFamily="18" charset="0"/>
                          </a:rPr>
                        </m:ctrlPr>
                      </m:sSupPr>
                      <m:e>
                        <m:d>
                          <m:dPr>
                            <m:ctrlPr>
                              <a:rPr lang="en-US" altLang="zh-CN" sz="2400" b="0" i="1">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1+</m:t>
                            </m:r>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a:solidFill>
                                      <a:schemeClr val="tx1"/>
                                    </a:solidFill>
                                    <a:latin typeface="Cambria Math" panose="02040503050406030204" pitchFamily="18" charset="0"/>
                                    <a:ea typeface="Cambria Math" panose="02040503050406030204" pitchFamily="18" charset="0"/>
                                  </a:rPr>
                                  <m:t>1</m:t>
                                </m:r>
                              </m:num>
                              <m:den>
                                <m:r>
                                  <a:rPr lang="en-US" altLang="zh-CN" sz="2400" b="0" i="1">
                                    <a:solidFill>
                                      <a:schemeClr val="tx1"/>
                                    </a:solidFill>
                                    <a:latin typeface="Cambria Math" panose="02040503050406030204" pitchFamily="18" charset="0"/>
                                    <a:ea typeface="Cambria Math" panose="02040503050406030204" pitchFamily="18" charset="0"/>
                                  </a:rPr>
                                  <m:t>𝑥</m:t>
                                </m:r>
                              </m:den>
                            </m:f>
                          </m:e>
                        </m:d>
                      </m:e>
                      <m:sup>
                        <m:r>
                          <a:rPr lang="en-US" altLang="zh-CN" sz="2400" b="0" i="1">
                            <a:solidFill>
                              <a:schemeClr val="tx1"/>
                            </a:solidFill>
                            <a:latin typeface="Cambria Math" panose="02040503050406030204" pitchFamily="18" charset="0"/>
                            <a:ea typeface="Cambria Math" panose="02040503050406030204" pitchFamily="18" charset="0"/>
                          </a:rPr>
                          <m:t>𝑥</m:t>
                        </m:r>
                      </m:sup>
                    </m:sSup>
                    <m:r>
                      <a:rPr lang="en-US" altLang="zh-CN" sz="2400" b="0" i="1" smtClean="0">
                        <a:solidFill>
                          <a:schemeClr val="tx1"/>
                        </a:solidFill>
                        <a:latin typeface="Cambria Math" panose="02040503050406030204" pitchFamily="18" charset="0"/>
                        <a:ea typeface="Cambria Math" panose="02040503050406030204" pitchFamily="18" charset="0"/>
                      </a:rPr>
                      <m:t>=</m:t>
                    </m:r>
                  </m:oMath>
                </a14:m>
                <a:r>
                  <a:rPr lang="zh-CN" altLang="en-US" sz="2400" dirty="0" smtClean="0">
                    <a:solidFill>
                      <a:schemeClr val="tx1"/>
                    </a:solidFill>
                  </a:rPr>
                  <a:t> </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smtClean="0">
                            <a:solidFill>
                              <a:srgbClr val="000000"/>
                            </a:solidFill>
                            <a:latin typeface="Cambria Math" panose="02040503050406030204" pitchFamily="18" charset="0"/>
                          </a:rPr>
                          <m:t>𝑢</m:t>
                        </m:r>
                        <m:r>
                          <a:rPr lang="en-US" altLang="zh-CN" sz="2400" b="0" i="1">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r>
                              <a:rPr lang="en-US" altLang="zh-CN" sz="2400" b="0" i="1" smtClean="0">
                                <a:solidFill>
                                  <a:srgbClr val="000000"/>
                                </a:solidFill>
                                <a:latin typeface="Cambria Math" panose="02040503050406030204" pitchFamily="18" charset="0"/>
                                <a:ea typeface="Cambria Math" panose="02040503050406030204" pitchFamily="18" charset="0"/>
                              </a:rPr>
                              <m:t>−</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smtClean="0">
                                    <a:solidFill>
                                      <a:srgbClr val="000000"/>
                                    </a:solidFill>
                                    <a:latin typeface="Cambria Math" panose="02040503050406030204" pitchFamily="18" charset="0"/>
                                    <a:ea typeface="Cambria Math" panose="02040503050406030204" pitchFamily="18" charset="0"/>
                                  </a:rPr>
                                  <m:t>𝑢</m:t>
                                </m:r>
                              </m:den>
                            </m:f>
                          </m:e>
                        </m:d>
                      </m:e>
                      <m:sup>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𝑢</m:t>
                        </m:r>
                      </m:sup>
                    </m:sSup>
                    <m:r>
                      <a:rPr lang="en-US" altLang="zh-CN" sz="2400" b="0" i="1">
                        <a:solidFill>
                          <a:srgbClr val="000000"/>
                        </a:solidFill>
                        <a:latin typeface="Cambria Math" panose="02040503050406030204" pitchFamily="18" charset="0"/>
                        <a:ea typeface="Cambria Math" panose="02040503050406030204" pitchFamily="18" charset="0"/>
                      </a:rPr>
                      <m:t>=</m:t>
                    </m:r>
                  </m:oMath>
                </a14:m>
                <a:r>
                  <a:rPr lang="zh-CN" altLang="en-US" sz="2400" dirty="0">
                    <a:solidFill>
                      <a:srgbClr val="000000"/>
                    </a:solidFill>
                  </a:rPr>
                  <a:t> </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𝑢</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r>
                              <a:rPr lang="en-US" altLang="zh-CN" sz="2400" b="0" i="1" smtClean="0">
                                <a:solidFill>
                                  <a:srgbClr val="000000"/>
                                </a:solidFill>
                                <a:latin typeface="Cambria Math" panose="02040503050406030204" pitchFamily="18" charset="0"/>
                                <a:ea typeface="Cambria Math" panose="02040503050406030204" pitchFamily="18" charset="0"/>
                              </a:rPr>
                              <m:t>+</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𝑢</m:t>
                                </m:r>
                                <m:r>
                                  <a:rPr lang="en-US" altLang="zh-CN" sz="2400" b="0" i="1" smtClean="0">
                                    <a:solidFill>
                                      <a:srgbClr val="000000"/>
                                    </a:solidFill>
                                    <a:latin typeface="Cambria Math" panose="02040503050406030204" pitchFamily="18" charset="0"/>
                                    <a:ea typeface="Cambria Math" panose="02040503050406030204" pitchFamily="18" charset="0"/>
                                  </a:rPr>
                                  <m:t>−1</m:t>
                                </m:r>
                              </m:den>
                            </m:f>
                          </m:e>
                        </m:d>
                      </m:e>
                      <m:sup>
                        <m:r>
                          <a:rPr lang="en-US" altLang="zh-CN" sz="2400" b="0" i="1">
                            <a:solidFill>
                              <a:srgbClr val="000000"/>
                            </a:solidFill>
                            <a:latin typeface="Cambria Math" panose="02040503050406030204" pitchFamily="18" charset="0"/>
                            <a:ea typeface="Cambria Math" panose="02040503050406030204" pitchFamily="18" charset="0"/>
                          </a:rPr>
                          <m:t>𝑢</m:t>
                        </m:r>
                      </m:sup>
                    </m:sSup>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𝑒</m:t>
                    </m:r>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459105" y="4795060"/>
                <a:ext cx="7613560" cy="710323"/>
              </a:xfrm>
              <a:prstGeom prst="rect">
                <a:avLst/>
              </a:prstGeom>
              <a:blipFill rotWithShape="0">
                <a:blip r:embed="rId15"/>
                <a:stretch>
                  <a:fillRect/>
                </a:stretch>
              </a:blipFill>
            </p:spPr>
            <p:txBody>
              <a:bodyPr/>
              <a:lstStyle/>
              <a:p>
                <a:r>
                  <a:rPr lang="zh-CN" altLang="en-US">
                    <a:noFill/>
                  </a:rPr>
                  <a:t> </a:t>
                </a:r>
              </a:p>
            </p:txBody>
          </p:sp>
        </mc:Fallback>
      </mc:AlternateContent>
      <p:sp>
        <p:nvSpPr>
          <p:cNvPr id="13" name="矩形 12"/>
          <p:cNvSpPr/>
          <p:nvPr/>
        </p:nvSpPr>
        <p:spPr>
          <a:xfrm>
            <a:off x="1523492" y="5589240"/>
            <a:ext cx="800219" cy="461665"/>
          </a:xfrm>
          <a:prstGeom prst="rect">
            <a:avLst/>
          </a:prstGeom>
        </p:spPr>
        <p:txBody>
          <a:bodyPr wrap="none">
            <a:spAutoFit/>
          </a:bodyPr>
          <a:lstStyle/>
          <a:p>
            <a:r>
              <a:rPr lang="zh-CN" altLang="en-US" sz="2400" b="0" dirty="0" smtClean="0">
                <a:solidFill>
                  <a:srgbClr val="00B050"/>
                </a:solidFill>
              </a:rPr>
              <a:t>得</a:t>
            </a:r>
            <a:r>
              <a:rPr lang="zh-CN" altLang="en-US" sz="2400" b="0" dirty="0">
                <a:solidFill>
                  <a:srgbClr val="00B050"/>
                </a:solidFill>
              </a:rPr>
              <a:t>证</a:t>
            </a:r>
            <a:endParaRPr lang="zh-CN" altLang="en-US" dirty="0">
              <a:solidFill>
                <a:srgbClr val="00B050"/>
              </a:solidFill>
            </a:endParaRPr>
          </a:p>
        </p:txBody>
      </p:sp>
      <mc:AlternateContent xmlns:mc="http://schemas.openxmlformats.org/markup-compatibility/2006" xmlns:a14="http://schemas.microsoft.com/office/drawing/2010/main">
        <mc:Choice Requires="a14">
          <p:sp>
            <p:nvSpPr>
              <p:cNvPr id="14" name="文本框 13"/>
              <p:cNvSpPr txBox="1"/>
              <p:nvPr/>
            </p:nvSpPr>
            <p:spPr>
              <a:xfrm>
                <a:off x="6023992" y="5389185"/>
                <a:ext cx="108012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ea typeface="Cambria Math" panose="02040503050406030204" pitchFamily="18" charset="0"/>
                        </a:rPr>
                        <m:t>𝑢</m:t>
                      </m:r>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𝑥</m:t>
                      </m:r>
                    </m:oMath>
                  </m:oMathPara>
                </a14:m>
                <a:endParaRPr lang="zh-CN" altLang="en-US"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023992" y="5389185"/>
                <a:ext cx="1080120" cy="400110"/>
              </a:xfrm>
              <a:prstGeom prst="rect">
                <a:avLst/>
              </a:prstGeom>
              <a:blipFill rotWithShape="0">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61860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mc:AlternateContent xmlns:mc="http://schemas.openxmlformats.org/markup-compatibility/2006" xmlns:a14="http://schemas.microsoft.com/office/drawing/2010/main">
        <mc:Choice Requires="a14">
          <p:sp>
            <p:nvSpPr>
              <p:cNvPr id="6" name="矩形 5"/>
              <p:cNvSpPr/>
              <p:nvPr/>
            </p:nvSpPr>
            <p:spPr>
              <a:xfrm>
                <a:off x="1415480" y="1247883"/>
                <a:ext cx="9145016" cy="719043"/>
              </a:xfrm>
              <a:prstGeom prst="rect">
                <a:avLst/>
              </a:prstGeom>
            </p:spPr>
            <p:txBody>
              <a:bodyPr wrap="square">
                <a:spAutoFit/>
              </a:bodyPr>
              <a:lstStyle/>
              <a:p>
                <a:pPr lvl="0" algn="l"/>
                <a:r>
                  <a:rPr lang="zh-CN" altLang="en-US" sz="2800" kern="0" dirty="0" smtClean="0">
                    <a:solidFill>
                      <a:srgbClr val="00B050"/>
                    </a:solidFill>
                  </a:rPr>
                  <a:t>重要极限</a:t>
                </a:r>
                <a:r>
                  <a:rPr lang="en-US" altLang="zh-CN" sz="2800" kern="0" dirty="0" smtClean="0">
                    <a:solidFill>
                      <a:srgbClr val="00B050"/>
                    </a:solidFill>
                  </a:rPr>
                  <a:t>:</a:t>
                </a:r>
                <a14:m>
                  <m:oMath xmlns:m="http://schemas.openxmlformats.org/officeDocument/2006/math">
                    <m:limLow>
                      <m:limLowPr>
                        <m:ctrlPr>
                          <a:rPr lang="en-US" altLang="zh-CN" sz="2400" b="0" i="1" smtClean="0">
                            <a:solidFill>
                              <a:schemeClr val="accent6">
                                <a:lumMod val="60000"/>
                                <a:lumOff val="40000"/>
                              </a:schemeClr>
                            </a:solidFill>
                            <a:latin typeface="Cambria Math" panose="02040503050406030204" pitchFamily="18" charset="0"/>
                          </a:rPr>
                        </m:ctrlPr>
                      </m:limLowPr>
                      <m:e>
                        <m:r>
                          <m:rPr>
                            <m:sty m:val="p"/>
                          </m:rPr>
                          <a:rPr lang="en-US" altLang="zh-CN" sz="2400" b="0">
                            <a:solidFill>
                              <a:schemeClr val="accent6">
                                <a:lumMod val="60000"/>
                                <a:lumOff val="40000"/>
                              </a:schemeClr>
                            </a:solidFill>
                            <a:latin typeface="Cambria Math" panose="02040503050406030204" pitchFamily="18" charset="0"/>
                          </a:rPr>
                          <m:t>lim</m:t>
                        </m:r>
                      </m:e>
                      <m:lim>
                        <m:r>
                          <a:rPr lang="en-US" altLang="zh-CN" sz="2400" b="0" i="1">
                            <a:solidFill>
                              <a:schemeClr val="accent6">
                                <a:lumMod val="60000"/>
                                <a:lumOff val="40000"/>
                              </a:schemeClr>
                            </a:solidFill>
                            <a:latin typeface="Cambria Math" panose="02040503050406030204" pitchFamily="18" charset="0"/>
                          </a:rPr>
                          <m:t>𝑛</m:t>
                        </m:r>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m:t>
                        </m:r>
                      </m:lim>
                    </m:limLow>
                    <m:sSup>
                      <m:sSup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sSupPr>
                      <m:e>
                        <m:d>
                          <m:d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1+</m:t>
                            </m:r>
                            <m:f>
                              <m:f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fPr>
                              <m:num>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1</m:t>
                                </m:r>
                              </m:num>
                              <m:den>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𝑛</m:t>
                                </m:r>
                              </m:den>
                            </m:f>
                          </m:e>
                        </m:d>
                      </m:e>
                      <m:sup>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𝑛</m:t>
                        </m:r>
                      </m:sup>
                    </m:sSup>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m:t>
                    </m:r>
                    <m:limLow>
                      <m:limLowPr>
                        <m:ctrlPr>
                          <a:rPr lang="en-US" altLang="zh-CN" sz="2400" b="0" i="1" smtClean="0">
                            <a:solidFill>
                              <a:schemeClr val="accent6">
                                <a:lumMod val="60000"/>
                                <a:lumOff val="40000"/>
                              </a:schemeClr>
                            </a:solidFill>
                            <a:latin typeface="Cambria Math" panose="02040503050406030204" pitchFamily="18" charset="0"/>
                          </a:rPr>
                        </m:ctrlPr>
                      </m:limLowPr>
                      <m:e>
                        <m:r>
                          <m:rPr>
                            <m:sty m:val="p"/>
                          </m:rPr>
                          <a:rPr lang="en-US" altLang="zh-CN" sz="2400" b="0">
                            <a:solidFill>
                              <a:schemeClr val="accent6">
                                <a:lumMod val="60000"/>
                                <a:lumOff val="40000"/>
                              </a:schemeClr>
                            </a:solidFill>
                            <a:latin typeface="Cambria Math" panose="02040503050406030204" pitchFamily="18" charset="0"/>
                          </a:rPr>
                          <m:t>lim</m:t>
                        </m:r>
                      </m:e>
                      <m:lim>
                        <m:r>
                          <a:rPr lang="en-US" altLang="zh-CN" sz="2400" b="0" i="1">
                            <a:solidFill>
                              <a:schemeClr val="accent6">
                                <a:lumMod val="60000"/>
                                <a:lumOff val="40000"/>
                              </a:schemeClr>
                            </a:solidFill>
                            <a:latin typeface="Cambria Math" panose="02040503050406030204" pitchFamily="18" charset="0"/>
                          </a:rPr>
                          <m:t>𝑥</m:t>
                        </m:r>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m:t>
                        </m:r>
                      </m:lim>
                    </m:limLow>
                    <m:sSup>
                      <m:sSup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sSupPr>
                      <m:e>
                        <m:d>
                          <m:d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1+</m:t>
                            </m:r>
                            <m:f>
                              <m:f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fPr>
                              <m:num>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1</m:t>
                                </m:r>
                              </m:num>
                              <m:den>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𝑥</m:t>
                                </m:r>
                              </m:den>
                            </m:f>
                          </m:e>
                        </m:d>
                      </m:e>
                      <m:sup>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𝑥</m:t>
                        </m:r>
                      </m:sup>
                    </m:sSup>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m:t>
                    </m:r>
                    <m:limLow>
                      <m:limLowPr>
                        <m:ctrlPr>
                          <a:rPr lang="en-US" altLang="zh-CN" sz="2400" b="0" i="1">
                            <a:solidFill>
                              <a:schemeClr val="accent6">
                                <a:lumMod val="60000"/>
                                <a:lumOff val="40000"/>
                              </a:schemeClr>
                            </a:solidFill>
                            <a:latin typeface="Cambria Math" panose="02040503050406030204" pitchFamily="18" charset="0"/>
                          </a:rPr>
                        </m:ctrlPr>
                      </m:limLowPr>
                      <m:e>
                        <m:r>
                          <m:rPr>
                            <m:sty m:val="p"/>
                          </m:rPr>
                          <a:rPr lang="en-US" altLang="zh-CN" sz="2400" b="0">
                            <a:solidFill>
                              <a:schemeClr val="accent6">
                                <a:lumMod val="60000"/>
                                <a:lumOff val="40000"/>
                              </a:schemeClr>
                            </a:solidFill>
                            <a:latin typeface="Cambria Math" panose="02040503050406030204" pitchFamily="18" charset="0"/>
                          </a:rPr>
                          <m:t>lim</m:t>
                        </m:r>
                      </m:e>
                      <m:lim>
                        <m:r>
                          <a:rPr lang="en-US" altLang="zh-CN" sz="2400" b="0" i="1">
                            <a:solidFill>
                              <a:schemeClr val="accent6">
                                <a:lumMod val="60000"/>
                                <a:lumOff val="40000"/>
                              </a:schemeClr>
                            </a:solidFill>
                            <a:latin typeface="Cambria Math" panose="02040503050406030204" pitchFamily="18" charset="0"/>
                          </a:rPr>
                          <m:t>𝑥</m:t>
                        </m:r>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m:t>
                        </m:r>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0</m:t>
                        </m:r>
                      </m:lim>
                    </m:limLow>
                    <m:sSup>
                      <m:sSup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sSupPr>
                      <m:e>
                        <m:d>
                          <m:d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1+</m:t>
                            </m:r>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𝑥</m:t>
                            </m:r>
                          </m:e>
                        </m:d>
                      </m:e>
                      <m:sup>
                        <m:f>
                          <m:fPr>
                            <m:ctrlP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ctrlPr>
                          </m:fPr>
                          <m:num>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1</m:t>
                            </m:r>
                          </m:num>
                          <m:den>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𝑥</m:t>
                            </m:r>
                          </m:den>
                        </m:f>
                      </m:sup>
                    </m:sSup>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m:t>
                    </m:r>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𝑒</m:t>
                    </m:r>
                  </m:oMath>
                </a14:m>
                <a:endParaRPr lang="zh-CN" altLang="en-US" sz="2400" kern="0" dirty="0">
                  <a:solidFill>
                    <a:schemeClr val="accent6">
                      <a:lumMod val="60000"/>
                      <a:lumOff val="40000"/>
                    </a:schemeClr>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415480" y="1247883"/>
                <a:ext cx="9145016" cy="719043"/>
              </a:xfrm>
              <a:prstGeom prst="rect">
                <a:avLst/>
              </a:prstGeom>
              <a:blipFill rotWithShape="0">
                <a:blip r:embed="rId3"/>
                <a:stretch>
                  <a:fillRect l="-1333" b="-8475"/>
                </a:stretch>
              </a:blipFill>
            </p:spPr>
            <p:txBody>
              <a:bodyPr/>
              <a:lstStyle/>
              <a:p>
                <a:r>
                  <a:rPr lang="zh-CN" altLang="en-US">
                    <a:noFill/>
                  </a:rPr>
                  <a:t> </a:t>
                </a:r>
              </a:p>
            </p:txBody>
          </p:sp>
        </mc:Fallback>
      </mc:AlternateContent>
      <p:sp>
        <p:nvSpPr>
          <p:cNvPr id="7" name="矩形 6"/>
          <p:cNvSpPr/>
          <p:nvPr/>
        </p:nvSpPr>
        <p:spPr>
          <a:xfrm>
            <a:off x="983432" y="2132856"/>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7</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1600411" y="2008526"/>
                <a:ext cx="2892587" cy="710323"/>
              </a:xfrm>
              <a:prstGeom prst="rect">
                <a:avLst/>
              </a:prstGeom>
            </p:spPr>
            <p:txBody>
              <a:bodyPr wrap="none">
                <a:spAutoFit/>
              </a:bodyPr>
              <a:lstStyle/>
              <a:p>
                <a:r>
                  <a:rPr lang="zh-CN" altLang="en-US" sz="2400" b="0" dirty="0" smtClean="0">
                    <a:solidFill>
                      <a:schemeClr val="tx1"/>
                    </a:solidFill>
                  </a:rPr>
                  <a:t>求极限</a:t>
                </a:r>
                <a14:m>
                  <m:oMath xmlns:m="http://schemas.openxmlformats.org/officeDocument/2006/math">
                    <m:limLow>
                      <m:limLowPr>
                        <m:ctrlPr>
                          <a:rPr lang="en-US" altLang="zh-CN" sz="2400" b="0" i="1" smtClean="0">
                            <a:solidFill>
                              <a:schemeClr val="tx1"/>
                            </a:solidFill>
                            <a:latin typeface="Cambria Math" panose="02040503050406030204" pitchFamily="18" charset="0"/>
                          </a:rPr>
                        </m:ctrlPr>
                      </m:limLowPr>
                      <m:e>
                        <m:r>
                          <m:rPr>
                            <m:sty m:val="p"/>
                          </m:rPr>
                          <a:rPr lang="en-US" altLang="zh-CN" sz="2400" b="0">
                            <a:solidFill>
                              <a:schemeClr val="tx1"/>
                            </a:solidFill>
                            <a:latin typeface="Cambria Math" panose="02040503050406030204" pitchFamily="18" charset="0"/>
                          </a:rPr>
                          <m:t>lim</m:t>
                        </m:r>
                      </m:e>
                      <m:lim>
                        <m:r>
                          <a:rPr lang="en-US" altLang="zh-CN" sz="2400" b="0" i="1">
                            <a:solidFill>
                              <a:schemeClr val="tx1"/>
                            </a:solidFill>
                            <a:latin typeface="Cambria Math" panose="02040503050406030204" pitchFamily="18" charset="0"/>
                          </a:rPr>
                          <m:t>𝑥</m:t>
                        </m:r>
                        <m:r>
                          <a:rPr lang="en-US" altLang="zh-CN" sz="2400" b="0" i="1">
                            <a:solidFill>
                              <a:schemeClr val="tx1"/>
                            </a:solidFill>
                            <a:latin typeface="Cambria Math" panose="02040503050406030204" pitchFamily="18" charset="0"/>
                            <a:ea typeface="Cambria Math" panose="02040503050406030204" pitchFamily="18" charset="0"/>
                          </a:rPr>
                          <m:t>→∞</m:t>
                        </m:r>
                      </m:lim>
                    </m:limLow>
                    <m:sSup>
                      <m:sSupPr>
                        <m:ctrlPr>
                          <a:rPr lang="en-US" altLang="zh-CN" sz="2400" b="0" i="1">
                            <a:solidFill>
                              <a:schemeClr val="tx1"/>
                            </a:solidFill>
                            <a:latin typeface="Cambria Math" panose="02040503050406030204" pitchFamily="18" charset="0"/>
                            <a:ea typeface="Cambria Math" panose="02040503050406030204" pitchFamily="18" charset="0"/>
                          </a:rPr>
                        </m:ctrlPr>
                      </m:sSupPr>
                      <m:e>
                        <m:d>
                          <m:dPr>
                            <m:ctrlPr>
                              <a:rPr lang="en-US" altLang="zh-CN" sz="2400" b="0" i="1">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1</m:t>
                            </m:r>
                            <m:r>
                              <a:rPr lang="en-US" altLang="zh-CN" sz="2400" b="0" i="1" smtClean="0">
                                <a:solidFill>
                                  <a:schemeClr val="tx1"/>
                                </a:solidFill>
                                <a:latin typeface="Cambria Math" panose="02040503050406030204" pitchFamily="18" charset="0"/>
                                <a:ea typeface="Cambria Math" panose="02040503050406030204" pitchFamily="18" charset="0"/>
                              </a:rPr>
                              <m:t>−</m:t>
                            </m:r>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a:solidFill>
                                      <a:schemeClr val="tx1"/>
                                    </a:solidFill>
                                    <a:latin typeface="Cambria Math" panose="02040503050406030204" pitchFamily="18" charset="0"/>
                                    <a:ea typeface="Cambria Math" panose="02040503050406030204" pitchFamily="18" charset="0"/>
                                  </a:rPr>
                                  <m:t>1</m:t>
                                </m:r>
                              </m:num>
                              <m:den>
                                <m:r>
                                  <a:rPr lang="en-US" altLang="zh-CN" sz="2400" b="0" i="1">
                                    <a:solidFill>
                                      <a:schemeClr val="tx1"/>
                                    </a:solidFill>
                                    <a:latin typeface="Cambria Math" panose="02040503050406030204" pitchFamily="18" charset="0"/>
                                    <a:ea typeface="Cambria Math" panose="02040503050406030204" pitchFamily="18" charset="0"/>
                                  </a:rPr>
                                  <m:t>𝑥</m:t>
                                </m:r>
                              </m:den>
                            </m:f>
                          </m:e>
                        </m:d>
                      </m:e>
                      <m:sup>
                        <m:r>
                          <a:rPr lang="en-US" altLang="zh-CN" sz="2400" b="0" i="1">
                            <a:solidFill>
                              <a:schemeClr val="tx1"/>
                            </a:solidFill>
                            <a:latin typeface="Cambria Math" panose="02040503050406030204" pitchFamily="18" charset="0"/>
                            <a:ea typeface="Cambria Math" panose="02040503050406030204" pitchFamily="18" charset="0"/>
                          </a:rPr>
                          <m:t>𝑥</m:t>
                        </m:r>
                      </m:sup>
                    </m:sSup>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600411" y="2008526"/>
                <a:ext cx="2892587" cy="710323"/>
              </a:xfrm>
              <a:prstGeom prst="rect">
                <a:avLst/>
              </a:prstGeom>
              <a:blipFill rotWithShape="0">
                <a:blip r:embed="rId4"/>
                <a:stretch>
                  <a:fillRect l="-3165"/>
                </a:stretch>
              </a:blipFill>
            </p:spPr>
            <p:txBody>
              <a:bodyPr/>
              <a:lstStyle/>
              <a:p>
                <a:r>
                  <a:rPr lang="zh-CN" altLang="en-US">
                    <a:noFill/>
                  </a:rPr>
                  <a:t> </a:t>
                </a:r>
              </a:p>
            </p:txBody>
          </p:sp>
        </mc:Fallback>
      </mc:AlternateContent>
      <p:sp>
        <p:nvSpPr>
          <p:cNvPr id="9" name="Text Box 4"/>
          <p:cNvSpPr txBox="1">
            <a:spLocks noChangeArrowheads="1"/>
          </p:cNvSpPr>
          <p:nvPr/>
        </p:nvSpPr>
        <p:spPr bwMode="auto">
          <a:xfrm>
            <a:off x="983432" y="2869279"/>
            <a:ext cx="649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10" name="矩形 9"/>
              <p:cNvSpPr/>
              <p:nvPr/>
            </p:nvSpPr>
            <p:spPr>
              <a:xfrm>
                <a:off x="1600411" y="2594521"/>
                <a:ext cx="6051015" cy="994375"/>
              </a:xfrm>
              <a:prstGeom prst="rect">
                <a:avLst/>
              </a:prstGeom>
            </p:spPr>
            <p:txBody>
              <a:bodyPr wrap="none">
                <a:spAutoFit/>
              </a:bodyPr>
              <a:lstStyle/>
              <a:p>
                <a:pPr algn="l"/>
                <a14:m>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𝑥</m:t>
                                </m:r>
                              </m:den>
                            </m:f>
                          </m:e>
                        </m:d>
                      </m:e>
                      <m:sup>
                        <m:r>
                          <a:rPr lang="en-US" altLang="zh-CN" sz="2400" b="0" i="1">
                            <a:solidFill>
                              <a:srgbClr val="000000"/>
                            </a:solidFill>
                            <a:latin typeface="Cambria Math" panose="02040503050406030204" pitchFamily="18" charset="0"/>
                            <a:ea typeface="Cambria Math" panose="02040503050406030204" pitchFamily="18" charset="0"/>
                          </a:rPr>
                          <m:t>𝑥</m:t>
                        </m:r>
                      </m:sup>
                    </m:sSup>
                    <m:r>
                      <a:rPr lang="en-US" altLang="zh-CN" sz="2400" b="0" i="1" smtClean="0">
                        <a:solidFill>
                          <a:srgbClr val="000000"/>
                        </a:solidFill>
                        <a:latin typeface="Cambria Math" panose="02040503050406030204" pitchFamily="18" charset="0"/>
                        <a:ea typeface="Cambria Math" panose="02040503050406030204" pitchFamily="18" charset="0"/>
                      </a:rPr>
                      <m:t>=</m:t>
                    </m:r>
                  </m:oMath>
                </a14:m>
                <a:r>
                  <a:rPr lang="zh-CN" altLang="en-US" dirty="0" smtClean="0"/>
                  <a:t> </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𝑥</m:t>
                                        </m:r>
                                      </m:den>
                                    </m:f>
                                  </m:e>
                                </m:d>
                              </m:e>
                              <m:sup>
                                <m:r>
                                  <a:rPr lang="en-US" altLang="zh-CN" sz="2400" b="0" i="1">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𝑥</m:t>
                                </m:r>
                              </m:sup>
                            </m:sSup>
                          </m:e>
                        </m:d>
                      </m:e>
                      <m:sup>
                        <m:r>
                          <a:rPr lang="en-US" altLang="zh-CN" sz="2400" b="0" i="1" smtClean="0">
                            <a:solidFill>
                              <a:srgbClr val="000000"/>
                            </a:solidFill>
                            <a:latin typeface="Cambria Math" panose="02040503050406030204" pitchFamily="18" charset="0"/>
                            <a:ea typeface="Cambria Math" panose="02040503050406030204" pitchFamily="18" charset="0"/>
                          </a:rPr>
                          <m:t>−1</m:t>
                        </m:r>
                      </m:sup>
                    </m:sSup>
                    <m:r>
                      <a:rPr lang="en-US" altLang="zh-CN" sz="2400" b="0" i="1" smtClean="0">
                        <a:solidFill>
                          <a:srgbClr val="000000"/>
                        </a:solidFill>
                        <a:latin typeface="Cambria Math" panose="02040503050406030204" pitchFamily="18" charset="0"/>
                        <a:ea typeface="Cambria Math" panose="02040503050406030204" pitchFamily="18" charset="0"/>
                      </a:rPr>
                      <m:t>=</m:t>
                    </m:r>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r>
                          <a:rPr lang="en-US" altLang="zh-CN" sz="2400" b="0" i="1" smtClean="0">
                            <a:solidFill>
                              <a:srgbClr val="000000"/>
                            </a:solidFill>
                            <a:latin typeface="Cambria Math" panose="02040503050406030204" pitchFamily="18" charset="0"/>
                            <a:ea typeface="Cambria Math" panose="02040503050406030204" pitchFamily="18" charset="0"/>
                          </a:rPr>
                          <m:t>𝑒</m:t>
                        </m:r>
                      </m:e>
                      <m:sup>
                        <m:r>
                          <a:rPr lang="en-US" altLang="zh-CN" sz="2400" b="0" i="1" smtClean="0">
                            <a:solidFill>
                              <a:srgbClr val="000000"/>
                            </a:solidFill>
                            <a:latin typeface="Cambria Math" panose="02040503050406030204" pitchFamily="18" charset="0"/>
                            <a:ea typeface="Cambria Math" panose="02040503050406030204" pitchFamily="18" charset="0"/>
                          </a:rPr>
                          <m:t>−1</m:t>
                        </m:r>
                      </m:sup>
                    </m:sSup>
                  </m:oMath>
                </a14:m>
                <a:r>
                  <a:rPr lang="zh-CN" altLang="en-US" dirty="0" smtClean="0"/>
                  <a:t>   </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600411" y="2594521"/>
                <a:ext cx="6051015" cy="994375"/>
              </a:xfrm>
              <a:prstGeom prst="rect">
                <a:avLst/>
              </a:prstGeom>
              <a:blipFill rotWithShape="0">
                <a:blip r:embed="rId5"/>
                <a:stretch>
                  <a:fillRect/>
                </a:stretch>
              </a:blipFill>
            </p:spPr>
            <p:txBody>
              <a:bodyPr/>
              <a:lstStyle/>
              <a:p>
                <a:r>
                  <a:rPr lang="zh-CN" altLang="en-US">
                    <a:noFill/>
                  </a:rPr>
                  <a:t> </a:t>
                </a:r>
              </a:p>
            </p:txBody>
          </p:sp>
        </mc:Fallback>
      </mc:AlternateContent>
      <p:sp>
        <p:nvSpPr>
          <p:cNvPr id="11" name="矩形 10"/>
          <p:cNvSpPr/>
          <p:nvPr/>
        </p:nvSpPr>
        <p:spPr>
          <a:xfrm>
            <a:off x="947399" y="3742532"/>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8</a:t>
            </a:r>
            <a:endParaRPr lang="zh-CN" altLang="en-US" sz="2400" dirty="0">
              <a:latin typeface="黑体" panose="02010609060101010101" pitchFamily="49" charset="-122"/>
              <a:ea typeface="黑体" panose="02010609060101010101" pitchFamily="49" charset="-122"/>
            </a:endParaRPr>
          </a:p>
        </p:txBody>
      </p:sp>
      <p:sp>
        <p:nvSpPr>
          <p:cNvPr id="12" name="Text Box 4"/>
          <p:cNvSpPr txBox="1">
            <a:spLocks noChangeArrowheads="1"/>
          </p:cNvSpPr>
          <p:nvPr/>
        </p:nvSpPr>
        <p:spPr bwMode="auto">
          <a:xfrm>
            <a:off x="983431" y="4713103"/>
            <a:ext cx="649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13" name="矩形 12"/>
              <p:cNvSpPr/>
              <p:nvPr/>
            </p:nvSpPr>
            <p:spPr>
              <a:xfrm>
                <a:off x="1638161" y="3680556"/>
                <a:ext cx="2785506" cy="753861"/>
              </a:xfrm>
              <a:prstGeom prst="rect">
                <a:avLst/>
              </a:prstGeom>
            </p:spPr>
            <p:txBody>
              <a:bodyPr wrap="none">
                <a:spAutoFit/>
              </a:bodyPr>
              <a:lstStyle/>
              <a:p>
                <a:r>
                  <a:rPr lang="zh-CN" altLang="en-US" sz="2400" b="0" dirty="0" smtClean="0">
                    <a:solidFill>
                      <a:schemeClr val="tx1"/>
                    </a:solidFill>
                  </a:rPr>
                  <a:t>求极限</a:t>
                </a:r>
                <a14:m>
                  <m:oMath xmlns:m="http://schemas.openxmlformats.org/officeDocument/2006/math">
                    <m:limLow>
                      <m:limLowPr>
                        <m:ctrlPr>
                          <a:rPr lang="en-US" altLang="zh-CN" sz="2400" b="0" i="1" smtClean="0">
                            <a:solidFill>
                              <a:schemeClr val="tx1"/>
                            </a:solidFill>
                            <a:latin typeface="Cambria Math" panose="02040503050406030204" pitchFamily="18" charset="0"/>
                          </a:rPr>
                        </m:ctrlPr>
                      </m:limLowPr>
                      <m:e>
                        <m:r>
                          <m:rPr>
                            <m:sty m:val="p"/>
                          </m:rPr>
                          <a:rPr lang="en-US" altLang="zh-CN" sz="2400" b="0">
                            <a:solidFill>
                              <a:schemeClr val="tx1"/>
                            </a:solidFill>
                            <a:latin typeface="Cambria Math" panose="02040503050406030204" pitchFamily="18" charset="0"/>
                          </a:rPr>
                          <m:t>lim</m:t>
                        </m:r>
                      </m:e>
                      <m:lim>
                        <m:r>
                          <a:rPr lang="en-US" altLang="zh-CN" sz="2400" b="0" i="1">
                            <a:solidFill>
                              <a:schemeClr val="tx1"/>
                            </a:solidFill>
                            <a:latin typeface="Cambria Math" panose="02040503050406030204" pitchFamily="18" charset="0"/>
                          </a:rPr>
                          <m:t>𝑥</m:t>
                        </m:r>
                        <m:r>
                          <a:rPr lang="en-US" altLang="zh-CN" sz="2400" b="0" i="1">
                            <a:solidFill>
                              <a:schemeClr val="tx1"/>
                            </a:solidFill>
                            <a:latin typeface="Cambria Math" panose="02040503050406030204" pitchFamily="18" charset="0"/>
                            <a:ea typeface="Cambria Math" panose="02040503050406030204" pitchFamily="18" charset="0"/>
                          </a:rPr>
                          <m:t>→∞</m:t>
                        </m:r>
                      </m:lim>
                    </m:limLow>
                    <m:sSup>
                      <m:sSupPr>
                        <m:ctrlPr>
                          <a:rPr lang="en-US" altLang="zh-CN" sz="2400" b="0" i="1">
                            <a:solidFill>
                              <a:schemeClr val="tx1"/>
                            </a:solidFill>
                            <a:latin typeface="Cambria Math" panose="02040503050406030204" pitchFamily="18" charset="0"/>
                            <a:ea typeface="Cambria Math" panose="02040503050406030204" pitchFamily="18" charset="0"/>
                          </a:rPr>
                        </m:ctrlPr>
                      </m:sSupPr>
                      <m:e>
                        <m:d>
                          <m:dPr>
                            <m:ctrlPr>
                              <a:rPr lang="en-US" altLang="zh-CN" sz="2400" b="0" i="1">
                                <a:solidFill>
                                  <a:schemeClr val="tx1"/>
                                </a:solidFill>
                                <a:latin typeface="Cambria Math" panose="02040503050406030204" pitchFamily="18" charset="0"/>
                                <a:ea typeface="Cambria Math" panose="02040503050406030204" pitchFamily="18" charset="0"/>
                              </a:rPr>
                            </m:ctrlPr>
                          </m:dPr>
                          <m:e>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−3</m:t>
                                </m:r>
                              </m:num>
                              <m:den>
                                <m:r>
                                  <a:rPr lang="en-US" altLang="zh-CN" sz="2400" b="0" i="1" smtClean="0">
                                    <a:solidFill>
                                      <a:schemeClr val="tx1"/>
                                    </a:solidFill>
                                    <a:latin typeface="Cambria Math" panose="02040503050406030204" pitchFamily="18" charset="0"/>
                                    <a:ea typeface="Cambria Math" panose="02040503050406030204" pitchFamily="18" charset="0"/>
                                  </a:rPr>
                                  <m:t>2+</m:t>
                                </m:r>
                                <m:r>
                                  <a:rPr lang="en-US" altLang="zh-CN" sz="2400" b="0" i="1">
                                    <a:solidFill>
                                      <a:schemeClr val="tx1"/>
                                    </a:solidFill>
                                    <a:latin typeface="Cambria Math" panose="02040503050406030204" pitchFamily="18" charset="0"/>
                                    <a:ea typeface="Cambria Math" panose="02040503050406030204" pitchFamily="18" charset="0"/>
                                  </a:rPr>
                                  <m:t>𝑥</m:t>
                                </m:r>
                              </m:den>
                            </m:f>
                          </m:e>
                        </m:d>
                      </m:e>
                      <m:sup>
                        <m:r>
                          <a:rPr lang="en-US" altLang="zh-CN" sz="2400" b="0" i="1" smtClean="0">
                            <a:solidFill>
                              <a:schemeClr val="tx1"/>
                            </a:solidFill>
                            <a:latin typeface="Cambria Math" panose="02040503050406030204" pitchFamily="18" charset="0"/>
                            <a:ea typeface="Cambria Math" panose="02040503050406030204" pitchFamily="18" charset="0"/>
                          </a:rPr>
                          <m:t>2</m:t>
                        </m:r>
                        <m:r>
                          <a:rPr lang="en-US" altLang="zh-CN" sz="2400" b="0" i="1">
                            <a:solidFill>
                              <a:schemeClr val="tx1"/>
                            </a:solidFill>
                            <a:latin typeface="Cambria Math" panose="02040503050406030204" pitchFamily="18" charset="0"/>
                            <a:ea typeface="Cambria Math" panose="02040503050406030204" pitchFamily="18" charset="0"/>
                          </a:rPr>
                          <m:t>𝑥</m:t>
                        </m:r>
                      </m:sup>
                    </m:sSup>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638161" y="3680556"/>
                <a:ext cx="2785506" cy="753861"/>
              </a:xfrm>
              <a:prstGeom prst="rect">
                <a:avLst/>
              </a:prstGeom>
              <a:blipFill rotWithShape="0">
                <a:blip r:embed="rId6"/>
                <a:stretch>
                  <a:fillRect l="-3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577212" y="4329404"/>
                <a:ext cx="7904215" cy="995144"/>
              </a:xfrm>
              <a:prstGeom prst="rect">
                <a:avLst/>
              </a:prstGeom>
            </p:spPr>
            <p:txBody>
              <a:bodyPr wrap="none">
                <a:spAutoFit/>
              </a:bodyPr>
              <a:lstStyle/>
              <a:p>
                <a14:m>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𝑥</m:t>
                                </m:r>
                                <m:r>
                                  <a:rPr lang="en-US" altLang="zh-CN" sz="2400" b="0" i="1" smtClean="0">
                                    <a:solidFill>
                                      <a:srgbClr val="000000"/>
                                    </a:solidFill>
                                    <a:latin typeface="Cambria Math" panose="02040503050406030204" pitchFamily="18" charset="0"/>
                                    <a:ea typeface="Cambria Math" panose="02040503050406030204" pitchFamily="18" charset="0"/>
                                  </a:rPr>
                                  <m:t>−3</m:t>
                                </m:r>
                              </m:num>
                              <m:den>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den>
                            </m:f>
                          </m:e>
                        </m:d>
                      </m:e>
                      <m:sup>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sup>
                    </m:sSup>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−5</m:t>
                                        </m:r>
                                      </m:num>
                                      <m:den>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den>
                                    </m:f>
                                  </m:e>
                                </m:d>
                              </m:e>
                              <m:sup>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num>
                                  <m:den>
                                    <m:r>
                                      <a:rPr lang="en-US" altLang="zh-CN" sz="2400" b="0" i="1">
                                        <a:solidFill>
                                          <a:srgbClr val="000000"/>
                                        </a:solidFill>
                                        <a:latin typeface="Cambria Math" panose="02040503050406030204" pitchFamily="18" charset="0"/>
                                        <a:ea typeface="Cambria Math" panose="02040503050406030204" pitchFamily="18" charset="0"/>
                                      </a:rPr>
                                      <m:t>−5</m:t>
                                    </m:r>
                                  </m:den>
                                </m:f>
                              </m:sup>
                            </m:sSup>
                          </m:e>
                        </m:d>
                      </m:e>
                      <m:sup>
                        <m:r>
                          <a:rPr lang="en-US" altLang="zh-CN" sz="2400" b="0" i="1" smtClean="0">
                            <a:solidFill>
                              <a:srgbClr val="000000"/>
                            </a:solidFill>
                            <a:latin typeface="Cambria Math" panose="02040503050406030204" pitchFamily="18" charset="0"/>
                            <a:ea typeface="Cambria Math" panose="02040503050406030204" pitchFamily="18" charset="0"/>
                          </a:rPr>
                          <m:t>−10</m:t>
                        </m:r>
                      </m:sup>
                    </m:sSup>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−5</m:t>
                                </m:r>
                              </m:num>
                              <m:den>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den>
                            </m:f>
                          </m:e>
                        </m:d>
                      </m:e>
                      <m:sup>
                        <m:r>
                          <a:rPr lang="en-US" altLang="zh-CN" sz="2400" b="0" i="1" smtClean="0">
                            <a:solidFill>
                              <a:srgbClr val="000000"/>
                            </a:solidFill>
                            <a:latin typeface="Cambria Math" panose="02040503050406030204" pitchFamily="18" charset="0"/>
                            <a:ea typeface="Cambria Math" panose="02040503050406030204" pitchFamily="18" charset="0"/>
                          </a:rPr>
                          <m:t>−4</m:t>
                        </m:r>
                      </m:sup>
                    </m:sSup>
                    <m:r>
                      <a:rPr lang="en-US" altLang="zh-CN" sz="2400" b="0" i="1" smtClean="0">
                        <a:solidFill>
                          <a:srgbClr val="000000"/>
                        </a:solidFill>
                        <a:latin typeface="Cambria Math" panose="02040503050406030204" pitchFamily="18" charset="0"/>
                        <a:ea typeface="Cambria Math" panose="02040503050406030204" pitchFamily="18" charset="0"/>
                      </a:rPr>
                      <m:t>=</m:t>
                    </m:r>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r>
                          <a:rPr lang="en-US" altLang="zh-CN" sz="2400" b="0" i="1" smtClean="0">
                            <a:solidFill>
                              <a:srgbClr val="000000"/>
                            </a:solidFill>
                            <a:latin typeface="Cambria Math" panose="02040503050406030204" pitchFamily="18" charset="0"/>
                            <a:ea typeface="Cambria Math" panose="02040503050406030204" pitchFamily="18" charset="0"/>
                          </a:rPr>
                          <m:t>𝑒</m:t>
                        </m:r>
                      </m:e>
                      <m:sup>
                        <m:r>
                          <a:rPr lang="en-US" altLang="zh-CN" sz="2400" b="0" i="1" smtClean="0">
                            <a:solidFill>
                              <a:srgbClr val="000000"/>
                            </a:solidFill>
                            <a:latin typeface="Cambria Math" panose="02040503050406030204" pitchFamily="18" charset="0"/>
                            <a:ea typeface="Cambria Math" panose="02040503050406030204" pitchFamily="18" charset="0"/>
                          </a:rPr>
                          <m:t>−10</m:t>
                        </m:r>
                      </m:sup>
                    </m:sSup>
                  </m:oMath>
                </a14:m>
                <a:r>
                  <a:rPr lang="zh-CN" altLang="en-US" dirty="0" smtClean="0"/>
                  <a:t> </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577212" y="4329404"/>
                <a:ext cx="7904215" cy="995144"/>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25705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p:sp>
        <p:nvSpPr>
          <p:cNvPr id="6" name="矩形 5"/>
          <p:cNvSpPr/>
          <p:nvPr/>
        </p:nvSpPr>
        <p:spPr>
          <a:xfrm>
            <a:off x="870509" y="1322890"/>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9</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7" name="矩形 6"/>
              <p:cNvSpPr/>
              <p:nvPr/>
            </p:nvSpPr>
            <p:spPr>
              <a:xfrm>
                <a:off x="1631504" y="1217733"/>
                <a:ext cx="2445734" cy="666016"/>
              </a:xfrm>
              <a:prstGeom prst="rect">
                <a:avLst/>
              </a:prstGeom>
            </p:spPr>
            <p:txBody>
              <a:bodyPr wrap="none">
                <a:spAutoFit/>
              </a:bodyPr>
              <a:lstStyle/>
              <a:p>
                <a:pPr algn="l"/>
                <a:r>
                  <a:rPr lang="zh-CN" altLang="en-US" sz="2400" b="0" dirty="0" smtClean="0">
                    <a:solidFill>
                      <a:schemeClr val="tx1"/>
                    </a:solidFill>
                  </a:rPr>
                  <a:t>求极限</a:t>
                </a:r>
                <a14:m>
                  <m:oMath xmlns:m="http://schemas.openxmlformats.org/officeDocument/2006/math">
                    <m:limLow>
                      <m:limLowPr>
                        <m:ctrlPr>
                          <a:rPr lang="en-US" altLang="zh-CN" sz="2400" b="0" i="1" smtClean="0">
                            <a:solidFill>
                              <a:schemeClr val="tx1"/>
                            </a:solidFill>
                            <a:latin typeface="Cambria Math" panose="02040503050406030204" pitchFamily="18" charset="0"/>
                          </a:rPr>
                        </m:ctrlPr>
                      </m:limLowPr>
                      <m:e>
                        <m:r>
                          <m:rPr>
                            <m:sty m:val="p"/>
                          </m:rPr>
                          <a:rPr lang="en-US" altLang="zh-CN" sz="2400" b="0">
                            <a:solidFill>
                              <a:schemeClr val="tx1"/>
                            </a:solidFill>
                            <a:latin typeface="Cambria Math" panose="02040503050406030204" pitchFamily="18" charset="0"/>
                          </a:rPr>
                          <m:t>lim</m:t>
                        </m:r>
                      </m:e>
                      <m:lim>
                        <m:r>
                          <a:rPr lang="en-US" altLang="zh-CN" sz="2400" b="0" i="1">
                            <a:solidFill>
                              <a:schemeClr val="tx1"/>
                            </a:solidFill>
                            <a:latin typeface="Cambria Math" panose="02040503050406030204" pitchFamily="18" charset="0"/>
                          </a:rPr>
                          <m:t>𝑥</m:t>
                        </m:r>
                        <m:r>
                          <a:rPr lang="en-US" altLang="zh-CN" sz="2400" b="0" i="1">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0</m:t>
                        </m:r>
                      </m:lim>
                    </m:limLow>
                    <m:f>
                      <m:fPr>
                        <m:ctrlPr>
                          <a:rPr lang="en-US" altLang="zh-CN" sz="2400" b="0" i="1" smtClean="0">
                            <a:solidFill>
                              <a:schemeClr val="tx1"/>
                            </a:solidFill>
                            <a:latin typeface="Cambria Math" panose="02040503050406030204" pitchFamily="18" charset="0"/>
                            <a:ea typeface="Cambria Math" panose="02040503050406030204" pitchFamily="18" charset="0"/>
                          </a:rPr>
                        </m:ctrlPr>
                      </m:fPr>
                      <m:num>
                        <m:r>
                          <m:rPr>
                            <m:sty m:val="p"/>
                          </m:rPr>
                          <a:rPr lang="en-US" altLang="zh-CN" sz="2400" b="0" i="0" smtClean="0">
                            <a:solidFill>
                              <a:schemeClr val="tx1"/>
                            </a:solidFill>
                            <a:latin typeface="Cambria Math" panose="02040503050406030204" pitchFamily="18" charset="0"/>
                            <a:ea typeface="Cambria Math" panose="02040503050406030204" pitchFamily="18" charset="0"/>
                          </a:rPr>
                          <m:t>ln</m:t>
                        </m:r>
                        <m:r>
                          <a:rPr lang="en-US" altLang="zh-CN" sz="2400" b="0" i="1" smtClean="0">
                            <a:solidFill>
                              <a:schemeClr val="tx1"/>
                            </a:solidFill>
                            <a:latin typeface="Cambria Math" panose="02040503050406030204" pitchFamily="18" charset="0"/>
                            <a:ea typeface="Cambria Math" panose="02040503050406030204" pitchFamily="18" charset="0"/>
                          </a:rPr>
                          <m:t>⁡(1+</m:t>
                        </m:r>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num>
                      <m:den>
                        <m:r>
                          <a:rPr lang="en-US" altLang="zh-CN" sz="2400" b="0" i="1" smtClean="0">
                            <a:solidFill>
                              <a:schemeClr val="tx1"/>
                            </a:solidFill>
                            <a:latin typeface="Cambria Math" panose="02040503050406030204" pitchFamily="18" charset="0"/>
                            <a:ea typeface="Cambria Math" panose="02040503050406030204" pitchFamily="18" charset="0"/>
                          </a:rPr>
                          <m:t>𝑥</m:t>
                        </m:r>
                      </m:den>
                    </m:f>
                  </m:oMath>
                </a14:m>
                <a:endParaRPr lang="zh-CN" altLang="en-US" sz="2400"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631504" y="1217733"/>
                <a:ext cx="2445734" cy="666016"/>
              </a:xfrm>
              <a:prstGeom prst="rect">
                <a:avLst/>
              </a:prstGeom>
              <a:blipFill rotWithShape="0">
                <a:blip r:embed="rId15"/>
                <a:stretch>
                  <a:fillRect l="-3990"/>
                </a:stretch>
              </a:blipFill>
            </p:spPr>
            <p:txBody>
              <a:bodyPr/>
              <a:lstStyle/>
              <a:p>
                <a:r>
                  <a:rPr lang="zh-CN" altLang="en-US">
                    <a:noFill/>
                  </a:rPr>
                  <a:t> </a:t>
                </a:r>
              </a:p>
            </p:txBody>
          </p:sp>
        </mc:Fallback>
      </mc:AlternateContent>
      <p:sp>
        <p:nvSpPr>
          <p:cNvPr id="8" name="Text Box 4"/>
          <p:cNvSpPr txBox="1">
            <a:spLocks noChangeArrowheads="1"/>
          </p:cNvSpPr>
          <p:nvPr/>
        </p:nvSpPr>
        <p:spPr bwMode="auto">
          <a:xfrm>
            <a:off x="870509" y="2059313"/>
            <a:ext cx="649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9" name="矩形 8"/>
              <p:cNvSpPr/>
              <p:nvPr/>
            </p:nvSpPr>
            <p:spPr>
              <a:xfrm>
                <a:off x="1633476" y="3651149"/>
                <a:ext cx="7870595" cy="868892"/>
              </a:xfrm>
              <a:prstGeom prst="rect">
                <a:avLst/>
              </a:prstGeom>
            </p:spPr>
            <p:txBody>
              <a:bodyPr wrap="square">
                <a:spAutoFit/>
              </a:bodyPr>
              <a:lstStyle/>
              <a:p>
                <a:pPr lvl="0"/>
                <a14:m>
                  <m:oMathPara xmlns:m="http://schemas.openxmlformats.org/officeDocument/2006/math">
                    <m:oMathParaPr>
                      <m:jc m:val="left"/>
                    </m:oMathParaPr>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r>
                                <a:rPr lang="en-US" altLang="zh-CN" sz="2400" b="0" i="1">
                                  <a:solidFill>
                                    <a:srgbClr val="000000"/>
                                  </a:solidFill>
                                  <a:latin typeface="Cambria Math" panose="02040503050406030204" pitchFamily="18" charset="0"/>
                                  <a:ea typeface="Cambria Math" panose="02040503050406030204" pitchFamily="18" charset="0"/>
                                </a:rPr>
                                <m:t>𝑒</m:t>
                              </m:r>
                            </m:e>
                            <m:sup>
                              <m:r>
                                <a:rPr lang="en-US" altLang="zh-CN" sz="2400" b="0" i="1">
                                  <a:solidFill>
                                    <a:srgbClr val="000000"/>
                                  </a:solidFill>
                                  <a:latin typeface="Cambria Math" panose="02040503050406030204" pitchFamily="18" charset="0"/>
                                  <a:ea typeface="Cambria Math" panose="02040503050406030204" pitchFamily="18" charset="0"/>
                                </a:rPr>
                                <m:t>𝑥</m:t>
                              </m:r>
                            </m:sup>
                          </m:sSup>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𝑥</m:t>
                          </m:r>
                        </m:den>
                      </m:f>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smtClean="0">
                              <a:solidFill>
                                <a:srgbClr val="000000"/>
                              </a:solidFill>
                              <a:latin typeface="Cambria Math" panose="02040503050406030204" pitchFamily="18" charset="0"/>
                            </a:rPr>
                            <m:t>𝑢</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smtClean="0">
                              <a:solidFill>
                                <a:srgbClr val="000000"/>
                              </a:solidFill>
                              <a:latin typeface="Cambria Math" panose="02040503050406030204" pitchFamily="18" charset="0"/>
                              <a:ea typeface="Cambria Math" panose="02040503050406030204" pitchFamily="18" charset="0"/>
                            </a:rPr>
                            <m:t>𝑢</m:t>
                          </m:r>
                        </m:num>
                        <m:den>
                          <m:r>
                            <m:rPr>
                              <m:sty m:val="p"/>
                            </m:rPr>
                            <a:rPr lang="en-US" altLang="zh-CN" sz="2400" b="0" i="0" smtClean="0">
                              <a:solidFill>
                                <a:srgbClr val="000000"/>
                              </a:solidFill>
                              <a:latin typeface="Cambria Math" panose="02040503050406030204" pitchFamily="18" charset="0"/>
                              <a:ea typeface="Cambria Math" panose="02040503050406030204" pitchFamily="18" charset="0"/>
                            </a:rPr>
                            <m:t>ln</m:t>
                          </m:r>
                          <m:r>
                            <a:rPr lang="en-US" altLang="zh-CN" sz="2400" b="0" i="1" smtClean="0">
                              <a:solidFill>
                                <a:srgbClr val="000000"/>
                              </a:solidFill>
                              <a:latin typeface="Cambria Math" panose="02040503050406030204" pitchFamily="18" charset="0"/>
                              <a:ea typeface="Cambria Math" panose="02040503050406030204" pitchFamily="18" charset="0"/>
                            </a:rPr>
                            <m:t>⁡(1+</m:t>
                          </m:r>
                          <m:r>
                            <a:rPr lang="en-US" altLang="zh-CN" sz="2400" b="0" i="1" smtClean="0">
                              <a:solidFill>
                                <a:srgbClr val="000000"/>
                              </a:solidFill>
                              <a:latin typeface="Cambria Math" panose="02040503050406030204" pitchFamily="18" charset="0"/>
                              <a:ea typeface="Cambria Math" panose="02040503050406030204" pitchFamily="18" charset="0"/>
                            </a:rPr>
                            <m:t>𝑢</m:t>
                          </m:r>
                          <m:r>
                            <a:rPr lang="en-US" altLang="zh-CN" sz="2400" b="0" i="1" smtClean="0">
                              <a:solidFill>
                                <a:srgbClr val="000000"/>
                              </a:solidFill>
                              <a:latin typeface="Cambria Math" panose="02040503050406030204" pitchFamily="18" charset="0"/>
                              <a:ea typeface="Cambria Math" panose="02040503050406030204" pitchFamily="18" charset="0"/>
                            </a:rPr>
                            <m:t>)</m:t>
                          </m:r>
                        </m:den>
                      </m:f>
                      <m:r>
                        <a:rPr lang="en-US" altLang="zh-CN" sz="2400" b="0" i="1">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1</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633476" y="3651149"/>
                <a:ext cx="7870595" cy="86889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631504" y="1930678"/>
                <a:ext cx="5544616" cy="719043"/>
              </a:xfrm>
              <a:prstGeom prst="rect">
                <a:avLst/>
              </a:prstGeom>
            </p:spPr>
            <p:txBody>
              <a:bodyPr wrap="square">
                <a:spAutoFit/>
              </a:bodyPr>
              <a:lstStyle/>
              <a:p>
                <a:pPr algn="l"/>
                <a14:m>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⁡(1+</m:t>
                        </m:r>
                        <m:r>
                          <a:rPr lang="en-US" altLang="zh-CN" sz="2400" b="0" i="1">
                            <a:solidFill>
                              <a:srgbClr val="000000"/>
                            </a:solidFill>
                            <a:latin typeface="Cambria Math" panose="02040503050406030204" pitchFamily="18" charset="0"/>
                            <a:ea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num>
                      <m:den>
                        <m:r>
                          <a:rPr lang="en-US" altLang="zh-CN" sz="2400" b="0" i="1">
                            <a:solidFill>
                              <a:srgbClr val="000000"/>
                            </a:solidFill>
                            <a:latin typeface="Cambria Math" panose="02040503050406030204" pitchFamily="18" charset="0"/>
                            <a:ea typeface="Cambria Math" panose="02040503050406030204" pitchFamily="18" charset="0"/>
                          </a:rPr>
                          <m:t>𝑥</m:t>
                        </m:r>
                      </m:den>
                    </m:f>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→0</m:t>
                        </m:r>
                      </m:lim>
                    </m:limLow>
                    <m:r>
                      <m:rPr>
                        <m:sty m:val="p"/>
                      </m:rPr>
                      <a:rPr lang="en-US" altLang="zh-CN" sz="2400" b="0" i="0" smtClean="0">
                        <a:latin typeface="Cambria Math" panose="02040503050406030204" pitchFamily="18" charset="0"/>
                        <a:ea typeface="Cambria Math" panose="02040503050406030204" pitchFamily="18" charset="0"/>
                      </a:rPr>
                      <m:t>ln</m:t>
                    </m:r>
                    <m:sSup>
                      <m:sSupPr>
                        <m:ctrlPr>
                          <a:rPr lang="en-US" altLang="zh-CN" sz="2400" b="0" i="1" smtClean="0">
                            <a:latin typeface="Cambria Math" panose="02040503050406030204" pitchFamily="18" charset="0"/>
                            <a:ea typeface="Cambria Math" panose="02040503050406030204" pitchFamily="18" charset="0"/>
                          </a:rPr>
                        </m:ctrlPr>
                      </m:sSupPr>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𝑥</m:t>
                            </m:r>
                          </m:e>
                        </m:d>
                      </m:e>
                      <m:sup>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𝑥</m:t>
                            </m:r>
                          </m:den>
                        </m:f>
                      </m:sup>
                    </m:sSup>
                    <m:r>
                      <a:rPr lang="en-US" altLang="zh-CN" sz="2400" b="0" i="1" smtClean="0">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ln</m:t>
                    </m:r>
                    <m:r>
                      <a:rPr lang="en-US" altLang="zh-CN" sz="2400" b="0" i="1" smtClean="0">
                        <a:latin typeface="Cambria Math" panose="02040503050406030204" pitchFamily="18" charset="0"/>
                        <a:ea typeface="Cambria Math" panose="02040503050406030204" pitchFamily="18" charset="0"/>
                      </a:rPr>
                      <m:t>𝑒</m:t>
                    </m:r>
                    <m:r>
                      <a:rPr lang="en-US" altLang="zh-CN" sz="2400" b="0" i="1" smtClean="0">
                        <a:latin typeface="Cambria Math" panose="02040503050406030204" pitchFamily="18" charset="0"/>
                        <a:ea typeface="Cambria Math" panose="02040503050406030204" pitchFamily="18" charset="0"/>
                      </a:rPr>
                      <m:t>=1</m:t>
                    </m:r>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631504" y="1930678"/>
                <a:ext cx="5544616" cy="719043"/>
              </a:xfrm>
              <a:prstGeom prst="rect">
                <a:avLst/>
              </a:prstGeom>
              <a:blipFill rotWithShape="0">
                <a:blip r:embed="rId6"/>
                <a:stretch>
                  <a:fillRect/>
                </a:stretch>
              </a:blipFill>
            </p:spPr>
            <p:txBody>
              <a:bodyPr/>
              <a:lstStyle/>
              <a:p>
                <a:r>
                  <a:rPr lang="zh-CN" altLang="en-US">
                    <a:noFill/>
                  </a:rPr>
                  <a:t> </a:t>
                </a:r>
              </a:p>
            </p:txBody>
          </p:sp>
        </mc:Fallback>
      </mc:AlternateContent>
      <p:sp>
        <p:nvSpPr>
          <p:cNvPr id="11" name="矩形 10"/>
          <p:cNvSpPr/>
          <p:nvPr/>
        </p:nvSpPr>
        <p:spPr>
          <a:xfrm>
            <a:off x="759217" y="2940309"/>
            <a:ext cx="805029"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10</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2" name="矩形 11"/>
              <p:cNvSpPr/>
              <p:nvPr/>
            </p:nvSpPr>
            <p:spPr>
              <a:xfrm>
                <a:off x="1631504" y="2829412"/>
                <a:ext cx="2171171" cy="683457"/>
              </a:xfrm>
              <a:prstGeom prst="rect">
                <a:avLst/>
              </a:prstGeom>
            </p:spPr>
            <p:txBody>
              <a:bodyPr wrap="none">
                <a:spAutoFit/>
              </a:bodyPr>
              <a:lstStyle/>
              <a:p>
                <a:pPr algn="l"/>
                <a:r>
                  <a:rPr lang="zh-CN" altLang="en-US" sz="2400" b="0" dirty="0" smtClean="0">
                    <a:solidFill>
                      <a:schemeClr val="tx1"/>
                    </a:solidFill>
                  </a:rPr>
                  <a:t>求极限</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r>
                              <a:rPr lang="en-US" altLang="zh-CN" sz="2400" b="0" i="1">
                                <a:solidFill>
                                  <a:srgbClr val="000000"/>
                                </a:solidFill>
                                <a:latin typeface="Cambria Math" panose="02040503050406030204" pitchFamily="18" charset="0"/>
                                <a:ea typeface="Cambria Math" panose="02040503050406030204" pitchFamily="18" charset="0"/>
                              </a:rPr>
                              <m:t>𝑒</m:t>
                            </m:r>
                          </m:e>
                          <m:sup>
                            <m:r>
                              <a:rPr lang="en-US" altLang="zh-CN" sz="2400" b="0" i="1">
                                <a:solidFill>
                                  <a:srgbClr val="000000"/>
                                </a:solidFill>
                                <a:latin typeface="Cambria Math" panose="02040503050406030204" pitchFamily="18" charset="0"/>
                                <a:ea typeface="Cambria Math" panose="02040503050406030204" pitchFamily="18" charset="0"/>
                              </a:rPr>
                              <m:t>𝑥</m:t>
                            </m:r>
                          </m:sup>
                        </m:sSup>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𝑥</m:t>
                        </m:r>
                      </m:den>
                    </m:f>
                  </m:oMath>
                </a14:m>
                <a:endParaRPr lang="zh-CN" altLang="en-US" sz="2400"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631504" y="2829412"/>
                <a:ext cx="2171171" cy="683457"/>
              </a:xfrm>
              <a:prstGeom prst="rect">
                <a:avLst/>
              </a:prstGeom>
              <a:blipFill rotWithShape="0">
                <a:blip r:embed="rId16"/>
                <a:stretch>
                  <a:fillRect l="-4494"/>
                </a:stretch>
              </a:blipFill>
            </p:spPr>
            <p:txBody>
              <a:bodyPr/>
              <a:lstStyle/>
              <a:p>
                <a:r>
                  <a:rPr lang="zh-CN" altLang="en-US">
                    <a:noFill/>
                  </a:rPr>
                  <a:t> </a:t>
                </a:r>
              </a:p>
            </p:txBody>
          </p:sp>
        </mc:Fallback>
      </mc:AlternateContent>
      <p:sp>
        <p:nvSpPr>
          <p:cNvPr id="13" name="Text Box 4"/>
          <p:cNvSpPr txBox="1">
            <a:spLocks noChangeArrowheads="1"/>
          </p:cNvSpPr>
          <p:nvPr/>
        </p:nvSpPr>
        <p:spPr bwMode="auto">
          <a:xfrm>
            <a:off x="836963" y="3676732"/>
            <a:ext cx="649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14" name="文本框 13"/>
              <p:cNvSpPr txBox="1"/>
              <p:nvPr/>
            </p:nvSpPr>
            <p:spPr>
              <a:xfrm>
                <a:off x="2678661" y="4365104"/>
                <a:ext cx="1290009" cy="400110"/>
              </a:xfrm>
              <a:prstGeom prst="rect">
                <a:avLst/>
              </a:prstGeom>
              <a:noFill/>
            </p:spPr>
            <p:txBody>
              <a:bodyPr wrap="square" rtlCol="0">
                <a:spAutoFit/>
              </a:bodyPr>
              <a:lstStyle/>
              <a:p>
                <a:r>
                  <a:rPr lang="en-US" altLang="zh-CN" b="0" i="1" dirty="0" smtClean="0">
                    <a:solidFill>
                      <a:srgbClr val="0070C0"/>
                    </a:solidFill>
                  </a:rPr>
                  <a:t>u</a:t>
                </a:r>
                <a:r>
                  <a:rPr lang="en-US" altLang="zh-CN" dirty="0" smtClean="0">
                    <a:solidFill>
                      <a:srgbClr val="0070C0"/>
                    </a:solidFill>
                  </a:rPr>
                  <a:t>=</a:t>
                </a:r>
                <a14:m>
                  <m:oMath xmlns:m="http://schemas.openxmlformats.org/officeDocument/2006/math">
                    <m:sSup>
                      <m:sSupPr>
                        <m:ctrlPr>
                          <a:rPr lang="en-US" altLang="zh-CN" b="0" i="1">
                            <a:solidFill>
                              <a:srgbClr val="0070C0"/>
                            </a:solidFill>
                            <a:latin typeface="Cambria Math" panose="02040503050406030204" pitchFamily="18" charset="0"/>
                            <a:ea typeface="Cambria Math" panose="02040503050406030204" pitchFamily="18" charset="0"/>
                          </a:rPr>
                        </m:ctrlPr>
                      </m:sSupPr>
                      <m:e>
                        <m:r>
                          <a:rPr lang="en-US" altLang="zh-CN" b="0" i="1">
                            <a:solidFill>
                              <a:srgbClr val="0070C0"/>
                            </a:solidFill>
                            <a:latin typeface="Cambria Math" panose="02040503050406030204" pitchFamily="18" charset="0"/>
                            <a:ea typeface="Cambria Math" panose="02040503050406030204" pitchFamily="18" charset="0"/>
                          </a:rPr>
                          <m:t>𝑒</m:t>
                        </m:r>
                      </m:e>
                      <m:sup>
                        <m:r>
                          <a:rPr lang="en-US" altLang="zh-CN" b="0" i="1">
                            <a:solidFill>
                              <a:srgbClr val="0070C0"/>
                            </a:solidFill>
                            <a:latin typeface="Cambria Math" panose="02040503050406030204" pitchFamily="18" charset="0"/>
                            <a:ea typeface="Cambria Math" panose="02040503050406030204" pitchFamily="18" charset="0"/>
                          </a:rPr>
                          <m:t>𝑥</m:t>
                        </m:r>
                      </m:sup>
                    </m:sSup>
                    <m:r>
                      <a:rPr lang="en-US" altLang="zh-CN" b="0" i="1">
                        <a:solidFill>
                          <a:srgbClr val="0070C0"/>
                        </a:solidFill>
                        <a:latin typeface="Cambria Math" panose="02040503050406030204" pitchFamily="18" charset="0"/>
                        <a:ea typeface="Cambria Math" panose="02040503050406030204" pitchFamily="18" charset="0"/>
                      </a:rPr>
                      <m:t>−1</m:t>
                    </m:r>
                  </m:oMath>
                </a14:m>
                <a:endParaRPr lang="zh-CN" altLang="en-US" dirty="0">
                  <a:solidFill>
                    <a:srgbClr val="0070C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2678661" y="4365104"/>
                <a:ext cx="1290009" cy="400110"/>
              </a:xfrm>
              <a:prstGeom prst="rect">
                <a:avLst/>
              </a:prstGeom>
              <a:blipFill rotWithShape="0">
                <a:blip r:embed="rId8"/>
                <a:stretch>
                  <a:fillRect t="-7576" b="-25758"/>
                </a:stretch>
              </a:blipFill>
            </p:spPr>
            <p:txBody>
              <a:bodyPr/>
              <a:lstStyle/>
              <a:p>
                <a:r>
                  <a:rPr lang="zh-CN" altLang="en-US">
                    <a:noFill/>
                  </a:rPr>
                  <a:t> </a:t>
                </a:r>
              </a:p>
            </p:txBody>
          </p:sp>
        </mc:Fallback>
      </mc:AlternateContent>
      <p:sp>
        <p:nvSpPr>
          <p:cNvPr id="15" name="文本框 14"/>
          <p:cNvSpPr txBox="1"/>
          <p:nvPr/>
        </p:nvSpPr>
        <p:spPr>
          <a:xfrm>
            <a:off x="7536160" y="2210993"/>
            <a:ext cx="4176464" cy="461665"/>
          </a:xfrm>
          <a:prstGeom prst="rect">
            <a:avLst/>
          </a:prstGeom>
          <a:noFill/>
        </p:spPr>
        <p:txBody>
          <a:bodyPr wrap="square" rtlCol="0">
            <a:spAutoFit/>
          </a:bodyPr>
          <a:lstStyle/>
          <a:p>
            <a:r>
              <a:rPr lang="zh-CN" altLang="en-US" sz="2400" dirty="0" smtClean="0">
                <a:solidFill>
                  <a:srgbClr val="FF0000"/>
                </a:solidFill>
              </a:rPr>
              <a:t>幂函数、对数函数、指数函数</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16" name="文本框 15"/>
              <p:cNvSpPr txBox="1"/>
              <p:nvPr/>
            </p:nvSpPr>
            <p:spPr>
              <a:xfrm>
                <a:off x="9813761" y="975698"/>
                <a:ext cx="304571"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1" i="1" smtClean="0">
                              <a:solidFill>
                                <a:srgbClr val="FF0000"/>
                              </a:solidFill>
                              <a:latin typeface="Cambria Math" panose="02040503050406030204" pitchFamily="18" charset="0"/>
                            </a:rPr>
                          </m:ctrlPr>
                        </m:fPr>
                        <m:num>
                          <m:r>
                            <a:rPr lang="en-US" altLang="zh-CN" sz="2800" b="1" i="1" smtClean="0">
                              <a:solidFill>
                                <a:srgbClr val="FF0000"/>
                              </a:solidFill>
                              <a:latin typeface="Cambria Math" panose="02040503050406030204" pitchFamily="18" charset="0"/>
                            </a:rPr>
                            <m:t>𝟎</m:t>
                          </m:r>
                        </m:num>
                        <m:den>
                          <m:r>
                            <a:rPr lang="en-US" altLang="zh-CN" sz="2800" b="1" i="1" smtClean="0">
                              <a:solidFill>
                                <a:srgbClr val="FF0000"/>
                              </a:solidFill>
                              <a:latin typeface="Cambria Math" panose="02040503050406030204" pitchFamily="18" charset="0"/>
                            </a:rPr>
                            <m:t>𝟎</m:t>
                          </m:r>
                        </m:den>
                      </m:f>
                    </m:oMath>
                  </m:oMathPara>
                </a14:m>
                <a:endParaRPr lang="zh-CN" altLang="en-US" sz="2800" dirty="0">
                  <a:solidFill>
                    <a:srgbClr val="FF000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9813761" y="975698"/>
                <a:ext cx="304571" cy="809452"/>
              </a:xfrm>
              <a:prstGeom prst="rect">
                <a:avLst/>
              </a:prstGeom>
              <a:blipFill rotWithShape="0">
                <a:blip r:embed="rId17"/>
                <a:stretch>
                  <a:fillRect l="-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8589625" y="1237932"/>
                <a:ext cx="5615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𝟏</m:t>
                          </m:r>
                        </m:e>
                        <m:sup>
                          <m:r>
                            <a:rPr lang="en-US" altLang="zh-CN" sz="2800" b="1" i="1" smtClean="0">
                              <a:solidFill>
                                <a:srgbClr val="FF0000"/>
                              </a:solidFill>
                              <a:latin typeface="Cambria Math" panose="02040503050406030204" pitchFamily="18" charset="0"/>
                              <a:ea typeface="Cambria Math" panose="02040503050406030204" pitchFamily="18" charset="0"/>
                            </a:rPr>
                            <m:t>∞</m:t>
                          </m:r>
                        </m:sup>
                      </m:sSup>
                    </m:oMath>
                  </m:oMathPara>
                </a14:m>
                <a:endParaRPr lang="zh-CN" altLang="en-US" sz="2800" dirty="0">
                  <a:solidFill>
                    <a:srgbClr val="FF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8589625" y="1237932"/>
                <a:ext cx="561500" cy="430887"/>
              </a:xfrm>
              <a:prstGeom prst="rect">
                <a:avLst/>
              </a:prstGeom>
              <a:blipFill rotWithShape="0">
                <a:blip r:embed="rId18"/>
                <a:stretch>
                  <a:fillRect/>
                </a:stretch>
              </a:blipFill>
            </p:spPr>
            <p:txBody>
              <a:bodyPr/>
              <a:lstStyle/>
              <a:p>
                <a:r>
                  <a:rPr lang="zh-CN" altLang="en-US">
                    <a:noFill/>
                  </a:rPr>
                  <a:t> </a:t>
                </a:r>
              </a:p>
            </p:txBody>
          </p:sp>
        </mc:Fallback>
      </mc:AlternateContent>
      <p:sp>
        <p:nvSpPr>
          <p:cNvPr id="18" name="矩形 17"/>
          <p:cNvSpPr/>
          <p:nvPr/>
        </p:nvSpPr>
        <p:spPr>
          <a:xfrm>
            <a:off x="792762" y="4736851"/>
            <a:ext cx="805029"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11</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9" name="矩形 18"/>
              <p:cNvSpPr/>
              <p:nvPr/>
            </p:nvSpPr>
            <p:spPr>
              <a:xfrm>
                <a:off x="1564246" y="4695032"/>
                <a:ext cx="3640868" cy="741998"/>
              </a:xfrm>
              <a:prstGeom prst="rect">
                <a:avLst/>
              </a:prstGeom>
            </p:spPr>
            <p:txBody>
              <a:bodyPr wrap="none">
                <a:spAutoFit/>
              </a:bodyPr>
              <a:lstStyle/>
              <a:p>
                <a:pPr algn="l"/>
                <a:r>
                  <a:rPr lang="zh-CN" altLang="en-US" sz="2400" b="0" dirty="0" smtClean="0">
                    <a:solidFill>
                      <a:schemeClr val="tx1"/>
                    </a:solidFill>
                  </a:rPr>
                  <a:t>求极限</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f>
                          <m:fPr>
                            <m:ctrlPr>
                              <a:rPr lang="en-US" altLang="zh-CN" sz="2400" b="0" i="1" smtClean="0">
                                <a:solidFill>
                                  <a:srgbClr val="000000"/>
                                </a:solidFill>
                                <a:latin typeface="Cambria Math" panose="02040503050406030204" pitchFamily="18" charset="0"/>
                                <a:ea typeface="Cambria Math" panose="02040503050406030204" pitchFamily="18" charset="0"/>
                              </a:rPr>
                            </m:ctrlPr>
                          </m:fPr>
                          <m:num>
                            <m:r>
                              <a:rPr lang="zh-CN" altLang="en-US" sz="2400" b="0" i="1" smtClean="0">
                                <a:solidFill>
                                  <a:srgbClr val="000000"/>
                                </a:solidFill>
                                <a:latin typeface="Cambria Math" panose="02040503050406030204" pitchFamily="18" charset="0"/>
                                <a:ea typeface="Cambria Math" panose="02040503050406030204" pitchFamily="18" charset="0"/>
                              </a:rPr>
                              <m:t>𝜋</m:t>
                            </m:r>
                          </m:num>
                          <m:den>
                            <m:r>
                              <a:rPr lang="en-US" altLang="zh-CN" sz="2400" b="0" i="1" smtClean="0">
                                <a:solidFill>
                                  <a:srgbClr val="000000"/>
                                </a:solidFill>
                                <a:latin typeface="Cambria Math" panose="02040503050406030204" pitchFamily="18" charset="0"/>
                                <a:ea typeface="Cambria Math" panose="02040503050406030204" pitchFamily="18" charset="0"/>
                              </a:rPr>
                              <m:t>2</m:t>
                            </m:r>
                          </m:den>
                        </m:f>
                      </m:lim>
                    </m:limLow>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𝑡𝑎𝑛𝑥</m:t>
                        </m:r>
                      </m:e>
                    </m:d>
                    <m:r>
                      <m:rPr>
                        <m:sty m:val="p"/>
                      </m:rPr>
                      <a:rPr lang="en-US" altLang="zh-CN" sz="2400" b="0">
                        <a:solidFill>
                          <a:srgbClr val="000000"/>
                        </a:solidFill>
                        <a:latin typeface="Cambria Math" panose="02040503050406030204" pitchFamily="18" charset="0"/>
                        <a:ea typeface="Cambria Math" panose="02040503050406030204" pitchFamily="18" charset="0"/>
                      </a:rPr>
                      <m:t>ln</m:t>
                    </m:r>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𝑠𝑖𝑛𝑥</m:t>
                        </m:r>
                      </m:e>
                    </m:d>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564246" y="4695032"/>
                <a:ext cx="3640868" cy="741998"/>
              </a:xfrm>
              <a:prstGeom prst="rect">
                <a:avLst/>
              </a:prstGeom>
              <a:blipFill rotWithShape="0">
                <a:blip r:embed="rId19"/>
                <a:stretch>
                  <a:fillRect l="-2680" t="-8197" b="-1639"/>
                </a:stretch>
              </a:blipFill>
            </p:spPr>
            <p:txBody>
              <a:bodyPr/>
              <a:lstStyle/>
              <a:p>
                <a:r>
                  <a:rPr lang="zh-CN" altLang="en-US">
                    <a:noFill/>
                  </a:rPr>
                  <a:t> </a:t>
                </a:r>
              </a:p>
            </p:txBody>
          </p:sp>
        </mc:Fallback>
      </mc:AlternateContent>
      <p:sp>
        <p:nvSpPr>
          <p:cNvPr id="20" name="Text Box 4"/>
          <p:cNvSpPr txBox="1">
            <a:spLocks noChangeArrowheads="1"/>
          </p:cNvSpPr>
          <p:nvPr/>
        </p:nvSpPr>
        <p:spPr bwMode="auto">
          <a:xfrm>
            <a:off x="870509" y="5436762"/>
            <a:ext cx="649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21" name="矩形 20"/>
              <p:cNvSpPr/>
              <p:nvPr/>
            </p:nvSpPr>
            <p:spPr>
              <a:xfrm>
                <a:off x="1577083" y="5233996"/>
                <a:ext cx="8349915" cy="82804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solidFill>
                                <a:srgbClr val="000000"/>
                              </a:solidFill>
                              <a:latin typeface="Cambria Math" panose="02040503050406030204" pitchFamily="18" charset="0"/>
                            </a:rPr>
                          </m:ctrlPr>
                        </m:limLowPr>
                        <m:e>
                          <m:r>
                            <m:rPr>
                              <m:sty m:val="p"/>
                            </m:rPr>
                            <a:rPr lang="en-US" altLang="zh-CN" b="0">
                              <a:solidFill>
                                <a:srgbClr val="000000"/>
                              </a:solidFill>
                              <a:latin typeface="Cambria Math" panose="02040503050406030204" pitchFamily="18" charset="0"/>
                            </a:rPr>
                            <m:t>lim</m:t>
                          </m:r>
                        </m:e>
                        <m:lim>
                          <m:r>
                            <a:rPr lang="en-US" altLang="zh-CN" b="0" i="1">
                              <a:solidFill>
                                <a:srgbClr val="000000"/>
                              </a:solidFill>
                              <a:latin typeface="Cambria Math" panose="02040503050406030204" pitchFamily="18" charset="0"/>
                            </a:rPr>
                            <m:t>𝑥</m:t>
                          </m:r>
                          <m:r>
                            <a:rPr lang="en-US" altLang="zh-CN" b="0" i="1">
                              <a:solidFill>
                                <a:srgbClr val="000000"/>
                              </a:solidFill>
                              <a:latin typeface="Cambria Math" panose="02040503050406030204" pitchFamily="18" charset="0"/>
                              <a:ea typeface="Cambria Math" panose="02040503050406030204" pitchFamily="18" charset="0"/>
                            </a:rPr>
                            <m:t>→</m:t>
                          </m:r>
                          <m:f>
                            <m:fPr>
                              <m:ctrlPr>
                                <a:rPr lang="en-US" altLang="zh-CN" b="0" i="1">
                                  <a:solidFill>
                                    <a:srgbClr val="000000"/>
                                  </a:solidFill>
                                  <a:latin typeface="Cambria Math" panose="02040503050406030204" pitchFamily="18" charset="0"/>
                                  <a:ea typeface="Cambria Math" panose="02040503050406030204" pitchFamily="18" charset="0"/>
                                </a:rPr>
                              </m:ctrlPr>
                            </m:fPr>
                            <m:num>
                              <m:r>
                                <a:rPr lang="zh-CN" altLang="en-US" b="0" i="1">
                                  <a:solidFill>
                                    <a:srgbClr val="000000"/>
                                  </a:solidFill>
                                  <a:latin typeface="Cambria Math" panose="02040503050406030204" pitchFamily="18" charset="0"/>
                                  <a:ea typeface="Cambria Math" panose="02040503050406030204" pitchFamily="18" charset="0"/>
                                </a:rPr>
                                <m:t>𝜋</m:t>
                              </m:r>
                            </m:num>
                            <m:den>
                              <m:r>
                                <a:rPr lang="en-US" altLang="zh-CN" b="0" i="1">
                                  <a:solidFill>
                                    <a:srgbClr val="000000"/>
                                  </a:solidFill>
                                  <a:latin typeface="Cambria Math" panose="02040503050406030204" pitchFamily="18" charset="0"/>
                                  <a:ea typeface="Cambria Math" panose="02040503050406030204" pitchFamily="18" charset="0"/>
                                </a:rPr>
                                <m:t>2</m:t>
                              </m:r>
                            </m:den>
                          </m:f>
                        </m:lim>
                      </m:limLow>
                      <m:d>
                        <m:dPr>
                          <m:ctrlPr>
                            <a:rPr lang="en-US" altLang="zh-CN" b="0" i="1">
                              <a:solidFill>
                                <a:srgbClr val="000000"/>
                              </a:solidFill>
                              <a:latin typeface="Cambria Math" panose="02040503050406030204" pitchFamily="18" charset="0"/>
                              <a:ea typeface="Cambria Math" panose="02040503050406030204" pitchFamily="18" charset="0"/>
                            </a:rPr>
                          </m:ctrlPr>
                        </m:dPr>
                        <m:e>
                          <m:r>
                            <a:rPr lang="en-US" altLang="zh-CN" b="0" i="1">
                              <a:solidFill>
                                <a:srgbClr val="000000"/>
                              </a:solidFill>
                              <a:latin typeface="Cambria Math" panose="02040503050406030204" pitchFamily="18" charset="0"/>
                              <a:ea typeface="Cambria Math" panose="02040503050406030204" pitchFamily="18" charset="0"/>
                            </a:rPr>
                            <m:t>𝑡𝑎𝑛𝑥</m:t>
                          </m:r>
                        </m:e>
                      </m:d>
                      <m:r>
                        <m:rPr>
                          <m:sty m:val="p"/>
                        </m:rPr>
                        <a:rPr lang="en-US" altLang="zh-CN" b="0">
                          <a:solidFill>
                            <a:srgbClr val="000000"/>
                          </a:solidFill>
                          <a:latin typeface="Cambria Math" panose="02040503050406030204" pitchFamily="18" charset="0"/>
                          <a:ea typeface="Cambria Math" panose="02040503050406030204" pitchFamily="18" charset="0"/>
                        </a:rPr>
                        <m:t>ln</m:t>
                      </m:r>
                      <m:d>
                        <m:dPr>
                          <m:ctrlPr>
                            <a:rPr lang="en-US" altLang="zh-CN" b="0" i="1">
                              <a:solidFill>
                                <a:srgbClr val="000000"/>
                              </a:solidFill>
                              <a:latin typeface="Cambria Math" panose="02040503050406030204" pitchFamily="18" charset="0"/>
                              <a:ea typeface="Cambria Math" panose="02040503050406030204" pitchFamily="18" charset="0"/>
                            </a:rPr>
                          </m:ctrlPr>
                        </m:dPr>
                        <m:e>
                          <m:r>
                            <a:rPr lang="en-US" altLang="zh-CN" b="0" i="1">
                              <a:solidFill>
                                <a:srgbClr val="000000"/>
                              </a:solidFill>
                              <a:latin typeface="Cambria Math" panose="02040503050406030204" pitchFamily="18" charset="0"/>
                              <a:ea typeface="Cambria Math" panose="02040503050406030204" pitchFamily="18" charset="0"/>
                            </a:rPr>
                            <m:t>𝑠𝑖𝑛𝑥</m:t>
                          </m:r>
                        </m:e>
                      </m:d>
                      <m:r>
                        <a:rPr lang="en-US" altLang="zh-CN" b="0" i="1" smtClean="0">
                          <a:solidFill>
                            <a:srgbClr val="000000"/>
                          </a:solidFill>
                          <a:latin typeface="Cambria Math" panose="02040503050406030204" pitchFamily="18" charset="0"/>
                          <a:ea typeface="Cambria Math" panose="02040503050406030204" pitchFamily="18" charset="0"/>
                        </a:rPr>
                        <m:t>=</m:t>
                      </m:r>
                      <m:limLow>
                        <m:limLowPr>
                          <m:ctrlPr>
                            <a:rPr lang="en-US" altLang="zh-CN" b="0" i="1">
                              <a:solidFill>
                                <a:srgbClr val="000000"/>
                              </a:solidFill>
                              <a:latin typeface="Cambria Math" panose="02040503050406030204" pitchFamily="18" charset="0"/>
                            </a:rPr>
                          </m:ctrlPr>
                        </m:limLowPr>
                        <m:e>
                          <m:r>
                            <m:rPr>
                              <m:sty m:val="p"/>
                            </m:rPr>
                            <a:rPr lang="en-US" altLang="zh-CN" b="0">
                              <a:solidFill>
                                <a:srgbClr val="000000"/>
                              </a:solidFill>
                              <a:latin typeface="Cambria Math" panose="02040503050406030204" pitchFamily="18" charset="0"/>
                            </a:rPr>
                            <m:t>lim</m:t>
                          </m:r>
                        </m:e>
                        <m:lim>
                          <m:r>
                            <a:rPr lang="en-US" altLang="zh-CN" b="0" i="1">
                              <a:solidFill>
                                <a:srgbClr val="000000"/>
                              </a:solidFill>
                              <a:latin typeface="Cambria Math" panose="02040503050406030204" pitchFamily="18" charset="0"/>
                            </a:rPr>
                            <m:t>𝑥</m:t>
                          </m:r>
                          <m:r>
                            <a:rPr lang="en-US" altLang="zh-CN" b="0" i="1">
                              <a:solidFill>
                                <a:srgbClr val="000000"/>
                              </a:solidFill>
                              <a:latin typeface="Cambria Math" panose="02040503050406030204" pitchFamily="18" charset="0"/>
                              <a:ea typeface="Cambria Math" panose="02040503050406030204" pitchFamily="18" charset="0"/>
                            </a:rPr>
                            <m:t>→</m:t>
                          </m:r>
                          <m:f>
                            <m:fPr>
                              <m:ctrlPr>
                                <a:rPr lang="en-US" altLang="zh-CN" b="0" i="1">
                                  <a:solidFill>
                                    <a:srgbClr val="000000"/>
                                  </a:solidFill>
                                  <a:latin typeface="Cambria Math" panose="02040503050406030204" pitchFamily="18" charset="0"/>
                                  <a:ea typeface="Cambria Math" panose="02040503050406030204" pitchFamily="18" charset="0"/>
                                </a:rPr>
                              </m:ctrlPr>
                            </m:fPr>
                            <m:num>
                              <m:r>
                                <a:rPr lang="zh-CN" altLang="en-US" b="0" i="1">
                                  <a:solidFill>
                                    <a:srgbClr val="000000"/>
                                  </a:solidFill>
                                  <a:latin typeface="Cambria Math" panose="02040503050406030204" pitchFamily="18" charset="0"/>
                                  <a:ea typeface="Cambria Math" panose="02040503050406030204" pitchFamily="18" charset="0"/>
                                </a:rPr>
                                <m:t>𝜋</m:t>
                              </m:r>
                            </m:num>
                            <m:den>
                              <m:r>
                                <a:rPr lang="en-US" altLang="zh-CN" b="0" i="1">
                                  <a:solidFill>
                                    <a:srgbClr val="000000"/>
                                  </a:solidFill>
                                  <a:latin typeface="Cambria Math" panose="02040503050406030204" pitchFamily="18" charset="0"/>
                                  <a:ea typeface="Cambria Math" panose="02040503050406030204" pitchFamily="18" charset="0"/>
                                </a:rPr>
                                <m:t>2</m:t>
                              </m:r>
                            </m:den>
                          </m:f>
                        </m:lim>
                      </m:limLow>
                      <m:f>
                        <m:fPr>
                          <m:ctrlPr>
                            <a:rPr lang="en-US" altLang="zh-CN" b="0" i="1">
                              <a:solidFill>
                                <a:srgbClr val="000000"/>
                              </a:solidFill>
                              <a:latin typeface="Cambria Math" panose="02040503050406030204" pitchFamily="18" charset="0"/>
                              <a:ea typeface="Cambria Math" panose="02040503050406030204" pitchFamily="18" charset="0"/>
                            </a:rPr>
                          </m:ctrlPr>
                        </m:fPr>
                        <m:num>
                          <m:d>
                            <m:dPr>
                              <m:ctrlPr>
                                <a:rPr lang="en-US" altLang="zh-CN" b="0" i="1">
                                  <a:solidFill>
                                    <a:srgbClr val="000000"/>
                                  </a:solidFill>
                                  <a:latin typeface="Cambria Math" panose="02040503050406030204" pitchFamily="18" charset="0"/>
                                  <a:ea typeface="Cambria Math" panose="02040503050406030204" pitchFamily="18" charset="0"/>
                                </a:rPr>
                              </m:ctrlPr>
                            </m:dPr>
                            <m:e>
                              <m:r>
                                <a:rPr lang="en-US" altLang="zh-CN" b="0" i="1">
                                  <a:solidFill>
                                    <a:srgbClr val="000000"/>
                                  </a:solidFill>
                                  <a:latin typeface="Cambria Math" panose="02040503050406030204" pitchFamily="18" charset="0"/>
                                  <a:ea typeface="Cambria Math" panose="02040503050406030204" pitchFamily="18" charset="0"/>
                                </a:rPr>
                                <m:t>𝑠𝑖𝑛𝑥</m:t>
                              </m:r>
                            </m:e>
                          </m:d>
                          <m:r>
                            <m:rPr>
                              <m:sty m:val="p"/>
                            </m:rPr>
                            <a:rPr lang="en-US" altLang="zh-CN" b="0">
                              <a:solidFill>
                                <a:srgbClr val="000000"/>
                              </a:solidFill>
                              <a:latin typeface="Cambria Math" panose="02040503050406030204" pitchFamily="18" charset="0"/>
                              <a:ea typeface="Cambria Math" panose="02040503050406030204" pitchFamily="18" charset="0"/>
                            </a:rPr>
                            <m:t>ln</m:t>
                          </m:r>
                          <m:d>
                            <m:dPr>
                              <m:ctrlPr>
                                <a:rPr lang="en-US" altLang="zh-CN" b="0" i="1">
                                  <a:solidFill>
                                    <a:srgbClr val="000000"/>
                                  </a:solidFill>
                                  <a:latin typeface="Cambria Math" panose="02040503050406030204" pitchFamily="18" charset="0"/>
                                  <a:ea typeface="Cambria Math" panose="02040503050406030204" pitchFamily="18" charset="0"/>
                                </a:rPr>
                              </m:ctrlPr>
                            </m:dPr>
                            <m:e>
                              <m:r>
                                <a:rPr lang="en-US" altLang="zh-CN" b="0" i="1" smtClean="0">
                                  <a:solidFill>
                                    <a:srgbClr val="000000"/>
                                  </a:solidFill>
                                  <a:latin typeface="Cambria Math" panose="02040503050406030204" pitchFamily="18" charset="0"/>
                                  <a:ea typeface="Cambria Math" panose="02040503050406030204" pitchFamily="18" charset="0"/>
                                </a:rPr>
                                <m:t>1+</m:t>
                              </m:r>
                              <m:r>
                                <a:rPr lang="en-US" altLang="zh-CN" b="0" i="1">
                                  <a:solidFill>
                                    <a:srgbClr val="000000"/>
                                  </a:solidFill>
                                  <a:latin typeface="Cambria Math" panose="02040503050406030204" pitchFamily="18" charset="0"/>
                                  <a:ea typeface="Cambria Math" panose="02040503050406030204" pitchFamily="18" charset="0"/>
                                </a:rPr>
                                <m:t>𝑠𝑖𝑛𝑥</m:t>
                              </m:r>
                              <m:r>
                                <a:rPr lang="en-US" altLang="zh-CN" b="0" i="1" smtClean="0">
                                  <a:solidFill>
                                    <a:srgbClr val="000000"/>
                                  </a:solidFill>
                                  <a:latin typeface="Cambria Math" panose="02040503050406030204" pitchFamily="18" charset="0"/>
                                  <a:ea typeface="Cambria Math" panose="02040503050406030204" pitchFamily="18" charset="0"/>
                                </a:rPr>
                                <m:t>−1</m:t>
                              </m:r>
                            </m:e>
                          </m:d>
                        </m:num>
                        <m:den>
                          <m:r>
                            <a:rPr lang="en-US" altLang="zh-CN" b="0" i="1">
                              <a:solidFill>
                                <a:srgbClr val="000000"/>
                              </a:solidFill>
                              <a:latin typeface="Cambria Math" panose="02040503050406030204" pitchFamily="18" charset="0"/>
                              <a:ea typeface="Cambria Math" panose="02040503050406030204" pitchFamily="18" charset="0"/>
                            </a:rPr>
                            <m:t>𝑠𝑖𝑛𝑥</m:t>
                          </m:r>
                          <m:r>
                            <a:rPr lang="en-US" altLang="zh-CN" b="0" i="1">
                              <a:solidFill>
                                <a:srgbClr val="000000"/>
                              </a:solidFill>
                              <a:latin typeface="Cambria Math" panose="02040503050406030204" pitchFamily="18" charset="0"/>
                              <a:ea typeface="Cambria Math" panose="02040503050406030204" pitchFamily="18" charset="0"/>
                            </a:rPr>
                            <m:t>−1</m:t>
                          </m:r>
                        </m:den>
                      </m:f>
                      <m:r>
                        <a:rPr lang="en-US" altLang="zh-CN" b="0" i="1" smtClean="0">
                          <a:solidFill>
                            <a:srgbClr val="000000"/>
                          </a:solidFill>
                          <a:latin typeface="Cambria Math" panose="02040503050406030204" pitchFamily="18" charset="0"/>
                          <a:ea typeface="Cambria Math" panose="02040503050406030204" pitchFamily="18" charset="0"/>
                        </a:rPr>
                        <m:t>∙</m:t>
                      </m:r>
                      <m:f>
                        <m:fPr>
                          <m:ctrlPr>
                            <a:rPr lang="en-US" altLang="zh-CN" b="0" i="1" smtClean="0">
                              <a:solidFill>
                                <a:srgbClr val="000000"/>
                              </a:solidFill>
                              <a:latin typeface="Cambria Math" panose="02040503050406030204" pitchFamily="18" charset="0"/>
                              <a:ea typeface="Cambria Math" panose="02040503050406030204" pitchFamily="18" charset="0"/>
                            </a:rPr>
                          </m:ctrlPr>
                        </m:fPr>
                        <m:num>
                          <m:r>
                            <a:rPr lang="en-US" altLang="zh-CN" b="0" i="1">
                              <a:solidFill>
                                <a:srgbClr val="000000"/>
                              </a:solidFill>
                              <a:latin typeface="Cambria Math" panose="02040503050406030204" pitchFamily="18" charset="0"/>
                              <a:ea typeface="Cambria Math" panose="02040503050406030204" pitchFamily="18" charset="0"/>
                            </a:rPr>
                            <m:t>𝑠𝑖𝑛𝑥</m:t>
                          </m:r>
                          <m:r>
                            <a:rPr lang="en-US" altLang="zh-CN" b="0" i="1">
                              <a:solidFill>
                                <a:srgbClr val="000000"/>
                              </a:solidFill>
                              <a:latin typeface="Cambria Math" panose="02040503050406030204" pitchFamily="18" charset="0"/>
                              <a:ea typeface="Cambria Math" panose="02040503050406030204" pitchFamily="18" charset="0"/>
                            </a:rPr>
                            <m:t>−1</m:t>
                          </m:r>
                        </m:num>
                        <m:den>
                          <m:r>
                            <a:rPr lang="en-US" altLang="zh-CN" b="0" i="1">
                              <a:solidFill>
                                <a:srgbClr val="000000"/>
                              </a:solidFill>
                              <a:latin typeface="Cambria Math" panose="02040503050406030204" pitchFamily="18" charset="0"/>
                              <a:ea typeface="Cambria Math" panose="02040503050406030204" pitchFamily="18" charset="0"/>
                            </a:rPr>
                            <m:t>𝑐𝑜𝑠𝑥</m:t>
                          </m:r>
                        </m:den>
                      </m:f>
                      <m:r>
                        <a:rPr lang="en-US" altLang="zh-CN" b="0" i="1" smtClean="0">
                          <a:solidFill>
                            <a:srgbClr val="000000"/>
                          </a:solidFill>
                          <a:latin typeface="Cambria Math" panose="02040503050406030204" pitchFamily="18" charset="0"/>
                          <a:ea typeface="Cambria Math" panose="02040503050406030204" pitchFamily="18" charset="0"/>
                        </a:rPr>
                        <m:t>=1∙1∙0=0</m:t>
                      </m:r>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1577083" y="5233996"/>
                <a:ext cx="8349915" cy="828047"/>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8715967" y="2649721"/>
                <a:ext cx="3142142" cy="273998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solidFill>
                                <a:srgbClr val="660033"/>
                              </a:solidFill>
                              <a:latin typeface="Cambria Math" panose="02040503050406030204" pitchFamily="18" charset="0"/>
                            </a:rPr>
                          </m:ctrlPr>
                        </m:limLowPr>
                        <m:e>
                          <m:r>
                            <m:rPr>
                              <m:sty m:val="p"/>
                            </m:rPr>
                            <a:rPr lang="en-US" altLang="zh-CN" b="0">
                              <a:solidFill>
                                <a:srgbClr val="660033"/>
                              </a:solidFill>
                              <a:latin typeface="Cambria Math" panose="02040503050406030204" pitchFamily="18" charset="0"/>
                            </a:rPr>
                            <m:t>lim</m:t>
                          </m:r>
                        </m:e>
                        <m:lim>
                          <m:r>
                            <a:rPr lang="en-US" altLang="zh-CN" b="0" i="1">
                              <a:solidFill>
                                <a:srgbClr val="660033"/>
                              </a:solidFill>
                              <a:latin typeface="Cambria Math" panose="02040503050406030204" pitchFamily="18" charset="0"/>
                            </a:rPr>
                            <m:t>𝑥</m:t>
                          </m:r>
                          <m:r>
                            <a:rPr lang="en-US" altLang="zh-CN" b="0" i="1">
                              <a:solidFill>
                                <a:srgbClr val="660033"/>
                              </a:solidFill>
                              <a:latin typeface="Cambria Math" panose="02040503050406030204" pitchFamily="18" charset="0"/>
                              <a:ea typeface="Cambria Math" panose="02040503050406030204" pitchFamily="18" charset="0"/>
                            </a:rPr>
                            <m:t>→</m:t>
                          </m:r>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lim>
                      </m:limLow>
                      <m:f>
                        <m:fPr>
                          <m:ctrlPr>
                            <a:rPr lang="en-US" altLang="zh-CN" b="0" i="1">
                              <a:solidFill>
                                <a:srgbClr val="660033"/>
                              </a:solidFill>
                              <a:latin typeface="Cambria Math" panose="02040503050406030204" pitchFamily="18" charset="0"/>
                              <a:ea typeface="Cambria Math" panose="02040503050406030204" pitchFamily="18" charset="0"/>
                            </a:rPr>
                          </m:ctrlPr>
                        </m:fPr>
                        <m:num>
                          <m:r>
                            <a:rPr lang="en-US" altLang="zh-CN" b="0" i="1">
                              <a:solidFill>
                                <a:srgbClr val="660033"/>
                              </a:solidFill>
                              <a:latin typeface="Cambria Math" panose="02040503050406030204" pitchFamily="18" charset="0"/>
                              <a:ea typeface="Cambria Math" panose="02040503050406030204" pitchFamily="18" charset="0"/>
                            </a:rPr>
                            <m:t>𝑠𝑖𝑛𝑥</m:t>
                          </m:r>
                          <m:r>
                            <a:rPr lang="en-US" altLang="zh-CN" b="0" i="1">
                              <a:solidFill>
                                <a:srgbClr val="660033"/>
                              </a:solidFill>
                              <a:latin typeface="Cambria Math" panose="02040503050406030204" pitchFamily="18" charset="0"/>
                              <a:ea typeface="Cambria Math" panose="02040503050406030204" pitchFamily="18" charset="0"/>
                            </a:rPr>
                            <m:t>−1</m:t>
                          </m:r>
                        </m:num>
                        <m:den>
                          <m:r>
                            <a:rPr lang="en-US" altLang="zh-CN" b="0" i="1">
                              <a:solidFill>
                                <a:srgbClr val="660033"/>
                              </a:solidFill>
                              <a:latin typeface="Cambria Math" panose="02040503050406030204" pitchFamily="18" charset="0"/>
                              <a:ea typeface="Cambria Math" panose="02040503050406030204" pitchFamily="18" charset="0"/>
                            </a:rPr>
                            <m:t>𝑐𝑜𝑠𝑥</m:t>
                          </m:r>
                        </m:den>
                      </m:f>
                    </m:oMath>
                  </m:oMathPara>
                </a14:m>
                <a:endParaRPr lang="en-US" altLang="zh-CN" dirty="0" smtClean="0">
                  <a:solidFill>
                    <a:srgbClr val="660033"/>
                  </a:solidFill>
                </a:endParaRPr>
              </a:p>
              <a:p>
                <a:pPr/>
                <a14:m>
                  <m:oMathPara xmlns:m="http://schemas.openxmlformats.org/officeDocument/2006/math">
                    <m:oMathParaPr>
                      <m:jc m:val="left"/>
                    </m:oMathParaPr>
                    <m:oMath xmlns:m="http://schemas.openxmlformats.org/officeDocument/2006/math">
                      <m:r>
                        <a:rPr lang="en-US" altLang="zh-CN" b="0" i="1" smtClean="0">
                          <a:solidFill>
                            <a:srgbClr val="660033"/>
                          </a:solidFill>
                          <a:latin typeface="Cambria Math" panose="02040503050406030204" pitchFamily="18" charset="0"/>
                        </a:rPr>
                        <m:t>=</m:t>
                      </m:r>
                      <m:limLow>
                        <m:limLowPr>
                          <m:ctrlPr>
                            <a:rPr lang="en-US" altLang="zh-CN" b="0" i="1">
                              <a:solidFill>
                                <a:srgbClr val="660033"/>
                              </a:solidFill>
                              <a:latin typeface="Cambria Math" panose="02040503050406030204" pitchFamily="18" charset="0"/>
                            </a:rPr>
                          </m:ctrlPr>
                        </m:limLowPr>
                        <m:e>
                          <m:r>
                            <m:rPr>
                              <m:sty m:val="p"/>
                            </m:rPr>
                            <a:rPr lang="en-US" altLang="zh-CN" b="0">
                              <a:solidFill>
                                <a:srgbClr val="660033"/>
                              </a:solidFill>
                              <a:latin typeface="Cambria Math" panose="02040503050406030204" pitchFamily="18" charset="0"/>
                            </a:rPr>
                            <m:t>lim</m:t>
                          </m:r>
                        </m:e>
                        <m:lim>
                          <m:r>
                            <a:rPr lang="en-US" altLang="zh-CN" b="0" i="1">
                              <a:solidFill>
                                <a:srgbClr val="660033"/>
                              </a:solidFill>
                              <a:latin typeface="Cambria Math" panose="02040503050406030204" pitchFamily="18" charset="0"/>
                            </a:rPr>
                            <m:t>𝑥</m:t>
                          </m:r>
                          <m:r>
                            <a:rPr lang="en-US" altLang="zh-CN" b="0" i="1">
                              <a:solidFill>
                                <a:srgbClr val="660033"/>
                              </a:solidFill>
                              <a:latin typeface="Cambria Math" panose="02040503050406030204" pitchFamily="18" charset="0"/>
                              <a:ea typeface="Cambria Math" panose="02040503050406030204" pitchFamily="18" charset="0"/>
                            </a:rPr>
                            <m:t>→</m:t>
                          </m:r>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lim>
                      </m:limLow>
                      <m:f>
                        <m:fPr>
                          <m:ctrlPr>
                            <a:rPr lang="en-US" altLang="zh-CN" b="0" i="1">
                              <a:solidFill>
                                <a:srgbClr val="660033"/>
                              </a:solidFill>
                              <a:latin typeface="Cambria Math" panose="02040503050406030204" pitchFamily="18" charset="0"/>
                              <a:ea typeface="Cambria Math" panose="02040503050406030204" pitchFamily="18" charset="0"/>
                            </a:rPr>
                          </m:ctrlPr>
                        </m:fPr>
                        <m:num>
                          <m:r>
                            <a:rPr lang="en-US" altLang="zh-CN" b="0" i="1" smtClean="0">
                              <a:solidFill>
                                <a:srgbClr val="660033"/>
                              </a:solidFill>
                              <a:latin typeface="Cambria Math" panose="02040503050406030204" pitchFamily="18" charset="0"/>
                              <a:ea typeface="Cambria Math" panose="02040503050406030204" pitchFamily="18" charset="0"/>
                            </a:rPr>
                            <m:t>𝑐𝑜𝑠</m:t>
                          </m:r>
                          <m:d>
                            <m:dPr>
                              <m:ctrlPr>
                                <a:rPr lang="en-US" altLang="zh-CN" b="0" i="1" smtClean="0">
                                  <a:solidFill>
                                    <a:srgbClr val="660033"/>
                                  </a:solidFill>
                                  <a:latin typeface="Cambria Math" panose="02040503050406030204" pitchFamily="18" charset="0"/>
                                  <a:ea typeface="Cambria Math" panose="02040503050406030204" pitchFamily="18" charset="0"/>
                                </a:rPr>
                              </m:ctrlPr>
                            </m:dPr>
                            <m:e>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r>
                                <a:rPr lang="en-US" altLang="zh-CN" b="0" i="1" smtClean="0">
                                  <a:solidFill>
                                    <a:srgbClr val="660033"/>
                                  </a:solidFill>
                                  <a:latin typeface="Cambria Math" panose="02040503050406030204" pitchFamily="18" charset="0"/>
                                  <a:ea typeface="Cambria Math" panose="02040503050406030204" pitchFamily="18" charset="0"/>
                                </a:rPr>
                                <m:t>−</m:t>
                              </m:r>
                              <m:r>
                                <a:rPr lang="en-US" altLang="zh-CN" b="0" i="1">
                                  <a:solidFill>
                                    <a:srgbClr val="660033"/>
                                  </a:solidFill>
                                  <a:latin typeface="Cambria Math" panose="02040503050406030204" pitchFamily="18" charset="0"/>
                                  <a:ea typeface="Cambria Math" panose="02040503050406030204" pitchFamily="18" charset="0"/>
                                </a:rPr>
                                <m:t>𝑥</m:t>
                              </m:r>
                            </m:e>
                          </m:d>
                          <m:r>
                            <a:rPr lang="en-US" altLang="zh-CN" b="0" i="1">
                              <a:solidFill>
                                <a:srgbClr val="660033"/>
                              </a:solidFill>
                              <a:latin typeface="Cambria Math" panose="02040503050406030204" pitchFamily="18" charset="0"/>
                              <a:ea typeface="Cambria Math" panose="02040503050406030204" pitchFamily="18" charset="0"/>
                            </a:rPr>
                            <m:t>−1</m:t>
                          </m:r>
                        </m:num>
                        <m:den>
                          <m:r>
                            <a:rPr lang="en-US" altLang="zh-CN" b="0" i="1" smtClean="0">
                              <a:solidFill>
                                <a:srgbClr val="660033"/>
                              </a:solidFill>
                              <a:latin typeface="Cambria Math" panose="02040503050406030204" pitchFamily="18" charset="0"/>
                              <a:ea typeface="Cambria Math" panose="02040503050406030204" pitchFamily="18" charset="0"/>
                            </a:rPr>
                            <m:t>𝑠𝑖𝑛</m:t>
                          </m:r>
                          <m:d>
                            <m:dPr>
                              <m:ctrlPr>
                                <a:rPr lang="en-US" altLang="zh-CN" b="0" i="1">
                                  <a:solidFill>
                                    <a:srgbClr val="660033"/>
                                  </a:solidFill>
                                  <a:latin typeface="Cambria Math" panose="02040503050406030204" pitchFamily="18" charset="0"/>
                                  <a:ea typeface="Cambria Math" panose="02040503050406030204" pitchFamily="18" charset="0"/>
                                </a:rPr>
                              </m:ctrlPr>
                            </m:dPr>
                            <m:e>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r>
                                <a:rPr lang="en-US" altLang="zh-CN" b="0" i="1">
                                  <a:solidFill>
                                    <a:srgbClr val="660033"/>
                                  </a:solidFill>
                                  <a:latin typeface="Cambria Math" panose="02040503050406030204" pitchFamily="18" charset="0"/>
                                  <a:ea typeface="Cambria Math" panose="02040503050406030204" pitchFamily="18" charset="0"/>
                                </a:rPr>
                                <m:t>−</m:t>
                              </m:r>
                              <m:r>
                                <a:rPr lang="en-US" altLang="zh-CN" b="0" i="1">
                                  <a:solidFill>
                                    <a:srgbClr val="660033"/>
                                  </a:solidFill>
                                  <a:latin typeface="Cambria Math" panose="02040503050406030204" pitchFamily="18" charset="0"/>
                                  <a:ea typeface="Cambria Math" panose="02040503050406030204" pitchFamily="18" charset="0"/>
                                </a:rPr>
                                <m:t>𝑥</m:t>
                              </m:r>
                            </m:e>
                          </m:d>
                        </m:den>
                      </m:f>
                    </m:oMath>
                  </m:oMathPara>
                </a14:m>
                <a:endParaRPr lang="en-US" altLang="zh-CN" dirty="0" smtClean="0">
                  <a:solidFill>
                    <a:srgbClr val="660033"/>
                  </a:solidFill>
                </a:endParaRPr>
              </a:p>
              <a:p>
                <a:pPr algn="l"/>
                <a14:m>
                  <m:oMathPara xmlns:m="http://schemas.openxmlformats.org/officeDocument/2006/math">
                    <m:oMathParaPr>
                      <m:jc m:val="left"/>
                    </m:oMathParaPr>
                    <m:oMath xmlns:m="http://schemas.openxmlformats.org/officeDocument/2006/math">
                      <m:r>
                        <a:rPr lang="en-US" altLang="zh-CN" b="0" i="1">
                          <a:solidFill>
                            <a:srgbClr val="660033"/>
                          </a:solidFill>
                          <a:latin typeface="Cambria Math" panose="02040503050406030204" pitchFamily="18" charset="0"/>
                        </a:rPr>
                        <m:t>=</m:t>
                      </m:r>
                      <m:limLow>
                        <m:limLowPr>
                          <m:ctrlPr>
                            <a:rPr lang="en-US" altLang="zh-CN" b="0" i="1">
                              <a:solidFill>
                                <a:srgbClr val="660033"/>
                              </a:solidFill>
                              <a:latin typeface="Cambria Math" panose="02040503050406030204" pitchFamily="18" charset="0"/>
                            </a:rPr>
                          </m:ctrlPr>
                        </m:limLowPr>
                        <m:e>
                          <m:r>
                            <m:rPr>
                              <m:sty m:val="p"/>
                            </m:rPr>
                            <a:rPr lang="en-US" altLang="zh-CN" b="0">
                              <a:solidFill>
                                <a:srgbClr val="660033"/>
                              </a:solidFill>
                              <a:latin typeface="Cambria Math" panose="02040503050406030204" pitchFamily="18" charset="0"/>
                            </a:rPr>
                            <m:t>lim</m:t>
                          </m:r>
                        </m:e>
                        <m:lim>
                          <m:r>
                            <a:rPr lang="en-US" altLang="zh-CN" b="0" i="1">
                              <a:solidFill>
                                <a:srgbClr val="660033"/>
                              </a:solidFill>
                              <a:latin typeface="Cambria Math" panose="02040503050406030204" pitchFamily="18" charset="0"/>
                            </a:rPr>
                            <m:t>𝑥</m:t>
                          </m:r>
                          <m:r>
                            <a:rPr lang="en-US" altLang="zh-CN" b="0" i="1">
                              <a:solidFill>
                                <a:srgbClr val="660033"/>
                              </a:solidFill>
                              <a:latin typeface="Cambria Math" panose="02040503050406030204" pitchFamily="18" charset="0"/>
                              <a:ea typeface="Cambria Math" panose="02040503050406030204" pitchFamily="18" charset="0"/>
                            </a:rPr>
                            <m:t>→</m:t>
                          </m:r>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lim>
                      </m:limLow>
                      <m:f>
                        <m:fPr>
                          <m:ctrlPr>
                            <a:rPr lang="en-US" altLang="zh-CN" b="0" i="1">
                              <a:solidFill>
                                <a:srgbClr val="660033"/>
                              </a:solidFill>
                              <a:latin typeface="Cambria Math" panose="02040503050406030204" pitchFamily="18" charset="0"/>
                              <a:ea typeface="Cambria Math" panose="02040503050406030204" pitchFamily="18" charset="0"/>
                            </a:rPr>
                          </m:ctrlPr>
                        </m:fPr>
                        <m:num>
                          <m:r>
                            <a:rPr lang="en-US" altLang="zh-CN" b="0" i="1" smtClean="0">
                              <a:solidFill>
                                <a:srgbClr val="660033"/>
                              </a:solidFill>
                              <a:latin typeface="Cambria Math" panose="02040503050406030204" pitchFamily="18" charset="0"/>
                              <a:ea typeface="Cambria Math" panose="02040503050406030204" pitchFamily="18" charset="0"/>
                            </a:rPr>
                            <m:t>−2</m:t>
                          </m:r>
                          <m:sSup>
                            <m:sSupPr>
                              <m:ctrlPr>
                                <a:rPr lang="en-US" altLang="zh-CN" b="0" i="1" smtClean="0">
                                  <a:solidFill>
                                    <a:srgbClr val="660033"/>
                                  </a:solidFill>
                                  <a:latin typeface="Cambria Math" panose="02040503050406030204" pitchFamily="18" charset="0"/>
                                  <a:ea typeface="Cambria Math" panose="02040503050406030204" pitchFamily="18" charset="0"/>
                                </a:rPr>
                              </m:ctrlPr>
                            </m:sSupPr>
                            <m:e>
                              <m:r>
                                <a:rPr lang="en-US" altLang="zh-CN" b="0" i="1">
                                  <a:solidFill>
                                    <a:srgbClr val="660033"/>
                                  </a:solidFill>
                                  <a:latin typeface="Cambria Math" panose="02040503050406030204" pitchFamily="18" charset="0"/>
                                  <a:ea typeface="Cambria Math" panose="02040503050406030204" pitchFamily="18" charset="0"/>
                                </a:rPr>
                                <m:t>𝑠𝑖𝑛</m:t>
                              </m:r>
                            </m:e>
                            <m:sup>
                              <m:r>
                                <a:rPr lang="en-US" altLang="zh-CN" b="0" i="1" smtClean="0">
                                  <a:solidFill>
                                    <a:srgbClr val="660033"/>
                                  </a:solidFill>
                                  <a:latin typeface="Cambria Math" panose="02040503050406030204" pitchFamily="18" charset="0"/>
                                  <a:ea typeface="Cambria Math" panose="02040503050406030204" pitchFamily="18" charset="0"/>
                                </a:rPr>
                                <m:t>2</m:t>
                              </m:r>
                            </m:sup>
                          </m:sSup>
                          <m:d>
                            <m:dPr>
                              <m:ctrlPr>
                                <a:rPr lang="en-US" altLang="zh-CN" b="0" i="1">
                                  <a:solidFill>
                                    <a:srgbClr val="660033"/>
                                  </a:solidFill>
                                  <a:latin typeface="Cambria Math" panose="02040503050406030204" pitchFamily="18" charset="0"/>
                                  <a:ea typeface="Cambria Math" panose="02040503050406030204" pitchFamily="18" charset="0"/>
                                </a:rPr>
                              </m:ctrlPr>
                            </m:dPr>
                            <m:e>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smtClean="0">
                                      <a:solidFill>
                                        <a:srgbClr val="660033"/>
                                      </a:solidFill>
                                      <a:latin typeface="Cambria Math" panose="02040503050406030204" pitchFamily="18" charset="0"/>
                                      <a:ea typeface="Cambria Math" panose="02040503050406030204" pitchFamily="18" charset="0"/>
                                    </a:rPr>
                                    <m:t>4</m:t>
                                  </m:r>
                                </m:den>
                              </m:f>
                              <m:r>
                                <a:rPr lang="en-US" altLang="zh-CN" b="0" i="1">
                                  <a:solidFill>
                                    <a:srgbClr val="660033"/>
                                  </a:solidFill>
                                  <a:latin typeface="Cambria Math" panose="02040503050406030204" pitchFamily="18" charset="0"/>
                                  <a:ea typeface="Cambria Math" panose="02040503050406030204" pitchFamily="18" charset="0"/>
                                </a:rPr>
                                <m:t>−</m:t>
                              </m:r>
                              <m:f>
                                <m:fPr>
                                  <m:ctrlPr>
                                    <a:rPr lang="en-US" altLang="zh-CN" b="0" i="1" smtClean="0">
                                      <a:solidFill>
                                        <a:srgbClr val="660033"/>
                                      </a:solidFill>
                                      <a:latin typeface="Cambria Math" panose="02040503050406030204" pitchFamily="18" charset="0"/>
                                      <a:ea typeface="Cambria Math" panose="02040503050406030204" pitchFamily="18" charset="0"/>
                                    </a:rPr>
                                  </m:ctrlPr>
                                </m:fPr>
                                <m:num>
                                  <m:r>
                                    <a:rPr lang="en-US" altLang="zh-CN" b="0" i="1" smtClean="0">
                                      <a:solidFill>
                                        <a:srgbClr val="660033"/>
                                      </a:solidFill>
                                      <a:latin typeface="Cambria Math" panose="02040503050406030204" pitchFamily="18" charset="0"/>
                                      <a:ea typeface="Cambria Math" panose="02040503050406030204" pitchFamily="18" charset="0"/>
                                    </a:rPr>
                                    <m:t>𝑥</m:t>
                                  </m:r>
                                </m:num>
                                <m:den>
                                  <m:r>
                                    <a:rPr lang="en-US" altLang="zh-CN" b="0" i="1" smtClean="0">
                                      <a:solidFill>
                                        <a:srgbClr val="660033"/>
                                      </a:solidFill>
                                      <a:latin typeface="Cambria Math" panose="02040503050406030204" pitchFamily="18" charset="0"/>
                                      <a:ea typeface="Cambria Math" panose="02040503050406030204" pitchFamily="18" charset="0"/>
                                    </a:rPr>
                                    <m:t>2</m:t>
                                  </m:r>
                                </m:den>
                              </m:f>
                            </m:e>
                          </m:d>
                        </m:num>
                        <m:den>
                          <m:r>
                            <a:rPr lang="en-US" altLang="zh-CN" b="0" i="1">
                              <a:solidFill>
                                <a:srgbClr val="660033"/>
                              </a:solidFill>
                              <a:latin typeface="Cambria Math" panose="02040503050406030204" pitchFamily="18" charset="0"/>
                              <a:ea typeface="Cambria Math" panose="02040503050406030204" pitchFamily="18" charset="0"/>
                            </a:rPr>
                            <m:t>𝑠𝑖𝑛</m:t>
                          </m:r>
                          <m:d>
                            <m:dPr>
                              <m:ctrlPr>
                                <a:rPr lang="en-US" altLang="zh-CN" b="0" i="1">
                                  <a:solidFill>
                                    <a:srgbClr val="660033"/>
                                  </a:solidFill>
                                  <a:latin typeface="Cambria Math" panose="02040503050406030204" pitchFamily="18" charset="0"/>
                                  <a:ea typeface="Cambria Math" panose="02040503050406030204" pitchFamily="18" charset="0"/>
                                </a:rPr>
                              </m:ctrlPr>
                            </m:dPr>
                            <m:e>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r>
                                <a:rPr lang="en-US" altLang="zh-CN" b="0" i="1">
                                  <a:solidFill>
                                    <a:srgbClr val="660033"/>
                                  </a:solidFill>
                                  <a:latin typeface="Cambria Math" panose="02040503050406030204" pitchFamily="18" charset="0"/>
                                  <a:ea typeface="Cambria Math" panose="02040503050406030204" pitchFamily="18" charset="0"/>
                                </a:rPr>
                                <m:t>−</m:t>
                              </m:r>
                              <m:r>
                                <a:rPr lang="en-US" altLang="zh-CN" b="0" i="1">
                                  <a:solidFill>
                                    <a:srgbClr val="660033"/>
                                  </a:solidFill>
                                  <a:latin typeface="Cambria Math" panose="02040503050406030204" pitchFamily="18" charset="0"/>
                                  <a:ea typeface="Cambria Math" panose="02040503050406030204" pitchFamily="18" charset="0"/>
                                </a:rPr>
                                <m:t>𝑥</m:t>
                              </m:r>
                            </m:e>
                          </m:d>
                        </m:den>
                      </m:f>
                      <m:r>
                        <a:rPr lang="en-US" altLang="zh-CN" b="0" i="1" smtClean="0">
                          <a:solidFill>
                            <a:srgbClr val="660033"/>
                          </a:solidFill>
                          <a:latin typeface="Cambria Math" panose="02040503050406030204" pitchFamily="18" charset="0"/>
                          <a:ea typeface="Cambria Math" panose="02040503050406030204" pitchFamily="18" charset="0"/>
                        </a:rPr>
                        <m:t>=0</m:t>
                      </m:r>
                    </m:oMath>
                  </m:oMathPara>
                </a14:m>
                <a:endParaRPr lang="zh-CN" altLang="en-US" dirty="0">
                  <a:solidFill>
                    <a:srgbClr val="660033"/>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8715967" y="2649721"/>
                <a:ext cx="3142142" cy="2739981"/>
              </a:xfrm>
              <a:prstGeom prst="rect">
                <a:avLst/>
              </a:prstGeom>
              <a:blipFill rotWithShape="0">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16850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Text Box 2"/>
          <p:cNvSpPr txBox="1">
            <a:spLocks noChangeArrowheads="1"/>
          </p:cNvSpPr>
          <p:nvPr/>
        </p:nvSpPr>
        <p:spPr bwMode="auto">
          <a:xfrm>
            <a:off x="2666531" y="888205"/>
            <a:ext cx="7277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第七</a:t>
            </a:r>
            <a:r>
              <a:rPr lang="zh-CN" altLang="en-US" sz="3600" dirty="0" smtClean="0">
                <a:solidFill>
                  <a:schemeClr val="accent2"/>
                </a:solidFill>
                <a:latin typeface="楷体_GB2312" pitchFamily="49" charset="-122"/>
                <a:ea typeface="楷体_GB2312" pitchFamily="49" charset="-122"/>
              </a:rPr>
              <a:t>节  无穷小</a:t>
            </a:r>
            <a:r>
              <a:rPr lang="zh-CN" altLang="en-US" sz="3600" dirty="0">
                <a:solidFill>
                  <a:schemeClr val="accent2"/>
                </a:solidFill>
                <a:latin typeface="楷体_GB2312" pitchFamily="49" charset="-122"/>
                <a:ea typeface="楷体_GB2312" pitchFamily="49" charset="-122"/>
              </a:rPr>
              <a:t>的比较</a:t>
            </a:r>
          </a:p>
        </p:txBody>
      </p:sp>
      <p:grpSp>
        <p:nvGrpSpPr>
          <p:cNvPr id="499715" name="Group 3"/>
          <p:cNvGrpSpPr>
            <a:grpSpLocks/>
          </p:cNvGrpSpPr>
          <p:nvPr/>
        </p:nvGrpSpPr>
        <p:grpSpPr bwMode="auto">
          <a:xfrm>
            <a:off x="1517650" y="0"/>
            <a:ext cx="9004300" cy="6400800"/>
            <a:chOff x="44" y="48"/>
            <a:chExt cx="5672" cy="4032"/>
          </a:xfrm>
        </p:grpSpPr>
        <p:grpSp>
          <p:nvGrpSpPr>
            <p:cNvPr id="499716" name="Group 4"/>
            <p:cNvGrpSpPr>
              <a:grpSpLocks/>
            </p:cNvGrpSpPr>
            <p:nvPr/>
          </p:nvGrpSpPr>
          <p:grpSpPr bwMode="auto">
            <a:xfrm>
              <a:off x="528" y="48"/>
              <a:ext cx="288" cy="4032"/>
              <a:chOff x="5539" y="139"/>
              <a:chExt cx="125" cy="4037"/>
            </a:xfrm>
          </p:grpSpPr>
          <p:sp>
            <p:nvSpPr>
              <p:cNvPr id="499717"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9718"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499719" name="Group 7"/>
            <p:cNvGrpSpPr>
              <a:grpSpLocks/>
            </p:cNvGrpSpPr>
            <p:nvPr/>
          </p:nvGrpSpPr>
          <p:grpSpPr bwMode="auto">
            <a:xfrm>
              <a:off x="44" y="1072"/>
              <a:ext cx="5672" cy="270"/>
              <a:chOff x="256" y="4256"/>
              <a:chExt cx="5480" cy="135"/>
            </a:xfrm>
          </p:grpSpPr>
          <p:sp>
            <p:nvSpPr>
              <p:cNvPr id="499720" name="Rectangle 8"/>
              <p:cNvSpPr>
                <a:spLocks noChangeArrowheads="1"/>
              </p:cNvSpPr>
              <p:nvPr/>
            </p:nvSpPr>
            <p:spPr bwMode="auto">
              <a:xfrm rot="5400000" flipV="1">
                <a:off x="2976" y="1544"/>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9721" name="Rectangle 9"/>
              <p:cNvSpPr>
                <a:spLocks noChangeArrowheads="1"/>
              </p:cNvSpPr>
              <p:nvPr/>
            </p:nvSpPr>
            <p:spPr bwMode="auto">
              <a:xfrm rot="5400000" flipV="1">
                <a:off x="2910" y="1689"/>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99722" name="Text Box 10"/>
          <p:cNvSpPr txBox="1">
            <a:spLocks noChangeArrowheads="1"/>
          </p:cNvSpPr>
          <p:nvPr/>
        </p:nvSpPr>
        <p:spPr bwMode="auto">
          <a:xfrm>
            <a:off x="3702844" y="2701177"/>
            <a:ext cx="6337300"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dirty="0" smtClean="0">
                <a:latin typeface="黑体" pitchFamily="2" charset="-122"/>
                <a:ea typeface="黑体" pitchFamily="2" charset="-122"/>
              </a:rPr>
              <a:t>一、</a:t>
            </a:r>
            <a:r>
              <a:rPr lang="zh-CN" altLang="en-US" sz="3200" dirty="0">
                <a:latin typeface="黑体" pitchFamily="2" charset="-122"/>
                <a:ea typeface="黑体" pitchFamily="2" charset="-122"/>
              </a:rPr>
              <a:t>无穷小阶的比较</a:t>
            </a:r>
          </a:p>
          <a:p>
            <a:pPr algn="l" fontAlgn="t">
              <a:lnSpc>
                <a:spcPct val="110000"/>
              </a:lnSpc>
            </a:pPr>
            <a:endParaRPr lang="en-US" altLang="zh-CN" sz="3200" dirty="0">
              <a:latin typeface="黑体" pitchFamily="2" charset="-122"/>
              <a:ea typeface="黑体" pitchFamily="2" charset="-122"/>
            </a:endParaRPr>
          </a:p>
        </p:txBody>
      </p:sp>
      <p:sp>
        <p:nvSpPr>
          <p:cNvPr id="499723" name="Text Box 11"/>
          <p:cNvSpPr txBox="1">
            <a:spLocks noChangeArrowheads="1"/>
          </p:cNvSpPr>
          <p:nvPr/>
        </p:nvSpPr>
        <p:spPr bwMode="auto">
          <a:xfrm>
            <a:off x="3702844" y="3645740"/>
            <a:ext cx="62865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dirty="0">
                <a:latin typeface="黑体" pitchFamily="2" charset="-122"/>
                <a:ea typeface="黑体" pitchFamily="2" charset="-122"/>
              </a:rPr>
              <a:t>二、等价无穷小的代换</a:t>
            </a:r>
          </a:p>
        </p:txBody>
      </p:sp>
    </p:spTree>
  </p:cSld>
  <p:clrMapOvr>
    <a:masterClrMapping/>
  </p:clrMapOvr>
  <p:transition>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一、无穷小的比较</a:t>
            </a:r>
            <a:endParaRPr lang="zh-CN" altLang="en-US" sz="2800" b="1" kern="0" dirty="0">
              <a:solidFill>
                <a:schemeClr val="tx1"/>
              </a:solidFill>
            </a:endParaRPr>
          </a:p>
        </p:txBody>
      </p:sp>
      <p:sp>
        <p:nvSpPr>
          <p:cNvPr id="9" name="Text Box 3"/>
          <p:cNvSpPr txBox="1">
            <a:spLocks noChangeArrowheads="1"/>
          </p:cNvSpPr>
          <p:nvPr/>
        </p:nvSpPr>
        <p:spPr bwMode="auto">
          <a:xfrm>
            <a:off x="2360712" y="1296987"/>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t>例如</a:t>
            </a:r>
            <a:r>
              <a:rPr lang="en-US" altLang="zh-CN" sz="2800"/>
              <a:t>,</a:t>
            </a:r>
          </a:p>
        </p:txBody>
      </p:sp>
      <p:graphicFrame>
        <p:nvGraphicFramePr>
          <p:cNvPr id="10" name="Object 4"/>
          <p:cNvGraphicFramePr>
            <a:graphicFrameLocks noChangeAspect="1"/>
          </p:cNvGraphicFramePr>
          <p:nvPr>
            <p:extLst>
              <p:ext uri="{D42A27DB-BD31-4B8C-83A1-F6EECF244321}">
                <p14:modId xmlns:p14="http://schemas.microsoft.com/office/powerpoint/2010/main" val="3733951041"/>
              </p:ext>
            </p:extLst>
          </p:nvPr>
        </p:nvGraphicFramePr>
        <p:xfrm>
          <a:off x="3444976" y="1897062"/>
          <a:ext cx="968375" cy="847725"/>
        </p:xfrm>
        <a:graphic>
          <a:graphicData uri="http://schemas.openxmlformats.org/presentationml/2006/ole">
            <mc:AlternateContent xmlns:mc="http://schemas.openxmlformats.org/markup-compatibility/2006">
              <mc:Choice xmlns:v="urn:schemas-microsoft-com:vml" Requires="v">
                <p:oleObj spid="_x0000_s723044" name="公式" r:id="rId3" imgW="1015920" imgH="888840" progId="Equation.3">
                  <p:embed/>
                </p:oleObj>
              </mc:Choice>
              <mc:Fallback>
                <p:oleObj name="公式" r:id="rId3" imgW="101592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976" y="1897062"/>
                        <a:ext cx="968375"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431380750"/>
              </p:ext>
            </p:extLst>
          </p:nvPr>
        </p:nvGraphicFramePr>
        <p:xfrm>
          <a:off x="3444976" y="2897187"/>
          <a:ext cx="1247775" cy="798513"/>
        </p:xfrm>
        <a:graphic>
          <a:graphicData uri="http://schemas.openxmlformats.org/presentationml/2006/ole">
            <mc:AlternateContent xmlns:mc="http://schemas.openxmlformats.org/markup-compatibility/2006">
              <mc:Choice xmlns:v="urn:schemas-microsoft-com:vml" Requires="v">
                <p:oleObj spid="_x0000_s723045" name="公式" r:id="rId5" imgW="1307880" imgH="838080" progId="Equation.3">
                  <p:embed/>
                </p:oleObj>
              </mc:Choice>
              <mc:Fallback>
                <p:oleObj name="公式" r:id="rId5" imgW="1307880" imgH="838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4976" y="2897187"/>
                        <a:ext cx="1247775" cy="79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1034501125"/>
              </p:ext>
            </p:extLst>
          </p:nvPr>
        </p:nvGraphicFramePr>
        <p:xfrm>
          <a:off x="3444975" y="3667124"/>
          <a:ext cx="1693862" cy="1211262"/>
        </p:xfrm>
        <a:graphic>
          <a:graphicData uri="http://schemas.openxmlformats.org/presentationml/2006/ole">
            <mc:AlternateContent xmlns:mc="http://schemas.openxmlformats.org/markup-compatibility/2006">
              <mc:Choice xmlns:v="urn:schemas-microsoft-com:vml" Requires="v">
                <p:oleObj spid="_x0000_s723046" name="公式" r:id="rId7" imgW="1777680" imgH="1269720" progId="Equation.3">
                  <p:embed/>
                </p:oleObj>
              </mc:Choice>
              <mc:Fallback>
                <p:oleObj name="公式" r:id="rId7" imgW="1777680" imgH="1269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4975" y="3667124"/>
                        <a:ext cx="1693862" cy="1211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3894415832"/>
              </p:ext>
            </p:extLst>
          </p:nvPr>
        </p:nvGraphicFramePr>
        <p:xfrm>
          <a:off x="3503712" y="1144586"/>
          <a:ext cx="6554788" cy="838200"/>
        </p:xfrm>
        <a:graphic>
          <a:graphicData uri="http://schemas.openxmlformats.org/presentationml/2006/ole">
            <mc:AlternateContent xmlns:mc="http://schemas.openxmlformats.org/markup-compatibility/2006">
              <mc:Choice xmlns:v="urn:schemas-microsoft-com:vml" Requires="v">
                <p:oleObj spid="_x0000_s723047" name="公式" r:id="rId9" imgW="6553080" imgH="838080" progId="Equation.3">
                  <p:embed/>
                </p:oleObj>
              </mc:Choice>
              <mc:Fallback>
                <p:oleObj name="公式" r:id="rId9" imgW="6553080" imgH="838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3712" y="1144586"/>
                        <a:ext cx="65547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8"/>
          <p:cNvSpPr txBox="1">
            <a:spLocks noChangeArrowheads="1"/>
          </p:cNvSpPr>
          <p:nvPr/>
        </p:nvSpPr>
        <p:spPr bwMode="auto">
          <a:xfrm>
            <a:off x="2436912" y="5045075"/>
            <a:ext cx="7467600" cy="954107"/>
          </a:xfrm>
          <a:prstGeom prst="rect">
            <a:avLst/>
          </a:prstGeom>
          <a:noFill/>
          <a:ln>
            <a:noFill/>
          </a:ln>
          <a:effectLst/>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t>极限不同</a:t>
            </a:r>
            <a:r>
              <a:rPr lang="en-US" altLang="zh-CN" sz="2800"/>
              <a:t>,  </a:t>
            </a:r>
            <a:r>
              <a:rPr lang="zh-CN" altLang="en-US" sz="2800"/>
              <a:t>反映了趋向于零的“快慢”程度不同</a:t>
            </a:r>
            <a:r>
              <a:rPr lang="en-US" altLang="zh-CN" sz="2800"/>
              <a:t>.</a:t>
            </a:r>
          </a:p>
        </p:txBody>
      </p:sp>
      <p:graphicFrame>
        <p:nvGraphicFramePr>
          <p:cNvPr id="15" name="Object 9"/>
          <p:cNvGraphicFramePr>
            <a:graphicFrameLocks noChangeAspect="1"/>
          </p:cNvGraphicFramePr>
          <p:nvPr>
            <p:extLst>
              <p:ext uri="{D42A27DB-BD31-4B8C-83A1-F6EECF244321}">
                <p14:modId xmlns:p14="http://schemas.microsoft.com/office/powerpoint/2010/main" val="2094761859"/>
              </p:ext>
            </p:extLst>
          </p:nvPr>
        </p:nvGraphicFramePr>
        <p:xfrm>
          <a:off x="6475513" y="2211387"/>
          <a:ext cx="2786063" cy="442913"/>
        </p:xfrm>
        <a:graphic>
          <a:graphicData uri="http://schemas.openxmlformats.org/presentationml/2006/ole">
            <mc:AlternateContent xmlns:mc="http://schemas.openxmlformats.org/markup-compatibility/2006">
              <mc:Choice xmlns:v="urn:schemas-microsoft-com:vml" Requires="v">
                <p:oleObj spid="_x0000_s723048" name="公式" r:id="rId11" imgW="2869920" imgH="457200" progId="Equation.3">
                  <p:embed/>
                </p:oleObj>
              </mc:Choice>
              <mc:Fallback>
                <p:oleObj name="公式" r:id="rId11" imgW="286992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5513" y="2211387"/>
                        <a:ext cx="278606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
          <p:cNvGraphicFramePr>
            <a:graphicFrameLocks noChangeAspect="1"/>
          </p:cNvGraphicFramePr>
          <p:nvPr>
            <p:extLst>
              <p:ext uri="{D42A27DB-BD31-4B8C-83A1-F6EECF244321}">
                <p14:modId xmlns:p14="http://schemas.microsoft.com/office/powerpoint/2010/main" val="613088903"/>
              </p:ext>
            </p:extLst>
          </p:nvPr>
        </p:nvGraphicFramePr>
        <p:xfrm>
          <a:off x="6504088" y="3054349"/>
          <a:ext cx="3046413" cy="444500"/>
        </p:xfrm>
        <a:graphic>
          <a:graphicData uri="http://schemas.openxmlformats.org/presentationml/2006/ole">
            <mc:AlternateContent xmlns:mc="http://schemas.openxmlformats.org/markup-compatibility/2006">
              <mc:Choice xmlns:v="urn:schemas-microsoft-com:vml" Requires="v">
                <p:oleObj spid="_x0000_s723049" name="公式" r:id="rId13" imgW="3136680" imgH="457200" progId="Equation.3">
                  <p:embed/>
                </p:oleObj>
              </mc:Choice>
              <mc:Fallback>
                <p:oleObj name="公式" r:id="rId13" imgW="313668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4088" y="3054349"/>
                        <a:ext cx="30464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1"/>
          <p:cNvSpPr txBox="1">
            <a:spLocks noChangeArrowheads="1"/>
          </p:cNvSpPr>
          <p:nvPr/>
        </p:nvSpPr>
        <p:spPr bwMode="auto">
          <a:xfrm>
            <a:off x="8228112" y="4238624"/>
            <a:ext cx="1676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t>不可比</a:t>
            </a:r>
            <a:r>
              <a:rPr lang="en-US" altLang="zh-CN" sz="2800"/>
              <a:t>.</a:t>
            </a:r>
            <a:endParaRPr lang="en-US" altLang="zh-CN" sz="2400"/>
          </a:p>
        </p:txBody>
      </p:sp>
      <p:graphicFrame>
        <p:nvGraphicFramePr>
          <p:cNvPr id="18" name="Object 12"/>
          <p:cNvGraphicFramePr>
            <a:graphicFrameLocks noChangeAspect="1"/>
          </p:cNvGraphicFramePr>
          <p:nvPr>
            <p:extLst>
              <p:ext uri="{D42A27DB-BD31-4B8C-83A1-F6EECF244321}">
                <p14:modId xmlns:p14="http://schemas.microsoft.com/office/powerpoint/2010/main" val="3082219151"/>
              </p:ext>
            </p:extLst>
          </p:nvPr>
        </p:nvGraphicFramePr>
        <p:xfrm>
          <a:off x="4435576" y="2187575"/>
          <a:ext cx="555625" cy="350837"/>
        </p:xfrm>
        <a:graphic>
          <a:graphicData uri="http://schemas.openxmlformats.org/presentationml/2006/ole">
            <mc:AlternateContent xmlns:mc="http://schemas.openxmlformats.org/markup-compatibility/2006">
              <mc:Choice xmlns:v="urn:schemas-microsoft-com:vml" Requires="v">
                <p:oleObj spid="_x0000_s723050" name="公式" r:id="rId15" imgW="583920" imgH="368280" progId="Equation.3">
                  <p:embed/>
                </p:oleObj>
              </mc:Choice>
              <mc:Fallback>
                <p:oleObj name="公式" r:id="rId15" imgW="583920" imgH="368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35576" y="2187575"/>
                        <a:ext cx="555625" cy="35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3"/>
          <p:cNvGraphicFramePr>
            <a:graphicFrameLocks noChangeAspect="1"/>
          </p:cNvGraphicFramePr>
          <p:nvPr>
            <p:extLst>
              <p:ext uri="{D42A27DB-BD31-4B8C-83A1-F6EECF244321}">
                <p14:modId xmlns:p14="http://schemas.microsoft.com/office/powerpoint/2010/main" val="2217320436"/>
              </p:ext>
            </p:extLst>
          </p:nvPr>
        </p:nvGraphicFramePr>
        <p:xfrm>
          <a:off x="4740375" y="3121025"/>
          <a:ext cx="533400" cy="350837"/>
        </p:xfrm>
        <a:graphic>
          <a:graphicData uri="http://schemas.openxmlformats.org/presentationml/2006/ole">
            <mc:AlternateContent xmlns:mc="http://schemas.openxmlformats.org/markup-compatibility/2006">
              <mc:Choice xmlns:v="urn:schemas-microsoft-com:vml" Requires="v">
                <p:oleObj spid="_x0000_s723051" name="公式" r:id="rId17" imgW="558720" imgH="368280" progId="Equation.3">
                  <p:embed/>
                </p:oleObj>
              </mc:Choice>
              <mc:Fallback>
                <p:oleObj name="公式" r:id="rId17" imgW="558720" imgH="3682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40375" y="3121025"/>
                        <a:ext cx="533400" cy="35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4"/>
          <p:cNvGraphicFramePr>
            <a:graphicFrameLocks noChangeAspect="1"/>
          </p:cNvGraphicFramePr>
          <p:nvPr>
            <p:extLst>
              <p:ext uri="{D42A27DB-BD31-4B8C-83A1-F6EECF244321}">
                <p14:modId xmlns:p14="http://schemas.microsoft.com/office/powerpoint/2010/main" val="2198739594"/>
              </p:ext>
            </p:extLst>
          </p:nvPr>
        </p:nvGraphicFramePr>
        <p:xfrm>
          <a:off x="5197576" y="4078286"/>
          <a:ext cx="1525587" cy="800100"/>
        </p:xfrm>
        <a:graphic>
          <a:graphicData uri="http://schemas.openxmlformats.org/presentationml/2006/ole">
            <mc:AlternateContent xmlns:mc="http://schemas.openxmlformats.org/markup-compatibility/2006">
              <mc:Choice xmlns:v="urn:schemas-microsoft-com:vml" Requires="v">
                <p:oleObj spid="_x0000_s723052" name="公式" r:id="rId19" imgW="1600200" imgH="838080" progId="Equation.3">
                  <p:embed/>
                </p:oleObj>
              </mc:Choice>
              <mc:Fallback>
                <p:oleObj name="公式" r:id="rId19" imgW="1600200" imgH="8380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97576" y="4078286"/>
                        <a:ext cx="1525587"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5"/>
          <p:cNvGraphicFramePr>
            <a:graphicFrameLocks noChangeAspect="1"/>
          </p:cNvGraphicFramePr>
          <p:nvPr>
            <p:extLst>
              <p:ext uri="{D42A27DB-BD31-4B8C-83A1-F6EECF244321}">
                <p14:modId xmlns:p14="http://schemas.microsoft.com/office/powerpoint/2010/main" val="389467128"/>
              </p:ext>
            </p:extLst>
          </p:nvPr>
        </p:nvGraphicFramePr>
        <p:xfrm>
          <a:off x="6950176" y="4333875"/>
          <a:ext cx="1125537" cy="363537"/>
        </p:xfrm>
        <a:graphic>
          <a:graphicData uri="http://schemas.openxmlformats.org/presentationml/2006/ole">
            <mc:AlternateContent xmlns:mc="http://schemas.openxmlformats.org/markup-compatibility/2006">
              <mc:Choice xmlns:v="urn:schemas-microsoft-com:vml" Requires="v">
                <p:oleObj spid="_x0000_s723053" name="公式" r:id="rId21" imgW="1180800" imgH="380880" progId="Equation.3">
                  <p:embed/>
                </p:oleObj>
              </mc:Choice>
              <mc:Fallback>
                <p:oleObj name="公式" r:id="rId21" imgW="1180800" imgH="3808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50176" y="4333875"/>
                        <a:ext cx="1125537"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6"/>
          <p:cNvSpPr txBox="1">
            <a:spLocks noChangeArrowheads="1"/>
          </p:cNvSpPr>
          <p:nvPr/>
        </p:nvSpPr>
        <p:spPr bwMode="auto">
          <a:xfrm>
            <a:off x="2510068" y="2135186"/>
            <a:ext cx="612645" cy="2133600"/>
          </a:xfrm>
          <a:prstGeom prst="rect">
            <a:avLst/>
          </a:prstGeom>
          <a:solidFill>
            <a:srgbClr val="66FFFF"/>
          </a:solidFill>
          <a:ln w="28575">
            <a:solidFill>
              <a:srgbClr val="CC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p>
            <a:pPr>
              <a:spcBef>
                <a:spcPct val="50000"/>
              </a:spcBef>
            </a:pPr>
            <a:r>
              <a:rPr lang="zh-CN" altLang="en-US" sz="2800">
                <a:solidFill>
                  <a:schemeClr val="accent2"/>
                </a:solidFill>
              </a:rPr>
              <a:t>观察各极限</a:t>
            </a:r>
          </a:p>
        </p:txBody>
      </p:sp>
      <p:graphicFrame>
        <p:nvGraphicFramePr>
          <p:cNvPr id="23" name="Object 17"/>
          <p:cNvGraphicFramePr>
            <a:graphicFrameLocks noChangeAspect="1"/>
          </p:cNvGraphicFramePr>
          <p:nvPr>
            <p:extLst>
              <p:ext uri="{D42A27DB-BD31-4B8C-83A1-F6EECF244321}">
                <p14:modId xmlns:p14="http://schemas.microsoft.com/office/powerpoint/2010/main" val="2684254872"/>
              </p:ext>
            </p:extLst>
          </p:nvPr>
        </p:nvGraphicFramePr>
        <p:xfrm>
          <a:off x="2398812" y="4268786"/>
          <a:ext cx="952500" cy="838200"/>
        </p:xfrm>
        <a:graphic>
          <a:graphicData uri="http://schemas.openxmlformats.org/presentationml/2006/ole">
            <mc:AlternateContent xmlns:mc="http://schemas.openxmlformats.org/markup-compatibility/2006">
              <mc:Choice xmlns:v="urn:schemas-microsoft-com:vml" Requires="v">
                <p:oleObj spid="_x0000_s723054" name="Equation" r:id="rId23" imgW="952200" imgH="838080" progId="Equation.3">
                  <p:embed/>
                </p:oleObj>
              </mc:Choice>
              <mc:Fallback>
                <p:oleObj name="Equation" r:id="rId23" imgW="952200" imgH="8380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98812" y="4268786"/>
                        <a:ext cx="9525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016700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iterate type="lt">
                                    <p:tmPct val="100000"/>
                                  </p:iterate>
                                  <p:childTnLst>
                                    <p:set>
                                      <p:cBhvr>
                                        <p:cTn id="55" dur="1" fill="hold">
                                          <p:stCondLst>
                                            <p:cond delay="0"/>
                                          </p:stCondLst>
                                        </p:cTn>
                                        <p:tgtEl>
                                          <p:spTgt spid="14"/>
                                        </p:tgtEl>
                                        <p:attrNameLst>
                                          <p:attrName>style.visibility</p:attrName>
                                        </p:attrNameLst>
                                      </p:cBhvr>
                                      <p:to>
                                        <p:strVal val="visible"/>
                                      </p:to>
                                    </p:set>
                                    <p:animEffect transition="in" filter="wipe(left)">
                                      <p:cBhvr>
                                        <p:cTn id="56" dur="75"/>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iterate type="lt">
                                    <p:tmPct val="100000"/>
                                  </p:iterate>
                                  <p:childTnLst>
                                    <p:set>
                                      <p:cBhvr>
                                        <p:cTn id="70" dur="1" fill="hold">
                                          <p:stCondLst>
                                            <p:cond delay="0"/>
                                          </p:stCondLst>
                                        </p:cTn>
                                        <p:tgtEl>
                                          <p:spTgt spid="17"/>
                                        </p:tgtEl>
                                        <p:attrNameLst>
                                          <p:attrName>style.visibility</p:attrName>
                                        </p:attrNameLst>
                                      </p:cBhvr>
                                      <p:to>
                                        <p:strVal val="visible"/>
                                      </p:to>
                                    </p:set>
                                    <p:animEffect transition="in" filter="wipe(left)">
                                      <p:cBhvr>
                                        <p:cTn id="71" dur="75"/>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4" grpId="0" autoUpdateAnimBg="0"/>
      <p:bldP spid="17" grpId="0" autoUpdateAnimBg="0"/>
      <p:bldP spid="22"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6150" name="Object 70"/>
          <p:cNvGraphicFramePr>
            <a:graphicFrameLocks noChangeAspect="1"/>
          </p:cNvGraphicFramePr>
          <p:nvPr>
            <p:extLst>
              <p:ext uri="{D42A27DB-BD31-4B8C-83A1-F6EECF244321}">
                <p14:modId xmlns:p14="http://schemas.microsoft.com/office/powerpoint/2010/main" val="4248593881"/>
              </p:ext>
            </p:extLst>
          </p:nvPr>
        </p:nvGraphicFramePr>
        <p:xfrm>
          <a:off x="8108" y="3933056"/>
          <a:ext cx="2362200" cy="2133600"/>
        </p:xfrm>
        <a:graphic>
          <a:graphicData uri="http://schemas.openxmlformats.org/presentationml/2006/ole">
            <mc:AlternateContent xmlns:mc="http://schemas.openxmlformats.org/markup-compatibility/2006">
              <mc:Choice xmlns:v="urn:schemas-microsoft-com:vml" Requires="v">
                <p:oleObj spid="_x0000_s46312" name="BMP 图象" r:id="rId3" imgW="3390476" imgH="3409524" progId="Paint.Picture">
                  <p:embed/>
                </p:oleObj>
              </mc:Choice>
              <mc:Fallback>
                <p:oleObj name="BMP 图象" r:id="rId3" imgW="3390476" imgH="3409524" progId="Paint.Picture">
                  <p:embed/>
                  <p:pic>
                    <p:nvPicPr>
                      <p:cNvPr id="0" name="Object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8" y="3933056"/>
                        <a:ext cx="23622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125" name="Text Box 45"/>
          <p:cNvSpPr txBox="1">
            <a:spLocks noChangeArrowheads="1"/>
          </p:cNvSpPr>
          <p:nvPr/>
        </p:nvSpPr>
        <p:spPr bwMode="auto">
          <a:xfrm>
            <a:off x="3638297" y="3123580"/>
            <a:ext cx="2590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lgn="l" eaLnBrk="0" hangingPunct="0">
              <a:defRPr kumimoji="1" sz="2400">
                <a:solidFill>
                  <a:schemeClr val="tx1"/>
                </a:solidFill>
                <a:latin typeface="Times New Roman" pitchFamily="18" charset="0"/>
                <a:ea typeface="宋体" pitchFamily="2" charset="-122"/>
              </a:defRPr>
            </a:lvl1pPr>
            <a:lvl2pPr marL="1066800" indent="-609600" algn="l" eaLnBrk="0" hangingPunct="0">
              <a:defRPr kumimoji="1" sz="2400">
                <a:solidFill>
                  <a:schemeClr val="tx1"/>
                </a:solidFill>
                <a:latin typeface="Times New Roman" pitchFamily="18" charset="0"/>
                <a:ea typeface="宋体" pitchFamily="2" charset="-122"/>
              </a:defRPr>
            </a:lvl2pPr>
            <a:lvl3pPr marL="1524000" indent="-609600" algn="l" eaLnBrk="0" hangingPunct="0">
              <a:defRPr kumimoji="1" sz="2400">
                <a:solidFill>
                  <a:schemeClr val="tx1"/>
                </a:solidFill>
                <a:latin typeface="Times New Roman" pitchFamily="18" charset="0"/>
                <a:ea typeface="宋体" pitchFamily="2" charset="-122"/>
              </a:defRPr>
            </a:lvl3pPr>
            <a:lvl4pPr marL="1981200" indent="-609600" algn="l" eaLnBrk="0" hangingPunct="0">
              <a:defRPr kumimoji="1" sz="2400">
                <a:solidFill>
                  <a:schemeClr val="tx1"/>
                </a:solidFill>
                <a:latin typeface="Times New Roman" pitchFamily="18" charset="0"/>
                <a:ea typeface="宋体" pitchFamily="2" charset="-122"/>
              </a:defRPr>
            </a:lvl4pPr>
            <a:lvl5pPr marL="2438400" indent="-609600" algn="l" eaLnBrk="0" hangingPunct="0">
              <a:defRPr kumimoji="1" sz="2400">
                <a:solidFill>
                  <a:schemeClr val="tx1"/>
                </a:solidFill>
                <a:latin typeface="Times New Roman" pitchFamily="18" charset="0"/>
                <a:ea typeface="宋体" pitchFamily="2" charset="-122"/>
              </a:defRPr>
            </a:lvl5pPr>
            <a:lvl6pPr marL="2895600" indent="-609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3352800" indent="-609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810000" indent="-609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4267200" indent="-609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sz="3200" dirty="0">
                <a:ea typeface="楷体_GB2312" pitchFamily="49" charset="-122"/>
              </a:rPr>
              <a:t>二、映射 </a:t>
            </a:r>
          </a:p>
        </p:txBody>
      </p:sp>
      <p:sp>
        <p:nvSpPr>
          <p:cNvPr id="46126" name="Text Box 46"/>
          <p:cNvSpPr txBox="1">
            <a:spLocks noChangeArrowheads="1"/>
          </p:cNvSpPr>
          <p:nvPr/>
        </p:nvSpPr>
        <p:spPr bwMode="auto">
          <a:xfrm>
            <a:off x="3613546" y="4382377"/>
            <a:ext cx="2514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3200">
                <a:ea typeface="楷体_GB2312" pitchFamily="49" charset="-122"/>
              </a:rPr>
              <a:t>三、函数 </a:t>
            </a:r>
          </a:p>
        </p:txBody>
      </p:sp>
      <p:sp>
        <p:nvSpPr>
          <p:cNvPr id="46087" name="Text Box 7"/>
          <p:cNvSpPr txBox="1">
            <a:spLocks noChangeArrowheads="1"/>
          </p:cNvSpPr>
          <p:nvPr/>
        </p:nvSpPr>
        <p:spPr bwMode="auto">
          <a:xfrm>
            <a:off x="3630996" y="1844884"/>
            <a:ext cx="3294856" cy="5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spcBef>
                <a:spcPct val="50000"/>
              </a:spcBef>
            </a:pPr>
            <a:r>
              <a:rPr lang="zh-CN" altLang="en-US" sz="3200" dirty="0">
                <a:ea typeface="楷体_GB2312" pitchFamily="49" charset="-122"/>
              </a:rPr>
              <a:t>一、区间与邻域</a:t>
            </a:r>
          </a:p>
        </p:txBody>
      </p:sp>
      <p:sp>
        <p:nvSpPr>
          <p:cNvPr id="17" name="文本占位符 16"/>
          <p:cNvSpPr>
            <a:spLocks noGrp="1"/>
          </p:cNvSpPr>
          <p:nvPr>
            <p:ph type="body" sz="quarter" idx="10"/>
          </p:nvPr>
        </p:nvSpPr>
        <p:spPr/>
        <p:txBody>
          <a:bodyPr/>
          <a:lstStyle/>
          <a:p>
            <a:endParaRPr lang="zh-CN" altLang="en-US" dirty="0"/>
          </a:p>
        </p:txBody>
      </p:sp>
      <p:sp>
        <p:nvSpPr>
          <p:cNvPr id="46084" name="Rectangle 4"/>
          <p:cNvSpPr>
            <a:spLocks noGrp="1" noChangeArrowheads="1"/>
          </p:cNvSpPr>
          <p:nvPr>
            <p:ph type="title" idx="4294967295"/>
          </p:nvPr>
        </p:nvSpPr>
        <p:spPr>
          <a:xfrm>
            <a:off x="3630996" y="496302"/>
            <a:ext cx="8452520" cy="11430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Lst>
        </p:spPr>
        <p:txBody>
          <a:bodyPr/>
          <a:lstStyle/>
          <a:p>
            <a:pPr algn="l"/>
            <a:r>
              <a:rPr lang="zh-CN" altLang="en-US" sz="3600" b="1" kern="1200" dirty="0">
                <a:solidFill>
                  <a:schemeClr val="accent2"/>
                </a:solidFill>
                <a:latin typeface="楷体_GB2312" pitchFamily="49" charset="-122"/>
                <a:ea typeface="楷体_GB2312" pitchFamily="49" charset="-122"/>
                <a:cs typeface="+mn-cs"/>
              </a:rPr>
              <a:t>第一节</a:t>
            </a:r>
          </a:p>
        </p:txBody>
      </p:sp>
      <p:sp>
        <p:nvSpPr>
          <p:cNvPr id="46142" name="Text Box 62"/>
          <p:cNvSpPr txBox="1">
            <a:spLocks noChangeArrowheads="1"/>
          </p:cNvSpPr>
          <p:nvPr/>
        </p:nvSpPr>
        <p:spPr bwMode="auto">
          <a:xfrm>
            <a:off x="5407640" y="477505"/>
            <a:ext cx="25010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3600" dirty="0">
                <a:solidFill>
                  <a:schemeClr val="accent2"/>
                </a:solidFill>
                <a:latin typeface="楷体_GB2312" pitchFamily="49" charset="-122"/>
                <a:ea typeface="楷体_GB2312" pitchFamily="49" charset="-122"/>
              </a:rPr>
              <a:t>映射与函数</a:t>
            </a:r>
          </a:p>
        </p:txBody>
      </p:sp>
    </p:spTree>
  </p:cSld>
  <p:clrMapOvr>
    <a:masterClrMapping/>
  </p:clrMapOvr>
  <p:transition>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998352" y="1092849"/>
            <a:ext cx="10971372" cy="66712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如果用精确的数学语言来描述这“快”与“慢”的程度， 则有</a:t>
            </a:r>
            <a:endParaRPr kumimoji="0" lang="zh-CN" altLang="en-US" sz="2400" b="0" i="0" u="none" strike="noStrike" kern="1200" cap="none" spc="0" normalizeH="0" baseline="0" noProof="0" dirty="0">
              <a:ln>
                <a:noFill/>
              </a:ln>
              <a:solidFill>
                <a:sysClr val="windowText" lastClr="000000"/>
              </a:solidFill>
              <a:effectLst/>
              <a:uLnTx/>
              <a:uFillTx/>
              <a:latin typeface="Arial"/>
              <a:ea typeface="微软雅黑"/>
            </a:endParaRPr>
          </a:p>
        </p:txBody>
      </p:sp>
      <p:grpSp>
        <p:nvGrpSpPr>
          <p:cNvPr id="5" name="组合 4"/>
          <p:cNvGrpSpPr/>
          <p:nvPr/>
        </p:nvGrpSpPr>
        <p:grpSpPr>
          <a:xfrm>
            <a:off x="983432" y="5013176"/>
            <a:ext cx="10971372" cy="783269"/>
            <a:chOff x="609521" y="4586753"/>
            <a:chExt cx="10971372" cy="783269"/>
          </a:xfrm>
        </p:grpSpPr>
        <p:graphicFrame>
          <p:nvGraphicFramePr>
            <p:cNvPr id="6" name="对象 5"/>
            <p:cNvGraphicFramePr>
              <a:graphicFrameLocks noChangeAspect="1"/>
            </p:cNvGraphicFramePr>
            <p:nvPr>
              <p:extLst>
                <p:ext uri="{D42A27DB-BD31-4B8C-83A1-F6EECF244321}">
                  <p14:modId xmlns:p14="http://schemas.microsoft.com/office/powerpoint/2010/main" val="1613786268"/>
                </p:ext>
              </p:extLst>
            </p:nvPr>
          </p:nvGraphicFramePr>
          <p:xfrm>
            <a:off x="1152525" y="4638674"/>
            <a:ext cx="1878285" cy="523875"/>
          </p:xfrm>
          <a:graphic>
            <a:graphicData uri="http://schemas.openxmlformats.org/presentationml/2006/ole">
              <mc:AlternateContent xmlns:mc="http://schemas.openxmlformats.org/markup-compatibility/2006">
                <mc:Choice xmlns:v="urn:schemas-microsoft-com:vml" Requires="v">
                  <p:oleObj spid="_x0000_s729205" name="Equation" r:id="rId3" imgW="1396394" imgH="393529" progId="Equation.DSMT4">
                    <p:embed/>
                  </p:oleObj>
                </mc:Choice>
                <mc:Fallback>
                  <p:oleObj name="Equation" r:id="rId3" imgW="1396394"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4638674"/>
                          <a:ext cx="1878285" cy="523875"/>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701072298"/>
                </p:ext>
              </p:extLst>
            </p:nvPr>
          </p:nvGraphicFramePr>
          <p:xfrm>
            <a:off x="3934011" y="4705350"/>
            <a:ext cx="246742" cy="323850"/>
          </p:xfrm>
          <a:graphic>
            <a:graphicData uri="http://schemas.openxmlformats.org/presentationml/2006/ole">
              <mc:AlternateContent xmlns:mc="http://schemas.openxmlformats.org/markup-compatibility/2006">
                <mc:Choice xmlns:v="urn:schemas-microsoft-com:vml" Requires="v">
                  <p:oleObj spid="_x0000_s729206"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4011" y="4705350"/>
                          <a:ext cx="246742" cy="323850"/>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853666751"/>
                </p:ext>
              </p:extLst>
            </p:nvPr>
          </p:nvGraphicFramePr>
          <p:xfrm>
            <a:off x="4680570" y="4724400"/>
            <a:ext cx="276225" cy="258961"/>
          </p:xfrm>
          <a:graphic>
            <a:graphicData uri="http://schemas.openxmlformats.org/presentationml/2006/ole">
              <mc:AlternateContent xmlns:mc="http://schemas.openxmlformats.org/markup-compatibility/2006">
                <mc:Choice xmlns:v="urn:schemas-microsoft-com:vml" Requires="v">
                  <p:oleObj spid="_x0000_s729207" name="Equation" r:id="rId7" imgW="152334" imgH="139639" progId="Equation.DSMT4">
                    <p:embed/>
                  </p:oleObj>
                </mc:Choice>
                <mc:Fallback>
                  <p:oleObj name="Equation" r:id="rId7" imgW="152334" imgH="13963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0570" y="4724400"/>
                          <a:ext cx="276225" cy="258961"/>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616789847"/>
                </p:ext>
              </p:extLst>
            </p:nvPr>
          </p:nvGraphicFramePr>
          <p:xfrm>
            <a:off x="5429250" y="4724401"/>
            <a:ext cx="234616" cy="342900"/>
          </p:xfrm>
          <a:graphic>
            <a:graphicData uri="http://schemas.openxmlformats.org/presentationml/2006/ole">
              <mc:AlternateContent xmlns:mc="http://schemas.openxmlformats.org/markup-compatibility/2006">
                <mc:Choice xmlns:v="urn:schemas-microsoft-com:vml" Requires="v">
                  <p:oleObj spid="_x0000_s729208" name="Equation" r:id="rId9" imgW="126725" imgH="177415" progId="Equation.DSMT4">
                    <p:embed/>
                  </p:oleObj>
                </mc:Choice>
                <mc:Fallback>
                  <p:oleObj name="Equation" r:id="rId9" imgW="126725" imgH="17741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9250" y="4724401"/>
                          <a:ext cx="234616" cy="342900"/>
                        </a:xfrm>
                        <a:prstGeom prst="rect">
                          <a:avLst/>
                        </a:prstGeom>
                        <a:noFill/>
                      </p:spPr>
                    </p:pic>
                  </p:oleObj>
                </mc:Fallback>
              </mc:AlternateContent>
            </a:graphicData>
          </a:graphic>
        </p:graphicFrame>
        <p:sp>
          <p:nvSpPr>
            <p:cNvPr id="10" name="内容占位符 2"/>
            <p:cNvSpPr txBox="1">
              <a:spLocks/>
            </p:cNvSpPr>
            <p:nvPr/>
          </p:nvSpPr>
          <p:spPr>
            <a:xfrm>
              <a:off x="609521" y="4586753"/>
              <a:ext cx="10971372" cy="78326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若                       ，则称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是</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的     阶无穷小</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11" name="组合 10"/>
          <p:cNvGrpSpPr/>
          <p:nvPr/>
        </p:nvGrpSpPr>
        <p:grpSpPr>
          <a:xfrm>
            <a:off x="977360" y="1662160"/>
            <a:ext cx="10977444" cy="653919"/>
            <a:chOff x="609521" y="2172408"/>
            <a:chExt cx="10971372" cy="653919"/>
          </a:xfrm>
        </p:grpSpPr>
        <p:sp>
          <p:nvSpPr>
            <p:cNvPr id="15" name="内容占位符 2"/>
            <p:cNvSpPr txBox="1">
              <a:spLocks/>
            </p:cNvSpPr>
            <p:nvPr/>
          </p:nvSpPr>
          <p:spPr>
            <a:xfrm>
              <a:off x="609521" y="2172408"/>
              <a:ext cx="10971372" cy="65391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设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为自变量的同一变化过程中的无穷小， 且</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p>
          </p:txBody>
        </p:sp>
        <p:graphicFrame>
          <p:nvGraphicFramePr>
            <p:cNvPr id="12" name="对象 11"/>
            <p:cNvGraphicFramePr>
              <a:graphicFrameLocks noChangeAspect="1"/>
            </p:cNvGraphicFramePr>
            <p:nvPr>
              <p:extLst>
                <p:ext uri="{D42A27DB-BD31-4B8C-83A1-F6EECF244321}">
                  <p14:modId xmlns:p14="http://schemas.microsoft.com/office/powerpoint/2010/main" val="1564671870"/>
                </p:ext>
              </p:extLst>
            </p:nvPr>
          </p:nvGraphicFramePr>
          <p:xfrm>
            <a:off x="1130813" y="2378803"/>
            <a:ext cx="293370" cy="275035"/>
          </p:xfrm>
          <a:graphic>
            <a:graphicData uri="http://schemas.openxmlformats.org/presentationml/2006/ole">
              <mc:AlternateContent xmlns:mc="http://schemas.openxmlformats.org/markup-compatibility/2006">
                <mc:Choice xmlns:v="urn:schemas-microsoft-com:vml" Requires="v">
                  <p:oleObj spid="_x0000_s729209" name="Equation" r:id="rId11" imgW="152334" imgH="139639" progId="Equation.DSMT4">
                    <p:embed/>
                  </p:oleObj>
                </mc:Choice>
                <mc:Fallback>
                  <p:oleObj name="Equation" r:id="rId11" imgW="152334" imgH="13963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0813" y="2378803"/>
                          <a:ext cx="293370" cy="275035"/>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801000157"/>
                </p:ext>
              </p:extLst>
            </p:nvPr>
          </p:nvGraphicFramePr>
          <p:xfrm>
            <a:off x="1704975" y="2352080"/>
            <a:ext cx="247650" cy="325041"/>
          </p:xfrm>
          <a:graphic>
            <a:graphicData uri="http://schemas.openxmlformats.org/presentationml/2006/ole">
              <mc:AlternateContent xmlns:mc="http://schemas.openxmlformats.org/markup-compatibility/2006">
                <mc:Choice xmlns:v="urn:schemas-microsoft-com:vml" Requires="v">
                  <p:oleObj spid="_x0000_s729210" name="Equation" r:id="rId13" imgW="152268" imgH="203024" progId="Equation.DSMT4">
                    <p:embed/>
                  </p:oleObj>
                </mc:Choice>
                <mc:Fallback>
                  <p:oleObj name="Equation" r:id="rId13" imgW="152268" imgH="203024"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4975" y="2352080"/>
                          <a:ext cx="247650" cy="325041"/>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467681360"/>
                </p:ext>
              </p:extLst>
            </p:nvPr>
          </p:nvGraphicFramePr>
          <p:xfrm>
            <a:off x="7639050" y="2352015"/>
            <a:ext cx="628650" cy="298609"/>
          </p:xfrm>
          <a:graphic>
            <a:graphicData uri="http://schemas.openxmlformats.org/presentationml/2006/ole">
              <mc:AlternateContent xmlns:mc="http://schemas.openxmlformats.org/markup-compatibility/2006">
                <mc:Choice xmlns:v="urn:schemas-microsoft-com:vml" Requires="v">
                  <p:oleObj spid="_x0000_s729211" name="Equation" r:id="rId15" imgW="380670" imgH="177646" progId="Equation.DSMT4">
                    <p:embed/>
                  </p:oleObj>
                </mc:Choice>
                <mc:Fallback>
                  <p:oleObj name="Equation" r:id="rId15" imgW="380670" imgH="177646"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39050" y="2352015"/>
                          <a:ext cx="628650" cy="298609"/>
                        </a:xfrm>
                        <a:prstGeom prst="rect">
                          <a:avLst/>
                        </a:prstGeom>
                        <a:noFill/>
                      </p:spPr>
                    </p:pic>
                  </p:oleObj>
                </mc:Fallback>
              </mc:AlternateContent>
            </a:graphicData>
          </a:graphic>
        </p:graphicFrame>
      </p:grpSp>
      <p:grpSp>
        <p:nvGrpSpPr>
          <p:cNvPr id="16" name="组合 15"/>
          <p:cNvGrpSpPr/>
          <p:nvPr/>
        </p:nvGrpSpPr>
        <p:grpSpPr>
          <a:xfrm>
            <a:off x="983432" y="2270911"/>
            <a:ext cx="10971372" cy="637525"/>
            <a:chOff x="609521" y="2623835"/>
            <a:chExt cx="10971372" cy="637525"/>
          </a:xfrm>
        </p:grpSpPr>
        <p:graphicFrame>
          <p:nvGraphicFramePr>
            <p:cNvPr id="17" name="对象 16"/>
            <p:cNvGraphicFramePr>
              <a:graphicFrameLocks noChangeAspect="1"/>
            </p:cNvGraphicFramePr>
            <p:nvPr>
              <p:extLst>
                <p:ext uri="{D42A27DB-BD31-4B8C-83A1-F6EECF244321}">
                  <p14:modId xmlns:p14="http://schemas.microsoft.com/office/powerpoint/2010/main" val="2243087423"/>
                </p:ext>
              </p:extLst>
            </p:nvPr>
          </p:nvGraphicFramePr>
          <p:xfrm>
            <a:off x="1104900" y="2714625"/>
            <a:ext cx="866775" cy="546735"/>
          </p:xfrm>
          <a:graphic>
            <a:graphicData uri="http://schemas.openxmlformats.org/presentationml/2006/ole">
              <mc:AlternateContent xmlns:mc="http://schemas.openxmlformats.org/markup-compatibility/2006">
                <mc:Choice xmlns:v="urn:schemas-microsoft-com:vml" Requires="v">
                  <p:oleObj spid="_x0000_s729212" name="Equation" r:id="rId17" imgW="622030" imgH="393529" progId="Equation.DSMT4">
                    <p:embed/>
                  </p:oleObj>
                </mc:Choice>
                <mc:Fallback>
                  <p:oleObj name="Equation" r:id="rId17" imgW="622030"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4900" y="2714625"/>
                          <a:ext cx="866775" cy="546735"/>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925702539"/>
                </p:ext>
              </p:extLst>
            </p:nvPr>
          </p:nvGraphicFramePr>
          <p:xfrm>
            <a:off x="2829833" y="2790825"/>
            <a:ext cx="246742" cy="323850"/>
          </p:xfrm>
          <a:graphic>
            <a:graphicData uri="http://schemas.openxmlformats.org/presentationml/2006/ole">
              <mc:AlternateContent xmlns:mc="http://schemas.openxmlformats.org/markup-compatibility/2006">
                <mc:Choice xmlns:v="urn:schemas-microsoft-com:vml" Requires="v">
                  <p:oleObj spid="_x0000_s729213" name="Equation" r:id="rId19" imgW="152268" imgH="203024" progId="Equation.DSMT4">
                    <p:embed/>
                  </p:oleObj>
                </mc:Choice>
                <mc:Fallback>
                  <p:oleObj name="Equation" r:id="rId19"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9833" y="2790825"/>
                          <a:ext cx="246742" cy="323850"/>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099309770"/>
                </p:ext>
              </p:extLst>
            </p:nvPr>
          </p:nvGraphicFramePr>
          <p:xfrm>
            <a:off x="3771899" y="2828925"/>
            <a:ext cx="276225" cy="258961"/>
          </p:xfrm>
          <a:graphic>
            <a:graphicData uri="http://schemas.openxmlformats.org/presentationml/2006/ole">
              <mc:AlternateContent xmlns:mc="http://schemas.openxmlformats.org/markup-compatibility/2006">
                <mc:Choice xmlns:v="urn:schemas-microsoft-com:vml" Requires="v">
                  <p:oleObj spid="_x0000_s729214" name="Equation" r:id="rId20" imgW="152334" imgH="139639" progId="Equation.DSMT4">
                    <p:embed/>
                  </p:oleObj>
                </mc:Choice>
                <mc:Fallback>
                  <p:oleObj name="Equation" r:id="rId20" imgW="152334" imgH="13963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1899" y="2828925"/>
                          <a:ext cx="276225" cy="258961"/>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606803227"/>
                </p:ext>
              </p:extLst>
            </p:nvPr>
          </p:nvGraphicFramePr>
          <p:xfrm>
            <a:off x="7086600" y="2781299"/>
            <a:ext cx="866775" cy="360045"/>
          </p:xfrm>
          <a:graphic>
            <a:graphicData uri="http://schemas.openxmlformats.org/presentationml/2006/ole">
              <mc:AlternateContent xmlns:mc="http://schemas.openxmlformats.org/markup-compatibility/2006">
                <mc:Choice xmlns:v="urn:schemas-microsoft-com:vml" Requires="v">
                  <p:oleObj spid="_x0000_s729215" name="Equation" r:id="rId21" imgW="622030" imgH="253890" progId="Equation.DSMT4">
                    <p:embed/>
                  </p:oleObj>
                </mc:Choice>
                <mc:Fallback>
                  <p:oleObj name="Equation" r:id="rId21" imgW="622030" imgH="25389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86600" y="2781299"/>
                          <a:ext cx="866775" cy="360045"/>
                        </a:xfrm>
                        <a:prstGeom prst="rect">
                          <a:avLst/>
                        </a:prstGeom>
                        <a:noFill/>
                      </p:spPr>
                    </p:pic>
                  </p:oleObj>
                </mc:Fallback>
              </mc:AlternateContent>
            </a:graphicData>
          </a:graphic>
        </p:graphicFrame>
        <p:sp>
          <p:nvSpPr>
            <p:cNvPr id="21" name="内容占位符 2"/>
            <p:cNvSpPr txBox="1">
              <a:spLocks/>
            </p:cNvSpPr>
            <p:nvPr/>
          </p:nvSpPr>
          <p:spPr>
            <a:xfrm>
              <a:off x="609521" y="2623835"/>
              <a:ext cx="10971372" cy="60150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若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，则称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是比</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高阶的无穷小， 记作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a:t>
              </a:r>
            </a:p>
          </p:txBody>
        </p:sp>
      </p:grpSp>
      <p:grpSp>
        <p:nvGrpSpPr>
          <p:cNvPr id="22" name="组合 21"/>
          <p:cNvGrpSpPr/>
          <p:nvPr/>
        </p:nvGrpSpPr>
        <p:grpSpPr>
          <a:xfrm>
            <a:off x="983432" y="2896984"/>
            <a:ext cx="10971372" cy="718096"/>
            <a:chOff x="609521" y="3072509"/>
            <a:chExt cx="10971372" cy="718096"/>
          </a:xfrm>
        </p:grpSpPr>
        <p:graphicFrame>
          <p:nvGraphicFramePr>
            <p:cNvPr id="23" name="对象 22"/>
            <p:cNvGraphicFramePr>
              <a:graphicFrameLocks noChangeAspect="1"/>
            </p:cNvGraphicFramePr>
            <p:nvPr>
              <p:extLst>
                <p:ext uri="{D42A27DB-BD31-4B8C-83A1-F6EECF244321}">
                  <p14:modId xmlns:p14="http://schemas.microsoft.com/office/powerpoint/2010/main" val="76019492"/>
                </p:ext>
              </p:extLst>
            </p:nvPr>
          </p:nvGraphicFramePr>
          <p:xfrm>
            <a:off x="1066800" y="3171825"/>
            <a:ext cx="885825" cy="526360"/>
          </p:xfrm>
          <a:graphic>
            <a:graphicData uri="http://schemas.openxmlformats.org/presentationml/2006/ole">
              <mc:AlternateContent xmlns:mc="http://schemas.openxmlformats.org/markup-compatibility/2006">
                <mc:Choice xmlns:v="urn:schemas-microsoft-com:vml" Requires="v">
                  <p:oleObj spid="_x0000_s729216" name="Equation" r:id="rId23" imgW="660113" imgH="393529" progId="Equation.DSMT4">
                    <p:embed/>
                  </p:oleObj>
                </mc:Choice>
                <mc:Fallback>
                  <p:oleObj name="Equation" r:id="rId23" imgW="660113" imgH="393529"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6800" y="3171825"/>
                          <a:ext cx="885825" cy="526360"/>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132485087"/>
                </p:ext>
              </p:extLst>
            </p:nvPr>
          </p:nvGraphicFramePr>
          <p:xfrm>
            <a:off x="2838078" y="3295650"/>
            <a:ext cx="246742" cy="323850"/>
          </p:xfrm>
          <a:graphic>
            <a:graphicData uri="http://schemas.openxmlformats.org/presentationml/2006/ole">
              <mc:AlternateContent xmlns:mc="http://schemas.openxmlformats.org/markup-compatibility/2006">
                <mc:Choice xmlns:v="urn:schemas-microsoft-com:vml" Requires="v">
                  <p:oleObj spid="_x0000_s729217" name="Equation" r:id="rId25" imgW="152268" imgH="203024" progId="Equation.DSMT4">
                    <p:embed/>
                  </p:oleObj>
                </mc:Choice>
                <mc:Fallback>
                  <p:oleObj name="Equation" r:id="rId2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078" y="3295650"/>
                          <a:ext cx="246742" cy="323850"/>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448217747"/>
                </p:ext>
              </p:extLst>
            </p:nvPr>
          </p:nvGraphicFramePr>
          <p:xfrm>
            <a:off x="3780656" y="3286125"/>
            <a:ext cx="276225" cy="258961"/>
          </p:xfrm>
          <a:graphic>
            <a:graphicData uri="http://schemas.openxmlformats.org/presentationml/2006/ole">
              <mc:AlternateContent xmlns:mc="http://schemas.openxmlformats.org/markup-compatibility/2006">
                <mc:Choice xmlns:v="urn:schemas-microsoft-com:vml" Requires="v">
                  <p:oleObj spid="_x0000_s729218" name="Equation" r:id="rId26" imgW="152334" imgH="139639" progId="Equation.DSMT4">
                    <p:embed/>
                  </p:oleObj>
                </mc:Choice>
                <mc:Fallback>
                  <p:oleObj name="Equation" r:id="rId26" imgW="152334" imgH="13963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0656" y="3286125"/>
                          <a:ext cx="276225" cy="258961"/>
                        </a:xfrm>
                        <a:prstGeom prst="rect">
                          <a:avLst/>
                        </a:prstGeom>
                        <a:noFill/>
                      </p:spPr>
                    </p:pic>
                  </p:oleObj>
                </mc:Fallback>
              </mc:AlternateContent>
            </a:graphicData>
          </a:graphic>
        </p:graphicFrame>
        <p:sp>
          <p:nvSpPr>
            <p:cNvPr id="26" name="内容占位符 2"/>
            <p:cNvSpPr txBox="1">
              <a:spLocks/>
            </p:cNvSpPr>
            <p:nvPr/>
          </p:nvSpPr>
          <p:spPr>
            <a:xfrm>
              <a:off x="609521" y="3072509"/>
              <a:ext cx="10971372" cy="718096"/>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若          ，则称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是比</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低阶的无穷小；</a:t>
              </a:r>
            </a:p>
          </p:txBody>
        </p:sp>
      </p:grpSp>
      <p:grpSp>
        <p:nvGrpSpPr>
          <p:cNvPr id="27" name="组合 26"/>
          <p:cNvGrpSpPr/>
          <p:nvPr/>
        </p:nvGrpSpPr>
        <p:grpSpPr>
          <a:xfrm>
            <a:off x="983432" y="3652824"/>
            <a:ext cx="10971372" cy="632431"/>
            <a:chOff x="609521" y="3607060"/>
            <a:chExt cx="10971372" cy="632431"/>
          </a:xfrm>
        </p:grpSpPr>
        <p:graphicFrame>
          <p:nvGraphicFramePr>
            <p:cNvPr id="28" name="对象 27"/>
            <p:cNvGraphicFramePr>
              <a:graphicFrameLocks noChangeAspect="1"/>
            </p:cNvGraphicFramePr>
            <p:nvPr>
              <p:extLst>
                <p:ext uri="{D42A27DB-BD31-4B8C-83A1-F6EECF244321}">
                  <p14:modId xmlns:p14="http://schemas.microsoft.com/office/powerpoint/2010/main" val="4165848050"/>
                </p:ext>
              </p:extLst>
            </p:nvPr>
          </p:nvGraphicFramePr>
          <p:xfrm>
            <a:off x="3307085" y="3724275"/>
            <a:ext cx="246742" cy="323850"/>
          </p:xfrm>
          <a:graphic>
            <a:graphicData uri="http://schemas.openxmlformats.org/presentationml/2006/ole">
              <mc:AlternateContent xmlns:mc="http://schemas.openxmlformats.org/markup-compatibility/2006">
                <mc:Choice xmlns:v="urn:schemas-microsoft-com:vml" Requires="v">
                  <p:oleObj spid="_x0000_s729219" name="Equation" r:id="rId27" imgW="152268" imgH="203024" progId="Equation.DSMT4">
                    <p:embed/>
                  </p:oleObj>
                </mc:Choice>
                <mc:Fallback>
                  <p:oleObj name="Equation" r:id="rId27"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7085" y="3724275"/>
                          <a:ext cx="246742" cy="323850"/>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993396452"/>
                </p:ext>
              </p:extLst>
            </p:nvPr>
          </p:nvGraphicFramePr>
          <p:xfrm>
            <a:off x="3961631" y="3762375"/>
            <a:ext cx="276225" cy="258961"/>
          </p:xfrm>
          <a:graphic>
            <a:graphicData uri="http://schemas.openxmlformats.org/presentationml/2006/ole">
              <mc:AlternateContent xmlns:mc="http://schemas.openxmlformats.org/markup-compatibility/2006">
                <mc:Choice xmlns:v="urn:schemas-microsoft-com:vml" Requires="v">
                  <p:oleObj spid="_x0000_s729220" name="Equation" r:id="rId28" imgW="152334" imgH="139639" progId="Equation.DSMT4">
                    <p:embed/>
                  </p:oleObj>
                </mc:Choice>
                <mc:Fallback>
                  <p:oleObj name="Equation" r:id="rId28" imgW="152334" imgH="13963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1631" y="3762375"/>
                          <a:ext cx="276225" cy="258961"/>
                        </a:xfrm>
                        <a:prstGeom prst="rect">
                          <a:avLst/>
                        </a:prstGeom>
                        <a:noFill/>
                      </p:spPr>
                    </p:pic>
                  </p:oleObj>
                </mc:Fallback>
              </mc:AlternateContent>
            </a:graphicData>
          </a:graphic>
        </p:graphicFrame>
        <p:grpSp>
          <p:nvGrpSpPr>
            <p:cNvPr id="30" name="组合 29"/>
            <p:cNvGrpSpPr/>
            <p:nvPr/>
          </p:nvGrpSpPr>
          <p:grpSpPr>
            <a:xfrm>
              <a:off x="609521" y="3607060"/>
              <a:ext cx="10971372" cy="632431"/>
              <a:chOff x="609521" y="3607060"/>
              <a:chExt cx="10971372" cy="632431"/>
            </a:xfrm>
          </p:grpSpPr>
          <p:graphicFrame>
            <p:nvGraphicFramePr>
              <p:cNvPr id="31" name="对象 30"/>
              <p:cNvGraphicFramePr>
                <a:graphicFrameLocks noChangeAspect="1"/>
              </p:cNvGraphicFramePr>
              <p:nvPr>
                <p:extLst>
                  <p:ext uri="{D42A27DB-BD31-4B8C-83A1-F6EECF244321}">
                    <p14:modId xmlns:p14="http://schemas.microsoft.com/office/powerpoint/2010/main" val="3182874324"/>
                  </p:ext>
                </p:extLst>
              </p:nvPr>
            </p:nvGraphicFramePr>
            <p:xfrm>
              <a:off x="1104899" y="3694881"/>
              <a:ext cx="1190625" cy="524899"/>
            </p:xfrm>
            <a:graphic>
              <a:graphicData uri="http://schemas.openxmlformats.org/presentationml/2006/ole">
                <mc:AlternateContent xmlns:mc="http://schemas.openxmlformats.org/markup-compatibility/2006">
                  <mc:Choice xmlns:v="urn:schemas-microsoft-com:vml" Requires="v">
                    <p:oleObj spid="_x0000_s729221" name="Equation" r:id="rId29" imgW="888614" imgH="393529" progId="Equation.DSMT4">
                      <p:embed/>
                    </p:oleObj>
                  </mc:Choice>
                  <mc:Fallback>
                    <p:oleObj name="Equation" r:id="rId29" imgW="888614" imgH="393529"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04899" y="3694881"/>
                            <a:ext cx="1190625" cy="524899"/>
                          </a:xfrm>
                          <a:prstGeom prst="rect">
                            <a:avLst/>
                          </a:prstGeom>
                          <a:noFill/>
                        </p:spPr>
                      </p:pic>
                    </p:oleObj>
                  </mc:Fallback>
                </mc:AlternateContent>
              </a:graphicData>
            </a:graphic>
          </p:graphicFrame>
          <p:sp>
            <p:nvSpPr>
              <p:cNvPr id="32" name="内容占位符 2"/>
              <p:cNvSpPr txBox="1">
                <a:spLocks/>
              </p:cNvSpPr>
              <p:nvPr/>
            </p:nvSpPr>
            <p:spPr>
              <a:xfrm>
                <a:off x="609521" y="3607060"/>
                <a:ext cx="10971372" cy="632431"/>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若              ， 则称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是</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的同阶无穷小；</a:t>
                </a:r>
              </a:p>
            </p:txBody>
          </p:sp>
        </p:grpSp>
      </p:grpSp>
      <p:grpSp>
        <p:nvGrpSpPr>
          <p:cNvPr id="33" name="组合 32"/>
          <p:cNvGrpSpPr/>
          <p:nvPr/>
        </p:nvGrpSpPr>
        <p:grpSpPr>
          <a:xfrm>
            <a:off x="983432" y="4377675"/>
            <a:ext cx="10971372" cy="635501"/>
            <a:chOff x="609521" y="4086128"/>
            <a:chExt cx="10971372" cy="635501"/>
          </a:xfrm>
        </p:grpSpPr>
        <p:graphicFrame>
          <p:nvGraphicFramePr>
            <p:cNvPr id="34" name="对象 33"/>
            <p:cNvGraphicFramePr>
              <a:graphicFrameLocks noChangeAspect="1"/>
            </p:cNvGraphicFramePr>
            <p:nvPr>
              <p:extLst>
                <p:ext uri="{D42A27DB-BD31-4B8C-83A1-F6EECF244321}">
                  <p14:modId xmlns:p14="http://schemas.microsoft.com/office/powerpoint/2010/main" val="3139205107"/>
                </p:ext>
              </p:extLst>
            </p:nvPr>
          </p:nvGraphicFramePr>
          <p:xfrm>
            <a:off x="1724025" y="4257675"/>
            <a:ext cx="504825" cy="259234"/>
          </p:xfrm>
          <a:graphic>
            <a:graphicData uri="http://schemas.openxmlformats.org/presentationml/2006/ole">
              <mc:AlternateContent xmlns:mc="http://schemas.openxmlformats.org/markup-compatibility/2006">
                <mc:Choice xmlns:v="urn:schemas-microsoft-com:vml" Requires="v">
                  <p:oleObj spid="_x0000_s729222" name="Equation" r:id="rId31" imgW="355138" imgH="177569" progId="Equation.DSMT4">
                    <p:embed/>
                  </p:oleObj>
                </mc:Choice>
                <mc:Fallback>
                  <p:oleObj name="Equation" r:id="rId31" imgW="355138" imgH="177569"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724025" y="4257675"/>
                          <a:ext cx="504825" cy="259234"/>
                        </a:xfrm>
                        <a:prstGeom prst="rect">
                          <a:avLst/>
                        </a:prstGeom>
                        <a:noFill/>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3461274788"/>
                </p:ext>
              </p:extLst>
            </p:nvPr>
          </p:nvGraphicFramePr>
          <p:xfrm>
            <a:off x="3686175" y="4248150"/>
            <a:ext cx="246742" cy="323850"/>
          </p:xfrm>
          <a:graphic>
            <a:graphicData uri="http://schemas.openxmlformats.org/presentationml/2006/ole">
              <mc:AlternateContent xmlns:mc="http://schemas.openxmlformats.org/markup-compatibility/2006">
                <mc:Choice xmlns:v="urn:schemas-microsoft-com:vml" Requires="v">
                  <p:oleObj spid="_x0000_s729223" name="Equation" r:id="rId33" imgW="152268" imgH="203024" progId="Equation.DSMT4">
                    <p:embed/>
                  </p:oleObj>
                </mc:Choice>
                <mc:Fallback>
                  <p:oleObj name="Equation" r:id="rId33"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6175" y="4248150"/>
                          <a:ext cx="246742" cy="323850"/>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761440496"/>
                </p:ext>
              </p:extLst>
            </p:nvPr>
          </p:nvGraphicFramePr>
          <p:xfrm>
            <a:off x="4418831" y="4238625"/>
            <a:ext cx="276225" cy="258961"/>
          </p:xfrm>
          <a:graphic>
            <a:graphicData uri="http://schemas.openxmlformats.org/presentationml/2006/ole">
              <mc:AlternateContent xmlns:mc="http://schemas.openxmlformats.org/markup-compatibility/2006">
                <mc:Choice xmlns:v="urn:schemas-microsoft-com:vml" Requires="v">
                  <p:oleObj spid="_x0000_s729224" name="Equation" r:id="rId34" imgW="152334" imgH="139639" progId="Equation.DSMT4">
                    <p:embed/>
                  </p:oleObj>
                </mc:Choice>
                <mc:Fallback>
                  <p:oleObj name="Equation" r:id="rId34" imgW="152334" imgH="13963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8831" y="4238625"/>
                          <a:ext cx="276225" cy="258961"/>
                        </a:xfrm>
                        <a:prstGeom prst="rect">
                          <a:avLst/>
                        </a:prstGeom>
                        <a:noFill/>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553677756"/>
                </p:ext>
              </p:extLst>
            </p:nvPr>
          </p:nvGraphicFramePr>
          <p:xfrm>
            <a:off x="7658100" y="4208279"/>
            <a:ext cx="666750" cy="325622"/>
          </p:xfrm>
          <a:graphic>
            <a:graphicData uri="http://schemas.openxmlformats.org/presentationml/2006/ole">
              <mc:AlternateContent xmlns:mc="http://schemas.openxmlformats.org/markup-compatibility/2006">
                <mc:Choice xmlns:v="urn:schemas-microsoft-com:vml" Requires="v">
                  <p:oleObj spid="_x0000_s729225" name="Equation" r:id="rId35" imgW="406048" imgH="203024" progId="Equation.DSMT4">
                    <p:embed/>
                  </p:oleObj>
                </mc:Choice>
                <mc:Fallback>
                  <p:oleObj name="Equation" r:id="rId35" imgW="406048" imgH="203024"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658100" y="4208279"/>
                          <a:ext cx="666750" cy="325622"/>
                        </a:xfrm>
                        <a:prstGeom prst="rect">
                          <a:avLst/>
                        </a:prstGeom>
                        <a:noFill/>
                      </p:spPr>
                    </p:pic>
                  </p:oleObj>
                </mc:Fallback>
              </mc:AlternateContent>
            </a:graphicData>
          </a:graphic>
        </p:graphicFrame>
        <p:sp>
          <p:nvSpPr>
            <p:cNvPr id="38" name="内容占位符 2"/>
            <p:cNvSpPr txBox="1">
              <a:spLocks/>
            </p:cNvSpPr>
            <p:nvPr/>
          </p:nvSpPr>
          <p:spPr>
            <a:xfrm>
              <a:off x="609521" y="4086128"/>
              <a:ext cx="10971372" cy="635501"/>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特别当        时， 则称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和</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是等价无穷小， 记作        ；</a:t>
              </a:r>
            </a:p>
          </p:txBody>
        </p:sp>
      </p:grpSp>
      <p:sp>
        <p:nvSpPr>
          <p:cNvPr id="39"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40"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一、无穷小的比较</a:t>
            </a:r>
            <a:endParaRPr lang="zh-CN" altLang="en-US" sz="2800" b="1" kern="0" dirty="0">
              <a:solidFill>
                <a:schemeClr val="tx1"/>
              </a:solidFill>
            </a:endParaRPr>
          </a:p>
        </p:txBody>
      </p:sp>
      <p:sp>
        <p:nvSpPr>
          <p:cNvPr id="41" name="Line 9"/>
          <p:cNvSpPr>
            <a:spLocks noChangeShapeType="1"/>
          </p:cNvSpPr>
          <p:nvPr/>
        </p:nvSpPr>
        <p:spPr bwMode="auto">
          <a:xfrm>
            <a:off x="4357272" y="2740293"/>
            <a:ext cx="21336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7"/>
          <p:cNvSpPr>
            <a:spLocks noChangeShapeType="1"/>
          </p:cNvSpPr>
          <p:nvPr/>
        </p:nvSpPr>
        <p:spPr bwMode="auto">
          <a:xfrm>
            <a:off x="7412886" y="2734962"/>
            <a:ext cx="9144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9"/>
          <p:cNvSpPr>
            <a:spLocks noChangeShapeType="1"/>
          </p:cNvSpPr>
          <p:nvPr/>
        </p:nvSpPr>
        <p:spPr bwMode="auto">
          <a:xfrm>
            <a:off x="4422035" y="3369561"/>
            <a:ext cx="21336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9"/>
          <p:cNvSpPr>
            <a:spLocks noChangeShapeType="1"/>
          </p:cNvSpPr>
          <p:nvPr/>
        </p:nvSpPr>
        <p:spPr bwMode="auto">
          <a:xfrm>
            <a:off x="4554664" y="4149080"/>
            <a:ext cx="21336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9"/>
          <p:cNvSpPr>
            <a:spLocks noChangeShapeType="1"/>
          </p:cNvSpPr>
          <p:nvPr/>
        </p:nvSpPr>
        <p:spPr bwMode="auto">
          <a:xfrm>
            <a:off x="5128797" y="4868878"/>
            <a:ext cx="21336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7"/>
          <p:cNvSpPr>
            <a:spLocks noChangeShapeType="1"/>
          </p:cNvSpPr>
          <p:nvPr/>
        </p:nvSpPr>
        <p:spPr bwMode="auto">
          <a:xfrm>
            <a:off x="7898970" y="4853253"/>
            <a:ext cx="9144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9"/>
          <p:cNvSpPr>
            <a:spLocks noChangeShapeType="1"/>
          </p:cNvSpPr>
          <p:nvPr/>
        </p:nvSpPr>
        <p:spPr bwMode="auto">
          <a:xfrm>
            <a:off x="5330706" y="5493724"/>
            <a:ext cx="21336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1858868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500"/>
                                        <p:tgtEl>
                                          <p:spTgt spid="41"/>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left)">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left)">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par>
                          <p:cTn id="51" fill="hold">
                            <p:stCondLst>
                              <p:cond delay="0"/>
                            </p:stCondLst>
                            <p:childTnLst>
                              <p:par>
                                <p:cTn id="52" presetID="22" presetClass="entr" presetSubtype="8" fill="hold" grpId="0" nodeType="after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wipe(left)">
                                      <p:cBhvr>
                                        <p:cTn id="5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txBox="1">
            <a:spLocks/>
          </p:cNvSpPr>
          <p:nvPr/>
        </p:nvSpPr>
        <p:spPr>
          <a:xfrm>
            <a:off x="1472071" y="1322584"/>
            <a:ext cx="7632848" cy="80029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800" b="0" i="0" u="none" strike="noStrike" kern="1200" cap="none" spc="0" normalizeH="0" baseline="0" noProof="0" dirty="0" smtClean="0">
                <a:ln>
                  <a:noFill/>
                </a:ln>
                <a:solidFill>
                  <a:srgbClr val="FF9500"/>
                </a:solidFill>
                <a:effectLst/>
                <a:uLnTx/>
                <a:uFillTx/>
                <a:latin typeface="Arial"/>
                <a:ea typeface="微软雅黑"/>
              </a:rPr>
              <a:t>例</a:t>
            </a:r>
            <a:r>
              <a:rPr kumimoji="0" lang="en-US" altLang="zh-CN" sz="2800" b="0" i="0" u="none" strike="noStrike" kern="1200" cap="none" spc="0" normalizeH="0" baseline="0" noProof="0" dirty="0" smtClean="0">
                <a:ln>
                  <a:noFill/>
                </a:ln>
                <a:solidFill>
                  <a:srgbClr val="FF9500"/>
                </a:solidFill>
                <a:effectLst/>
                <a:uLnTx/>
                <a:uFillTx/>
                <a:latin typeface="Arial"/>
                <a:ea typeface="微软雅黑"/>
              </a:rPr>
              <a:t>1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证明：当           时，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p>
        </p:txBody>
      </p:sp>
      <p:graphicFrame>
        <p:nvGraphicFramePr>
          <p:cNvPr id="4" name="对象 3"/>
          <p:cNvGraphicFramePr>
            <a:graphicFrameLocks noChangeAspect="1"/>
          </p:cNvGraphicFramePr>
          <p:nvPr>
            <p:extLst>
              <p:ext uri="{D42A27DB-BD31-4B8C-83A1-F6EECF244321}">
                <p14:modId xmlns:p14="http://schemas.microsoft.com/office/powerpoint/2010/main" val="4015124022"/>
              </p:ext>
            </p:extLst>
          </p:nvPr>
        </p:nvGraphicFramePr>
        <p:xfrm>
          <a:off x="3605749" y="1550257"/>
          <a:ext cx="771525" cy="333159"/>
        </p:xfrm>
        <a:graphic>
          <a:graphicData uri="http://schemas.openxmlformats.org/presentationml/2006/ole">
            <mc:AlternateContent xmlns:mc="http://schemas.openxmlformats.org/markup-compatibility/2006">
              <mc:Choice xmlns:v="urn:schemas-microsoft-com:vml" Requires="v">
                <p:oleObj spid="_x0000_s632547" name="Equation" r:id="rId3" imgW="418918" imgH="177723" progId="Equation.DSMT4">
                  <p:embed/>
                </p:oleObj>
              </mc:Choice>
              <mc:Fallback>
                <p:oleObj name="Equation" r:id="rId3" imgW="418918"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5749" y="1550257"/>
                        <a:ext cx="771525" cy="333159"/>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30404055"/>
              </p:ext>
            </p:extLst>
          </p:nvPr>
        </p:nvGraphicFramePr>
        <p:xfrm>
          <a:off x="5008341" y="1386422"/>
          <a:ext cx="1743269" cy="697308"/>
        </p:xfrm>
        <a:graphic>
          <a:graphicData uri="http://schemas.openxmlformats.org/presentationml/2006/ole">
            <mc:AlternateContent xmlns:mc="http://schemas.openxmlformats.org/markup-compatibility/2006">
              <mc:Choice xmlns:v="urn:schemas-microsoft-com:vml" Requires="v">
                <p:oleObj spid="_x0000_s632548" name="Equation" r:id="rId5" imgW="977760" imgH="393480" progId="Equation.DSMT4">
                  <p:embed/>
                </p:oleObj>
              </mc:Choice>
              <mc:Fallback>
                <p:oleObj name="Equation" r:id="rId5" imgW="977760" imgH="393480" progId="Equation.DSMT4">
                  <p:embed/>
                  <p:pic>
                    <p:nvPicPr>
                      <p:cNvPr id="0" name=""/>
                      <p:cNvPicPr>
                        <a:picLocks noChangeAspect="1" noChangeArrowheads="1"/>
                      </p:cNvPicPr>
                      <p:nvPr/>
                    </p:nvPicPr>
                    <p:blipFill>
                      <a:blip r:embed="rId6"/>
                      <a:srcRect/>
                      <a:stretch>
                        <a:fillRect/>
                      </a:stretch>
                    </p:blipFill>
                    <p:spPr bwMode="auto">
                      <a:xfrm>
                        <a:off x="5008341" y="1386422"/>
                        <a:ext cx="1743269" cy="697308"/>
                      </a:xfrm>
                      <a:prstGeom prst="rect">
                        <a:avLst/>
                      </a:prstGeom>
                      <a:noFill/>
                    </p:spPr>
                  </p:pic>
                </p:oleObj>
              </mc:Fallback>
            </mc:AlternateContent>
          </a:graphicData>
        </a:graphic>
      </p:graphicFrame>
      <p:sp>
        <p:nvSpPr>
          <p:cNvPr id="6" name="内容占位符 2"/>
          <p:cNvSpPr txBox="1">
            <a:spLocks/>
          </p:cNvSpPr>
          <p:nvPr/>
        </p:nvSpPr>
        <p:spPr>
          <a:xfrm>
            <a:off x="1472071" y="4427997"/>
            <a:ext cx="5315029" cy="67204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我们还可以得到一个更一般的结论：</a:t>
            </a:r>
            <a:endParaRPr kumimoji="0" lang="zh-CN" altLang="en-US" b="0" dirty="0">
              <a:solidFill>
                <a:prstClr val="black"/>
              </a:solidFill>
              <a:latin typeface="Arial"/>
              <a:ea typeface="微软雅黑"/>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438741358"/>
              </p:ext>
            </p:extLst>
          </p:nvPr>
        </p:nvGraphicFramePr>
        <p:xfrm>
          <a:off x="2781835" y="2296166"/>
          <a:ext cx="1546069" cy="1132834"/>
        </p:xfrm>
        <a:graphic>
          <a:graphicData uri="http://schemas.openxmlformats.org/presentationml/2006/ole">
            <mc:AlternateContent xmlns:mc="http://schemas.openxmlformats.org/markup-compatibility/2006">
              <mc:Choice xmlns:v="urn:schemas-microsoft-com:vml" Requires="v">
                <p:oleObj spid="_x0000_s632549" name="Equation" r:id="rId7" imgW="850680" imgH="622080" progId="Equation.DSMT4">
                  <p:embed/>
                </p:oleObj>
              </mc:Choice>
              <mc:Fallback>
                <p:oleObj name="Equation" r:id="rId7" imgW="850680" imgH="622080" progId="Equation.DSMT4">
                  <p:embed/>
                  <p:pic>
                    <p:nvPicPr>
                      <p:cNvPr id="0" name=""/>
                      <p:cNvPicPr>
                        <a:picLocks noChangeAspect="1" noChangeArrowheads="1"/>
                      </p:cNvPicPr>
                      <p:nvPr/>
                    </p:nvPicPr>
                    <p:blipFill>
                      <a:blip r:embed="rId8"/>
                      <a:srcRect/>
                      <a:stretch>
                        <a:fillRect/>
                      </a:stretch>
                    </p:blipFill>
                    <p:spPr bwMode="auto">
                      <a:xfrm>
                        <a:off x="2781835" y="2296166"/>
                        <a:ext cx="1546069" cy="1132834"/>
                      </a:xfrm>
                      <a:prstGeom prst="rect">
                        <a:avLst/>
                      </a:prstGeom>
                      <a:noFill/>
                    </p:spPr>
                  </p:pic>
                </p:oleObj>
              </mc:Fallback>
            </mc:AlternateContent>
          </a:graphicData>
        </a:graphic>
      </p:graphicFrame>
      <p:sp>
        <p:nvSpPr>
          <p:cNvPr id="9" name="内容占位符 2"/>
          <p:cNvSpPr txBox="1">
            <a:spLocks/>
          </p:cNvSpPr>
          <p:nvPr/>
        </p:nvSpPr>
        <p:spPr>
          <a:xfrm>
            <a:off x="1472071" y="2415694"/>
            <a:ext cx="1219279" cy="117217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sz="2800" b="0" dirty="0" smtClean="0">
                <a:solidFill>
                  <a:srgbClr val="FF9500"/>
                </a:solidFill>
                <a:latin typeface="Arial"/>
                <a:ea typeface="微软雅黑"/>
              </a:rPr>
              <a:t>证明</a:t>
            </a:r>
            <a:r>
              <a:rPr kumimoji="0" lang="zh-CN" altLang="en-US" b="0" dirty="0" smtClean="0">
                <a:solidFill>
                  <a:prstClr val="black"/>
                </a:solidFill>
                <a:latin typeface="Arial"/>
                <a:ea typeface="微软雅黑"/>
              </a:rPr>
              <a:t>   </a:t>
            </a:r>
          </a:p>
          <a:p>
            <a:pPr marL="0" indent="0" fontAlgn="auto">
              <a:spcAft>
                <a:spcPts val="0"/>
              </a:spcAft>
              <a:buFont typeface="Wingdings" pitchFamily="2" charset="2"/>
              <a:buNone/>
            </a:pPr>
            <a:r>
              <a:rPr kumimoji="0" lang="zh-CN" altLang="en-US" b="0" dirty="0" smtClean="0">
                <a:solidFill>
                  <a:prstClr val="black"/>
                </a:solidFill>
                <a:latin typeface="Arial"/>
                <a:ea typeface="微软雅黑"/>
              </a:rPr>
              <a:t> </a:t>
            </a:r>
          </a:p>
          <a:p>
            <a:pPr marL="0" indent="0" fontAlgn="auto">
              <a:spcAft>
                <a:spcPts val="0"/>
              </a:spcAft>
              <a:buFont typeface="Wingdings" pitchFamily="2" charset="2"/>
              <a:buNone/>
            </a:pPr>
            <a:endParaRPr kumimoji="0" lang="en-US" altLang="zh-CN" b="0" dirty="0" smtClean="0">
              <a:solidFill>
                <a:prstClr val="black"/>
              </a:solidFill>
              <a:latin typeface="Arial"/>
              <a:ea typeface="微软雅黑"/>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997541445"/>
              </p:ext>
            </p:extLst>
          </p:nvPr>
        </p:nvGraphicFramePr>
        <p:xfrm>
          <a:off x="4438116" y="2323839"/>
          <a:ext cx="1970634" cy="758888"/>
        </p:xfrm>
        <a:graphic>
          <a:graphicData uri="http://schemas.openxmlformats.org/presentationml/2006/ole">
            <mc:AlternateContent xmlns:mc="http://schemas.openxmlformats.org/markup-compatibility/2006">
              <mc:Choice xmlns:v="urn:schemas-microsoft-com:vml" Requires="v">
                <p:oleObj spid="_x0000_s632550" name="Equation" r:id="rId9" imgW="1091880" imgH="419040" progId="Equation.DSMT4">
                  <p:embed/>
                </p:oleObj>
              </mc:Choice>
              <mc:Fallback>
                <p:oleObj name="Equation" r:id="rId9" imgW="1091880" imgH="419040" progId="Equation.DSMT4">
                  <p:embed/>
                  <p:pic>
                    <p:nvPicPr>
                      <p:cNvPr id="0" name=""/>
                      <p:cNvPicPr>
                        <a:picLocks noChangeAspect="1" noChangeArrowheads="1"/>
                      </p:cNvPicPr>
                      <p:nvPr/>
                    </p:nvPicPr>
                    <p:blipFill>
                      <a:blip r:embed="rId10"/>
                      <a:srcRect/>
                      <a:stretch>
                        <a:fillRect/>
                      </a:stretch>
                    </p:blipFill>
                    <p:spPr bwMode="auto">
                      <a:xfrm>
                        <a:off x="4438116" y="2323839"/>
                        <a:ext cx="1970634" cy="758888"/>
                      </a:xfrm>
                      <a:prstGeom prst="rect">
                        <a:avLst/>
                      </a:prstGeom>
                      <a:noFill/>
                    </p:spPr>
                  </p:pic>
                </p:oleObj>
              </mc:Fallback>
            </mc:AlternateContent>
          </a:graphicData>
        </a:graphic>
      </p:graphicFrame>
      <p:grpSp>
        <p:nvGrpSpPr>
          <p:cNvPr id="12" name="组合 11"/>
          <p:cNvGrpSpPr/>
          <p:nvPr/>
        </p:nvGrpSpPr>
        <p:grpSpPr>
          <a:xfrm>
            <a:off x="479376" y="4924433"/>
            <a:ext cx="7467679" cy="959872"/>
            <a:chOff x="586922" y="5138394"/>
            <a:chExt cx="7467679" cy="959872"/>
          </a:xfrm>
        </p:grpSpPr>
        <p:sp>
          <p:nvSpPr>
            <p:cNvPr id="15" name="内容占位符 2"/>
            <p:cNvSpPr txBox="1">
              <a:spLocks/>
            </p:cNvSpPr>
            <p:nvPr/>
          </p:nvSpPr>
          <p:spPr>
            <a:xfrm>
              <a:off x="586922" y="5138394"/>
              <a:ext cx="7467679" cy="95987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时，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1202599836"/>
                </p:ext>
              </p:extLst>
            </p:nvPr>
          </p:nvGraphicFramePr>
          <p:xfrm>
            <a:off x="2497146" y="5303514"/>
            <a:ext cx="715962" cy="309165"/>
          </p:xfrm>
          <a:graphic>
            <a:graphicData uri="http://schemas.openxmlformats.org/presentationml/2006/ole">
              <mc:AlternateContent xmlns:mc="http://schemas.openxmlformats.org/markup-compatibility/2006">
                <mc:Choice xmlns:v="urn:schemas-microsoft-com:vml" Requires="v">
                  <p:oleObj spid="_x0000_s632551" name="Equation" r:id="rId11" imgW="418918" imgH="177723" progId="Equation.DSMT4">
                    <p:embed/>
                  </p:oleObj>
                </mc:Choice>
                <mc:Fallback>
                  <p:oleObj name="Equation" r:id="rId11" imgW="418918"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146" y="5303514"/>
                          <a:ext cx="715962" cy="309165"/>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677296969"/>
                </p:ext>
              </p:extLst>
            </p:nvPr>
          </p:nvGraphicFramePr>
          <p:xfrm>
            <a:off x="3771678" y="5211586"/>
            <a:ext cx="3369118" cy="456562"/>
          </p:xfrm>
          <a:graphic>
            <a:graphicData uri="http://schemas.openxmlformats.org/presentationml/2006/ole">
              <mc:AlternateContent xmlns:mc="http://schemas.openxmlformats.org/markup-compatibility/2006">
                <mc:Choice xmlns:v="urn:schemas-microsoft-com:vml" Requires="v">
                  <p:oleObj spid="_x0000_s632552" name="Equation" r:id="rId12" imgW="2031840" imgH="279360" progId="Equation.DSMT4">
                    <p:embed/>
                  </p:oleObj>
                </mc:Choice>
                <mc:Fallback>
                  <p:oleObj name="Equation" r:id="rId12" imgW="2031840" imgH="279360" progId="Equation.DSMT4">
                    <p:embed/>
                    <p:pic>
                      <p:nvPicPr>
                        <p:cNvPr id="0" name=""/>
                        <p:cNvPicPr>
                          <a:picLocks noChangeAspect="1" noChangeArrowheads="1"/>
                        </p:cNvPicPr>
                        <p:nvPr/>
                      </p:nvPicPr>
                      <p:blipFill>
                        <a:blip r:embed="rId13"/>
                        <a:srcRect/>
                        <a:stretch>
                          <a:fillRect/>
                        </a:stretch>
                      </p:blipFill>
                      <p:spPr bwMode="auto">
                        <a:xfrm>
                          <a:off x="3771678" y="5211586"/>
                          <a:ext cx="3369118" cy="456562"/>
                        </a:xfrm>
                        <a:prstGeom prst="rect">
                          <a:avLst/>
                        </a:prstGeom>
                        <a:noFill/>
                      </p:spPr>
                    </p:pic>
                  </p:oleObj>
                </mc:Fallback>
              </mc:AlternateContent>
            </a:graphicData>
          </a:graphic>
        </p:graphicFrame>
      </p:grpSp>
      <p:sp>
        <p:nvSpPr>
          <p:cNvPr id="17"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18"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一、无穷小的比较</a:t>
            </a:r>
            <a:endParaRPr lang="zh-CN" altLang="en-US" sz="2800" b="1" kern="0" dirty="0">
              <a:solidFill>
                <a:schemeClr val="tx1"/>
              </a:solidFill>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81251438"/>
              </p:ext>
            </p:extLst>
          </p:nvPr>
        </p:nvGraphicFramePr>
        <p:xfrm>
          <a:off x="4603573" y="3382256"/>
          <a:ext cx="3822021" cy="821784"/>
        </p:xfrm>
        <a:graphic>
          <a:graphicData uri="http://schemas.openxmlformats.org/presentationml/2006/ole">
            <mc:AlternateContent xmlns:mc="http://schemas.openxmlformats.org/markup-compatibility/2006">
              <mc:Choice xmlns:v="urn:schemas-microsoft-com:vml" Requires="v">
                <p:oleObj spid="_x0000_s632553" name="Equation" r:id="rId14" imgW="2311200" imgH="495000" progId="Equation.DSMT4">
                  <p:embed/>
                </p:oleObj>
              </mc:Choice>
              <mc:Fallback>
                <p:oleObj name="Equation" r:id="rId14" imgW="2311200" imgH="495000" progId="Equation.DSMT4">
                  <p:embed/>
                  <p:pic>
                    <p:nvPicPr>
                      <p:cNvPr id="0" name=""/>
                      <p:cNvPicPr>
                        <a:picLocks noChangeAspect="1" noChangeArrowheads="1"/>
                      </p:cNvPicPr>
                      <p:nvPr/>
                    </p:nvPicPr>
                    <p:blipFill>
                      <a:blip r:embed="rId15"/>
                      <a:srcRect/>
                      <a:stretch>
                        <a:fillRect/>
                      </a:stretch>
                    </p:blipFill>
                    <p:spPr bwMode="auto">
                      <a:xfrm>
                        <a:off x="4603573" y="3382256"/>
                        <a:ext cx="3822021" cy="82178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7345670" y="4837520"/>
                <a:ext cx="4319452" cy="646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solidFill>
                                <a:srgbClr val="FF0000"/>
                              </a:solidFill>
                              <a:latin typeface="Cambria Math" panose="02040503050406030204" pitchFamily="18" charset="0"/>
                            </a:rPr>
                          </m:ctrlPr>
                        </m:funcPr>
                        <m:fName>
                          <m:limLow>
                            <m:limLowPr>
                              <m:ctrlPr>
                                <a:rPr lang="en-US" altLang="zh-CN" b="0" i="1">
                                  <a:solidFill>
                                    <a:srgbClr val="FF0000"/>
                                  </a:solidFill>
                                  <a:latin typeface="Cambria Math" panose="02040503050406030204" pitchFamily="18" charset="0"/>
                                </a:rPr>
                              </m:ctrlPr>
                            </m:limLowPr>
                            <m:e>
                              <m:r>
                                <m:rPr>
                                  <m:sty m:val="p"/>
                                </m:rPr>
                                <a:rPr lang="en-US" altLang="zh-CN" b="0" i="0">
                                  <a:solidFill>
                                    <a:srgbClr val="FF0000"/>
                                  </a:solidFill>
                                  <a:latin typeface="Cambria Math" panose="02040503050406030204" pitchFamily="18" charset="0"/>
                                </a:rPr>
                                <m:t>lim</m:t>
                              </m:r>
                            </m:e>
                            <m:lim>
                              <m:r>
                                <a:rPr lang="en-US" altLang="zh-CN" b="0" i="1">
                                  <a:solidFill>
                                    <a:srgbClr val="FF0000"/>
                                  </a:solidFill>
                                  <a:latin typeface="Cambria Math" panose="02040503050406030204" pitchFamily="18" charset="0"/>
                                </a:rPr>
                                <m:t>𝑥</m:t>
                              </m:r>
                              <m:r>
                                <a:rPr lang="en-US" altLang="zh-CN" b="0" i="1">
                                  <a:solidFill>
                                    <a:srgbClr val="FF0000"/>
                                  </a:solidFill>
                                  <a:latin typeface="Cambria Math" panose="02040503050406030204" pitchFamily="18" charset="0"/>
                                  <a:ea typeface="Cambria Math" panose="02040503050406030204" pitchFamily="18" charset="0"/>
                                </a:rPr>
                                <m:t>→0</m:t>
                              </m:r>
                            </m:lim>
                          </m:limLow>
                        </m:fName>
                        <m:e>
                          <m:f>
                            <m:fPr>
                              <m:ctrlPr>
                                <a:rPr lang="en-US" altLang="zh-CN" b="0" i="1">
                                  <a:solidFill>
                                    <a:srgbClr val="FF0000"/>
                                  </a:solidFill>
                                  <a:latin typeface="Cambria Math" panose="02040503050406030204" pitchFamily="18" charset="0"/>
                                </a:rPr>
                              </m:ctrlPr>
                            </m:fPr>
                            <m:num>
                              <m:sSup>
                                <m:sSupPr>
                                  <m:ctrlPr>
                                    <a:rPr lang="zh-CN" altLang="en-US" b="0" i="1">
                                      <a:solidFill>
                                        <a:srgbClr val="FF0000"/>
                                      </a:solidFill>
                                      <a:latin typeface="Cambria Math" panose="02040503050406030204" pitchFamily="18" charset="0"/>
                                    </a:rPr>
                                  </m:ctrlPr>
                                </m:sSupPr>
                                <m:e>
                                  <m:r>
                                    <a:rPr lang="zh-CN" altLang="en-US" b="0" i="1">
                                      <a:solidFill>
                                        <a:srgbClr val="FF0000"/>
                                      </a:solidFill>
                                      <a:latin typeface="Cambria Math" panose="02040503050406030204" pitchFamily="18" charset="0"/>
                                    </a:rPr>
                                    <m:t>𝑒</m:t>
                                  </m:r>
                                </m:e>
                                <m:sup>
                                  <m:r>
                                    <a:rPr lang="en-US" altLang="zh-CN" b="0" i="1">
                                      <a:solidFill>
                                        <a:srgbClr val="FF0000"/>
                                      </a:solidFill>
                                      <a:latin typeface="Cambria Math" panose="02040503050406030204" pitchFamily="18" charset="0"/>
                                    </a:rPr>
                                    <m:t>𝑙</m:t>
                                  </m:r>
                                  <m:r>
                                    <a:rPr lang="zh-CN" altLang="en-US" b="0" i="1">
                                      <a:solidFill>
                                        <a:srgbClr val="FF0000"/>
                                      </a:solidFill>
                                      <a:latin typeface="Cambria Math" panose="02040503050406030204" pitchFamily="18" charset="0"/>
                                    </a:rPr>
                                    <m:t>𝑛</m:t>
                                  </m:r>
                                  <m:sSup>
                                    <m:sSupPr>
                                      <m:ctrlPr>
                                        <a:rPr lang="zh-CN" altLang="en-US" b="0" i="1">
                                          <a:solidFill>
                                            <a:srgbClr val="FF0000"/>
                                          </a:solidFill>
                                          <a:latin typeface="Cambria Math" panose="02040503050406030204" pitchFamily="18" charset="0"/>
                                        </a:rPr>
                                      </m:ctrlPr>
                                    </m:sSupPr>
                                    <m:e>
                                      <m:d>
                                        <m:dPr>
                                          <m:ctrlPr>
                                            <a:rPr lang="zh-CN" altLang="en-US" b="0" i="1">
                                              <a:solidFill>
                                                <a:srgbClr val="FF0000"/>
                                              </a:solidFill>
                                              <a:latin typeface="Cambria Math" panose="02040503050406030204" pitchFamily="18" charset="0"/>
                                            </a:rPr>
                                          </m:ctrlPr>
                                        </m:dPr>
                                        <m:e>
                                          <m:r>
                                            <a:rPr lang="zh-CN" altLang="en-US" b="0" i="1">
                                              <a:solidFill>
                                                <a:srgbClr val="FF0000"/>
                                              </a:solidFill>
                                              <a:latin typeface="Cambria Math" panose="02040503050406030204" pitchFamily="18" charset="0"/>
                                            </a:rPr>
                                            <m:t>1+</m:t>
                                          </m:r>
                                          <m:r>
                                            <a:rPr lang="zh-CN" altLang="en-US" b="0" i="1">
                                              <a:solidFill>
                                                <a:srgbClr val="FF0000"/>
                                              </a:solidFill>
                                              <a:latin typeface="Cambria Math" panose="02040503050406030204" pitchFamily="18" charset="0"/>
                                            </a:rPr>
                                            <m:t>𝑥</m:t>
                                          </m:r>
                                        </m:e>
                                      </m:d>
                                    </m:e>
                                    <m:sup>
                                      <m:r>
                                        <a:rPr lang="zh-CN" altLang="en-US" b="0" i="1">
                                          <a:solidFill>
                                            <a:srgbClr val="FF0000"/>
                                          </a:solidFill>
                                          <a:latin typeface="Cambria Math" panose="02040503050406030204" pitchFamily="18" charset="0"/>
                                        </a:rPr>
                                        <m:t>𝛼</m:t>
                                      </m:r>
                                    </m:sup>
                                  </m:sSup>
                                </m:sup>
                              </m:sSup>
                              <m:r>
                                <a:rPr lang="en-US" altLang="zh-CN" b="0" i="1">
                                  <a:solidFill>
                                    <a:srgbClr val="FF0000"/>
                                  </a:solidFill>
                                  <a:latin typeface="Cambria Math" panose="02040503050406030204" pitchFamily="18" charset="0"/>
                                </a:rPr>
                                <m:t>−1</m:t>
                              </m:r>
                            </m:num>
                            <m:den>
                              <m:r>
                                <a:rPr lang="zh-CN" altLang="en-US" b="0" i="1" smtClean="0">
                                  <a:solidFill>
                                    <a:srgbClr val="FF0000"/>
                                  </a:solidFill>
                                  <a:latin typeface="Cambria Math" panose="02040503050406030204" pitchFamily="18" charset="0"/>
                                </a:rPr>
                                <m:t>𝛼</m:t>
                              </m:r>
                              <m:r>
                                <a:rPr lang="en-US" altLang="zh-CN" b="0" i="1" smtClean="0">
                                  <a:solidFill>
                                    <a:srgbClr val="FF0000"/>
                                  </a:solidFill>
                                  <a:latin typeface="Cambria Math" panose="02040503050406030204" pitchFamily="18" charset="0"/>
                                </a:rPr>
                                <m:t>𝑥</m:t>
                              </m:r>
                            </m:den>
                          </m:f>
                        </m:e>
                      </m:func>
                      <m:r>
                        <a:rPr lang="en-US" altLang="zh-CN" b="0" i="1" smtClean="0">
                          <a:solidFill>
                            <a:srgbClr val="FF0000"/>
                          </a:solidFill>
                          <a:latin typeface="Cambria Math" panose="02040503050406030204" pitchFamily="18" charset="0"/>
                        </a:rPr>
                        <m:t>=</m:t>
                      </m:r>
                      <m:func>
                        <m:funcPr>
                          <m:ctrlPr>
                            <a:rPr lang="en-US" altLang="zh-CN" b="0" i="1">
                              <a:solidFill>
                                <a:srgbClr val="FF0000"/>
                              </a:solidFill>
                              <a:latin typeface="Cambria Math" panose="02040503050406030204" pitchFamily="18" charset="0"/>
                            </a:rPr>
                          </m:ctrlPr>
                        </m:funcPr>
                        <m:fName>
                          <m:limLow>
                            <m:limLowPr>
                              <m:ctrlPr>
                                <a:rPr lang="en-US" altLang="zh-CN" b="0" i="1">
                                  <a:solidFill>
                                    <a:srgbClr val="FF0000"/>
                                  </a:solidFill>
                                  <a:latin typeface="Cambria Math" panose="02040503050406030204" pitchFamily="18" charset="0"/>
                                </a:rPr>
                              </m:ctrlPr>
                            </m:limLowPr>
                            <m:e>
                              <m:r>
                                <m:rPr>
                                  <m:sty m:val="p"/>
                                </m:rPr>
                                <a:rPr lang="en-US" altLang="zh-CN" b="0">
                                  <a:solidFill>
                                    <a:srgbClr val="FF0000"/>
                                  </a:solidFill>
                                  <a:latin typeface="Cambria Math" panose="02040503050406030204" pitchFamily="18" charset="0"/>
                                </a:rPr>
                                <m:t>lim</m:t>
                              </m:r>
                            </m:e>
                            <m:lim>
                              <m:r>
                                <a:rPr lang="en-US" altLang="zh-CN" b="0" i="1">
                                  <a:solidFill>
                                    <a:srgbClr val="FF0000"/>
                                  </a:solidFill>
                                  <a:latin typeface="Cambria Math" panose="02040503050406030204" pitchFamily="18" charset="0"/>
                                </a:rPr>
                                <m:t>𝑥</m:t>
                              </m:r>
                              <m:r>
                                <a:rPr lang="en-US" altLang="zh-CN" b="0" i="1">
                                  <a:solidFill>
                                    <a:srgbClr val="FF0000"/>
                                  </a:solidFill>
                                  <a:latin typeface="Cambria Math" panose="02040503050406030204" pitchFamily="18" charset="0"/>
                                  <a:ea typeface="Cambria Math" panose="02040503050406030204" pitchFamily="18" charset="0"/>
                                </a:rPr>
                                <m:t>→0</m:t>
                              </m:r>
                            </m:lim>
                          </m:limLow>
                        </m:fName>
                        <m:e>
                          <m:f>
                            <m:fPr>
                              <m:ctrlPr>
                                <a:rPr lang="en-US" altLang="zh-CN" b="0" i="1">
                                  <a:solidFill>
                                    <a:srgbClr val="FF0000"/>
                                  </a:solidFill>
                                  <a:latin typeface="Cambria Math" panose="02040503050406030204" pitchFamily="18" charset="0"/>
                                </a:rPr>
                              </m:ctrlPr>
                            </m:fPr>
                            <m:num>
                              <m:r>
                                <a:rPr lang="zh-CN" altLang="en-US" b="0" i="1">
                                  <a:solidFill>
                                    <a:srgbClr val="FF0000"/>
                                  </a:solidFill>
                                  <a:latin typeface="Cambria Math" panose="02040503050406030204" pitchFamily="18" charset="0"/>
                                </a:rPr>
                                <m:t>𝛼</m:t>
                              </m:r>
                              <m:r>
                                <m:rPr>
                                  <m:sty m:val="p"/>
                                </m:rPr>
                                <a:rPr lang="en-US" altLang="zh-CN" b="0" i="0" smtClean="0">
                                  <a:solidFill>
                                    <a:srgbClr val="FF0000"/>
                                  </a:solidFill>
                                  <a:latin typeface="Cambria Math" panose="02040503050406030204" pitchFamily="18" charset="0"/>
                                </a:rPr>
                                <m:t>ln</m:t>
                              </m:r>
                              <m:r>
                                <a:rPr lang="en-US" altLang="zh-CN" b="0" i="1" smtClean="0">
                                  <a:solidFill>
                                    <a:srgbClr val="FF0000"/>
                                  </a:solidFill>
                                  <a:latin typeface="Cambria Math" panose="02040503050406030204" pitchFamily="18" charset="0"/>
                                </a:rPr>
                                <m:t>⁡(1+</m:t>
                              </m:r>
                              <m:r>
                                <a:rPr lang="en-US" altLang="zh-CN" b="0" i="1">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num>
                            <m:den>
                              <m:r>
                                <a:rPr lang="zh-CN" altLang="en-US" b="0" i="1">
                                  <a:solidFill>
                                    <a:srgbClr val="FF0000"/>
                                  </a:solidFill>
                                  <a:latin typeface="Cambria Math" panose="02040503050406030204" pitchFamily="18" charset="0"/>
                                </a:rPr>
                                <m:t>𝛼</m:t>
                              </m:r>
                              <m:r>
                                <a:rPr lang="en-US" altLang="zh-CN" b="0" i="1">
                                  <a:solidFill>
                                    <a:srgbClr val="FF0000"/>
                                  </a:solidFill>
                                  <a:latin typeface="Cambria Math" panose="02040503050406030204" pitchFamily="18" charset="0"/>
                                </a:rPr>
                                <m:t>𝑥</m:t>
                              </m:r>
                            </m:den>
                          </m:f>
                        </m:e>
                      </m:func>
                      <m:r>
                        <a:rPr lang="en-US" altLang="zh-CN" b="0" i="1" smtClean="0">
                          <a:solidFill>
                            <a:srgbClr val="FF0000"/>
                          </a:solidFill>
                          <a:latin typeface="Cambria Math" panose="02040503050406030204" pitchFamily="18" charset="0"/>
                        </a:rPr>
                        <m:t>=1</m:t>
                      </m:r>
                    </m:oMath>
                  </m:oMathPara>
                </a14:m>
                <a:endParaRPr lang="zh-CN" altLang="en-US" b="0" dirty="0">
                  <a:solidFill>
                    <a:srgbClr val="FF000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345670" y="4837520"/>
                <a:ext cx="4319452" cy="646844"/>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89823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a:xfrm>
            <a:off x="2063552" y="1186972"/>
            <a:ext cx="8784976" cy="1010516"/>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latin typeface="+mn-ea"/>
              </a:rPr>
              <a:t>设</a:t>
            </a:r>
            <a:r>
              <a:rPr kumimoji="0" lang="en-US" altLang="zh-CN" b="0" dirty="0" smtClean="0">
                <a:latin typeface="+mn-ea"/>
              </a:rPr>
              <a:t>  </a:t>
            </a:r>
            <a:r>
              <a:rPr kumimoji="0" lang="zh-CN" altLang="en-US" b="0" dirty="0" smtClean="0">
                <a:latin typeface="+mn-ea"/>
              </a:rPr>
              <a:t>， 为自变量的同一变化过程中的无穷小，则 </a:t>
            </a:r>
            <a:r>
              <a:rPr kumimoji="0" lang="en-US" altLang="zh-CN" b="0" dirty="0" smtClean="0">
                <a:latin typeface="+mn-ea"/>
              </a:rPr>
              <a:t> </a:t>
            </a:r>
            <a:r>
              <a:rPr kumimoji="0" lang="zh-CN" altLang="en-US" b="0" dirty="0" smtClean="0">
                <a:latin typeface="+mn-ea"/>
              </a:rPr>
              <a:t>与</a:t>
            </a:r>
            <a:r>
              <a:rPr kumimoji="0" lang="en-US" altLang="zh-CN" b="0" dirty="0" smtClean="0">
                <a:latin typeface="+mn-ea"/>
              </a:rPr>
              <a:t>  </a:t>
            </a:r>
            <a:r>
              <a:rPr kumimoji="0" lang="zh-CN" altLang="en-US" b="0" dirty="0" smtClean="0">
                <a:latin typeface="+mn-ea"/>
              </a:rPr>
              <a:t>是等价无穷小的充分必要条件为         </a:t>
            </a:r>
            <a:r>
              <a:rPr kumimoji="0" lang="en-US" altLang="zh-CN" b="0" dirty="0" smtClean="0">
                <a:latin typeface="+mn-ea"/>
              </a:rPr>
              <a:t>.</a:t>
            </a:r>
            <a:endParaRPr kumimoji="0" lang="en-US" altLang="zh-CN" b="0" dirty="0">
              <a:latin typeface="+mn-ea"/>
            </a:endParaRPr>
          </a:p>
        </p:txBody>
      </p:sp>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一、无穷小的比较</a:t>
            </a:r>
            <a:endParaRPr lang="zh-CN" altLang="en-US" sz="2800" b="1" kern="0" dirty="0">
              <a:solidFill>
                <a:schemeClr val="tx1"/>
              </a:solidFill>
            </a:endParaRPr>
          </a:p>
        </p:txBody>
      </p:sp>
      <p:sp>
        <p:nvSpPr>
          <p:cNvPr id="7" name="矩形 6"/>
          <p:cNvSpPr/>
          <p:nvPr/>
        </p:nvSpPr>
        <p:spPr>
          <a:xfrm>
            <a:off x="1099268" y="1223962"/>
            <a:ext cx="1103187" cy="523220"/>
          </a:xfrm>
          <a:prstGeom prst="rect">
            <a:avLst/>
          </a:prstGeom>
        </p:spPr>
        <p:txBody>
          <a:bodyPr wrap="none">
            <a:spAutoFit/>
          </a:bodyPr>
          <a:lstStyle/>
          <a:p>
            <a:r>
              <a:rPr kumimoji="0" lang="zh-CN" altLang="en-US" sz="2800" b="0" dirty="0" smtClean="0">
                <a:solidFill>
                  <a:srgbClr val="FF9500"/>
                </a:solidFill>
                <a:latin typeface="Arial"/>
                <a:ea typeface="微软雅黑"/>
              </a:rPr>
              <a:t>定理</a:t>
            </a:r>
            <a:r>
              <a:rPr kumimoji="0" lang="en-US" altLang="zh-CN" sz="2800" b="0" dirty="0" smtClean="0">
                <a:solidFill>
                  <a:srgbClr val="FF9500"/>
                </a:solidFill>
                <a:latin typeface="Arial"/>
                <a:ea typeface="微软雅黑"/>
              </a:rPr>
              <a:t>1</a:t>
            </a:r>
            <a:endParaRPr lang="zh-CN" altLang="en-US" sz="2800" dirty="0"/>
          </a:p>
        </p:txBody>
      </p:sp>
      <p:graphicFrame>
        <p:nvGraphicFramePr>
          <p:cNvPr id="9" name="对象 8"/>
          <p:cNvGraphicFramePr>
            <a:graphicFrameLocks noChangeAspect="1"/>
          </p:cNvGraphicFramePr>
          <p:nvPr>
            <p:extLst>
              <p:ext uri="{D42A27DB-BD31-4B8C-83A1-F6EECF244321}">
                <p14:modId xmlns:p14="http://schemas.microsoft.com/office/powerpoint/2010/main" val="724997881"/>
              </p:ext>
            </p:extLst>
          </p:nvPr>
        </p:nvGraphicFramePr>
        <p:xfrm>
          <a:off x="2534367" y="1350380"/>
          <a:ext cx="323850" cy="303610"/>
        </p:xfrm>
        <a:graphic>
          <a:graphicData uri="http://schemas.openxmlformats.org/presentationml/2006/ole">
            <mc:AlternateContent xmlns:mc="http://schemas.openxmlformats.org/markup-compatibility/2006">
              <mc:Choice xmlns:v="urn:schemas-microsoft-com:vml" Requires="v">
                <p:oleObj spid="_x0000_s716026" name="Equation" r:id="rId3" imgW="152334" imgH="139639" progId="Equation.DSMT4">
                  <p:embed/>
                </p:oleObj>
              </mc:Choice>
              <mc:Fallback>
                <p:oleObj name="Equation" r:id="rId3" imgW="152334" imgH="13963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367" y="1350380"/>
                        <a:ext cx="323850" cy="303610"/>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067610705"/>
              </p:ext>
            </p:extLst>
          </p:nvPr>
        </p:nvGraphicFramePr>
        <p:xfrm>
          <a:off x="2922093" y="1293560"/>
          <a:ext cx="295276" cy="387550"/>
        </p:xfrm>
        <a:graphic>
          <a:graphicData uri="http://schemas.openxmlformats.org/presentationml/2006/ole">
            <mc:AlternateContent xmlns:mc="http://schemas.openxmlformats.org/markup-compatibility/2006">
              <mc:Choice xmlns:v="urn:schemas-microsoft-com:vml" Requires="v">
                <p:oleObj spid="_x0000_s716027"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2093" y="1293560"/>
                        <a:ext cx="295276" cy="387550"/>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36155246"/>
              </p:ext>
            </p:extLst>
          </p:nvPr>
        </p:nvGraphicFramePr>
        <p:xfrm>
          <a:off x="9336360" y="1291797"/>
          <a:ext cx="295276" cy="387550"/>
        </p:xfrm>
        <a:graphic>
          <a:graphicData uri="http://schemas.openxmlformats.org/presentationml/2006/ole">
            <mc:AlternateContent xmlns:mc="http://schemas.openxmlformats.org/markup-compatibility/2006">
              <mc:Choice xmlns:v="urn:schemas-microsoft-com:vml" Requires="v">
                <p:oleObj spid="_x0000_s716028" name="Equation" r:id="rId7" imgW="152268" imgH="203024" progId="Equation.DSMT4">
                  <p:embed/>
                </p:oleObj>
              </mc:Choice>
              <mc:Fallback>
                <p:oleObj name="Equation" r:id="rId7"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6360" y="1291797"/>
                        <a:ext cx="295276" cy="387550"/>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09640605"/>
              </p:ext>
            </p:extLst>
          </p:nvPr>
        </p:nvGraphicFramePr>
        <p:xfrm>
          <a:off x="8795256" y="1333767"/>
          <a:ext cx="323850" cy="303610"/>
        </p:xfrm>
        <a:graphic>
          <a:graphicData uri="http://schemas.openxmlformats.org/presentationml/2006/ole">
            <mc:AlternateContent xmlns:mc="http://schemas.openxmlformats.org/markup-compatibility/2006">
              <mc:Choice xmlns:v="urn:schemas-microsoft-com:vml" Requires="v">
                <p:oleObj spid="_x0000_s716029" name="Equation" r:id="rId8" imgW="152334" imgH="139639" progId="Equation.DSMT4">
                  <p:embed/>
                </p:oleObj>
              </mc:Choice>
              <mc:Fallback>
                <p:oleObj name="Equation" r:id="rId8" imgW="152334" imgH="13963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5256" y="1333767"/>
                        <a:ext cx="323850" cy="303610"/>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80783084"/>
              </p:ext>
            </p:extLst>
          </p:nvPr>
        </p:nvGraphicFramePr>
        <p:xfrm>
          <a:off x="5569791" y="1698721"/>
          <a:ext cx="1390650" cy="412611"/>
        </p:xfrm>
        <a:graphic>
          <a:graphicData uri="http://schemas.openxmlformats.org/presentationml/2006/ole">
            <mc:AlternateContent xmlns:mc="http://schemas.openxmlformats.org/markup-compatibility/2006">
              <mc:Choice xmlns:v="urn:schemas-microsoft-com:vml" Requires="v">
                <p:oleObj spid="_x0000_s716030" name="Equation" r:id="rId9" imgW="863225" imgH="253890" progId="Equation.DSMT4">
                  <p:embed/>
                </p:oleObj>
              </mc:Choice>
              <mc:Fallback>
                <p:oleObj name="Equation" r:id="rId9" imgW="863225"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9791" y="1698721"/>
                        <a:ext cx="1390650" cy="412611"/>
                      </a:xfrm>
                      <a:prstGeom prst="rect">
                        <a:avLst/>
                      </a:prstGeom>
                      <a:noFill/>
                    </p:spPr>
                  </p:pic>
                </p:oleObj>
              </mc:Fallback>
            </mc:AlternateContent>
          </a:graphicData>
        </a:graphic>
      </p:graphicFrame>
      <p:grpSp>
        <p:nvGrpSpPr>
          <p:cNvPr id="14" name="组合 13"/>
          <p:cNvGrpSpPr/>
          <p:nvPr/>
        </p:nvGrpSpPr>
        <p:grpSpPr>
          <a:xfrm>
            <a:off x="1996742" y="5358134"/>
            <a:ext cx="2276514" cy="651520"/>
            <a:chOff x="609522" y="5288260"/>
            <a:chExt cx="2276514" cy="651520"/>
          </a:xfrm>
        </p:grpSpPr>
        <p:sp>
          <p:nvSpPr>
            <p:cNvPr id="16" name="内容占位符 2"/>
            <p:cNvSpPr txBox="1">
              <a:spLocks/>
            </p:cNvSpPr>
            <p:nvPr/>
          </p:nvSpPr>
          <p:spPr>
            <a:xfrm>
              <a:off x="609522" y="5288260"/>
              <a:ext cx="2276514" cy="651520"/>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因此</a:t>
              </a:r>
              <a:r>
                <a:rPr kumimoji="0" lang="en-US" altLang="zh-CN" sz="2400" b="0" i="0" u="none" strike="noStrike" kern="1200" cap="none" spc="0" normalizeH="0" baseline="0" noProof="0" dirty="0" smtClean="0">
                  <a:ln>
                    <a:noFill/>
                  </a:ln>
                  <a:solidFill>
                    <a:prstClr val="black"/>
                  </a:solidFill>
                  <a:effectLst/>
                  <a:uLnTx/>
                  <a:uFillTx/>
                  <a:latin typeface="微软雅黑"/>
                  <a:ea typeface="微软雅黑"/>
                </a:rPr>
                <a:t>,            .</a:t>
              </a:r>
              <a:endParaRPr kumimoji="0" lang="zh-CN" altLang="en-US" sz="2400" b="0" i="0" u="none" strike="noStrike" kern="1200" cap="none" spc="0" normalizeH="0" baseline="0" noProof="0" dirty="0">
                <a:ln>
                  <a:noFill/>
                </a:ln>
                <a:solidFill>
                  <a:prstClr val="black"/>
                </a:solidFill>
                <a:effectLst/>
                <a:uLnTx/>
                <a:uFillTx/>
                <a:latin typeface="微软雅黑"/>
                <a:ea typeface="微软雅黑"/>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2470873384"/>
                </p:ext>
              </p:extLst>
            </p:nvPr>
          </p:nvGraphicFramePr>
          <p:xfrm>
            <a:off x="1451845" y="5435799"/>
            <a:ext cx="966184" cy="471857"/>
          </p:xfrm>
          <a:graphic>
            <a:graphicData uri="http://schemas.openxmlformats.org/presentationml/2006/ole">
              <mc:AlternateContent xmlns:mc="http://schemas.openxmlformats.org/markup-compatibility/2006">
                <mc:Choice xmlns:v="urn:schemas-microsoft-com:vml" Requires="v">
                  <p:oleObj spid="_x0000_s716031" name="Equation" r:id="rId11" imgW="406080" imgH="203040" progId="Equation.DSMT4">
                    <p:embed/>
                  </p:oleObj>
                </mc:Choice>
                <mc:Fallback>
                  <p:oleObj name="Equation" r:id="rId11" imgW="406080" imgH="203040" progId="Equation.DSMT4">
                    <p:embed/>
                    <p:pic>
                      <p:nvPicPr>
                        <p:cNvPr id="0" name=""/>
                        <p:cNvPicPr>
                          <a:picLocks noChangeAspect="1" noChangeArrowheads="1"/>
                        </p:cNvPicPr>
                        <p:nvPr/>
                      </p:nvPicPr>
                      <p:blipFill>
                        <a:blip r:embed="rId12"/>
                        <a:srcRect/>
                        <a:stretch>
                          <a:fillRect/>
                        </a:stretch>
                      </p:blipFill>
                      <p:spPr bwMode="auto">
                        <a:xfrm>
                          <a:off x="1451845" y="5435799"/>
                          <a:ext cx="966184" cy="471857"/>
                        </a:xfrm>
                        <a:prstGeom prst="rect">
                          <a:avLst/>
                        </a:prstGeom>
                        <a:noFill/>
                      </p:spPr>
                    </p:pic>
                  </p:oleObj>
                </mc:Fallback>
              </mc:AlternateContent>
            </a:graphicData>
          </a:graphic>
        </p:graphicFrame>
      </p:grpSp>
      <p:graphicFrame>
        <p:nvGraphicFramePr>
          <p:cNvPr id="17" name="对象 16"/>
          <p:cNvGraphicFramePr>
            <a:graphicFrameLocks noChangeAspect="1"/>
          </p:cNvGraphicFramePr>
          <p:nvPr>
            <p:extLst>
              <p:ext uri="{D42A27DB-BD31-4B8C-83A1-F6EECF244321}">
                <p14:modId xmlns:p14="http://schemas.microsoft.com/office/powerpoint/2010/main" val="2048008430"/>
              </p:ext>
            </p:extLst>
          </p:nvPr>
        </p:nvGraphicFramePr>
        <p:xfrm>
          <a:off x="3354522" y="2828269"/>
          <a:ext cx="3295140" cy="828387"/>
        </p:xfrm>
        <a:graphic>
          <a:graphicData uri="http://schemas.openxmlformats.org/presentationml/2006/ole">
            <mc:AlternateContent xmlns:mc="http://schemas.openxmlformats.org/markup-compatibility/2006">
              <mc:Choice xmlns:v="urn:schemas-microsoft-com:vml" Requires="v">
                <p:oleObj spid="_x0000_s716032" name="Equation" r:id="rId13" imgW="1701800" imgH="431800" progId="Equation.DSMT4">
                  <p:embed/>
                </p:oleObj>
              </mc:Choice>
              <mc:Fallback>
                <p:oleObj name="Equation" r:id="rId13" imgW="1701800" imgH="431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4522" y="2828269"/>
                        <a:ext cx="3295140" cy="828387"/>
                      </a:xfrm>
                      <a:prstGeom prst="rect">
                        <a:avLst/>
                      </a:prstGeom>
                      <a:noFill/>
                    </p:spPr>
                  </p:pic>
                </p:oleObj>
              </mc:Fallback>
            </mc:AlternateContent>
          </a:graphicData>
        </a:graphic>
      </p:graphicFrame>
      <p:grpSp>
        <p:nvGrpSpPr>
          <p:cNvPr id="18" name="组合 17"/>
          <p:cNvGrpSpPr/>
          <p:nvPr/>
        </p:nvGrpSpPr>
        <p:grpSpPr>
          <a:xfrm>
            <a:off x="1712087" y="2208670"/>
            <a:ext cx="4553029" cy="876064"/>
            <a:chOff x="609521" y="2457686"/>
            <a:chExt cx="4553029" cy="876064"/>
          </a:xfrm>
        </p:grpSpPr>
        <p:sp>
          <p:nvSpPr>
            <p:cNvPr id="20" name="内容占位符 2"/>
            <p:cNvSpPr txBox="1">
              <a:spLocks/>
            </p:cNvSpPr>
            <p:nvPr/>
          </p:nvSpPr>
          <p:spPr>
            <a:xfrm>
              <a:off x="609521" y="2457686"/>
              <a:ext cx="4553029" cy="87606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　必要性</a:t>
              </a:r>
              <a:r>
                <a:rPr kumimoji="0" lang="en-US" altLang="zh-CN" sz="2400" b="0" i="0" u="none" strike="noStrike" kern="1200" cap="none" spc="0" normalizeH="0" baseline="0" noProof="0" dirty="0" smtClean="0">
                  <a:ln>
                    <a:noFill/>
                  </a:ln>
                  <a:solidFill>
                    <a:prstClr val="black"/>
                  </a:solidFill>
                  <a:effectLst/>
                  <a:uLnTx/>
                  <a:uFillTx/>
                  <a:latin typeface="微软雅黑"/>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设          ，则</a:t>
              </a:r>
              <a:endParaRPr kumimoji="0" lang="en-US" altLang="zh-CN" sz="2400" b="0" i="0" u="none" strike="noStrike" kern="1200" cap="none" spc="0" normalizeH="0" baseline="0" noProof="0" dirty="0" smtClean="0">
                <a:ln>
                  <a:noFill/>
                </a:ln>
                <a:solidFill>
                  <a:prstClr val="black"/>
                </a:solidFill>
                <a:effectLst/>
                <a:uLnTx/>
                <a:uFillTx/>
                <a:latin typeface="微软雅黑"/>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sz="2400" b="0" i="0" u="none" strike="noStrike" kern="1200" cap="none" spc="0" normalizeH="0" baseline="0" noProof="0" dirty="0" smtClean="0">
                <a:ln>
                  <a:noFill/>
                </a:ln>
                <a:solidFill>
                  <a:prstClr val="black"/>
                </a:solidFill>
                <a:effectLst/>
                <a:uLnTx/>
                <a:uFillTx/>
                <a:latin typeface="微软雅黑"/>
                <a:ea typeface="微软雅黑"/>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110765560"/>
                </p:ext>
              </p:extLst>
            </p:nvPr>
          </p:nvGraphicFramePr>
          <p:xfrm>
            <a:off x="2471697" y="2587560"/>
            <a:ext cx="828675" cy="404702"/>
          </p:xfrm>
          <a:graphic>
            <a:graphicData uri="http://schemas.openxmlformats.org/presentationml/2006/ole">
              <mc:AlternateContent xmlns:mc="http://schemas.openxmlformats.org/markup-compatibility/2006">
                <mc:Choice xmlns:v="urn:schemas-microsoft-com:vml" Requires="v">
                  <p:oleObj spid="_x0000_s716033" name="Equation" r:id="rId15" imgW="406080" imgH="203040" progId="Equation.DSMT4">
                    <p:embed/>
                  </p:oleObj>
                </mc:Choice>
                <mc:Fallback>
                  <p:oleObj name="Equation" r:id="rId15" imgW="406080" imgH="203040" progId="Equation.DSMT4">
                    <p:embed/>
                    <p:pic>
                      <p:nvPicPr>
                        <p:cNvPr id="0" name=""/>
                        <p:cNvPicPr>
                          <a:picLocks noChangeAspect="1" noChangeArrowheads="1"/>
                        </p:cNvPicPr>
                        <p:nvPr/>
                      </p:nvPicPr>
                      <p:blipFill>
                        <a:blip r:embed="rId16"/>
                        <a:srcRect/>
                        <a:stretch>
                          <a:fillRect/>
                        </a:stretch>
                      </p:blipFill>
                      <p:spPr bwMode="auto">
                        <a:xfrm>
                          <a:off x="2471697" y="2587560"/>
                          <a:ext cx="828675" cy="404702"/>
                        </a:xfrm>
                        <a:prstGeom prst="rect">
                          <a:avLst/>
                        </a:prstGeom>
                        <a:noFill/>
                      </p:spPr>
                    </p:pic>
                  </p:oleObj>
                </mc:Fallback>
              </mc:AlternateContent>
            </a:graphicData>
          </a:graphic>
        </p:graphicFrame>
      </p:grpSp>
      <p:grpSp>
        <p:nvGrpSpPr>
          <p:cNvPr id="21" name="组合 20"/>
          <p:cNvGrpSpPr/>
          <p:nvPr/>
        </p:nvGrpSpPr>
        <p:grpSpPr>
          <a:xfrm>
            <a:off x="2035289" y="3585453"/>
            <a:ext cx="5284847" cy="644624"/>
            <a:chOff x="609521" y="3832126"/>
            <a:chExt cx="5284847" cy="644624"/>
          </a:xfrm>
        </p:grpSpPr>
        <p:sp>
          <p:nvSpPr>
            <p:cNvPr id="24" name="内容占位符 2"/>
            <p:cNvSpPr txBox="1">
              <a:spLocks/>
            </p:cNvSpPr>
            <p:nvPr/>
          </p:nvSpPr>
          <p:spPr>
            <a:xfrm>
              <a:off x="609521" y="3832126"/>
              <a:ext cx="5284847" cy="644624"/>
            </a:xfrm>
            <a:prstGeom prst="rect">
              <a:avLst/>
            </a:prstGeom>
          </p:spPr>
          <p:txBody>
            <a:bodyPr vert="horz" lIns="121908" tIns="60954" rIns="121908" bIns="60954" rtlCol="0">
              <a:normAutofit fontScale="925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因此，                  ，</a:t>
              </a:r>
              <a:r>
                <a:rPr kumimoji="0" lang="en-US" altLang="zh-CN" sz="2400" b="0" i="0" u="none" strike="noStrike" kern="1200" cap="none" spc="0" normalizeH="0" baseline="0" noProof="0" dirty="0" smtClean="0">
                  <a:ln>
                    <a:noFill/>
                  </a:ln>
                  <a:solidFill>
                    <a:prstClr val="black"/>
                  </a:solidFill>
                  <a:effectLst/>
                  <a:uLnTx/>
                  <a:uFillTx/>
                  <a:latin typeface="微软雅黑"/>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即                     </a:t>
              </a:r>
              <a:r>
                <a:rPr kumimoji="0" lang="en-US" altLang="zh-CN" sz="2400" b="0" i="0" u="none" strike="noStrike" kern="1200" cap="none" spc="0" normalizeH="0" baseline="0" noProof="0" dirty="0" smtClean="0">
                  <a:ln>
                    <a:noFill/>
                  </a:ln>
                  <a:solidFill>
                    <a:prstClr val="black"/>
                  </a:solidFill>
                  <a:effectLst/>
                  <a:uLnTx/>
                  <a:uFillTx/>
                  <a:latin typeface="微软雅黑"/>
                  <a:ea typeface="微软雅黑"/>
                </a:rPr>
                <a:t>.</a:t>
              </a:r>
            </a:p>
          </p:txBody>
        </p:sp>
        <p:graphicFrame>
          <p:nvGraphicFramePr>
            <p:cNvPr id="22" name="对象 21"/>
            <p:cNvGraphicFramePr>
              <a:graphicFrameLocks noChangeAspect="1"/>
            </p:cNvGraphicFramePr>
            <p:nvPr>
              <p:extLst>
                <p:ext uri="{D42A27DB-BD31-4B8C-83A1-F6EECF244321}">
                  <p14:modId xmlns:p14="http://schemas.microsoft.com/office/powerpoint/2010/main" val="589700735"/>
                </p:ext>
              </p:extLst>
            </p:nvPr>
          </p:nvGraphicFramePr>
          <p:xfrm>
            <a:off x="1413297" y="3888487"/>
            <a:ext cx="1653714" cy="501688"/>
          </p:xfrm>
          <a:graphic>
            <a:graphicData uri="http://schemas.openxmlformats.org/presentationml/2006/ole">
              <mc:AlternateContent xmlns:mc="http://schemas.openxmlformats.org/markup-compatibility/2006">
                <mc:Choice xmlns:v="urn:schemas-microsoft-com:vml" Requires="v">
                  <p:oleObj spid="_x0000_s716034" name="Equation" r:id="rId17" imgW="850531" imgH="253890" progId="Equation.DSMT4">
                    <p:embed/>
                  </p:oleObj>
                </mc:Choice>
                <mc:Fallback>
                  <p:oleObj name="Equation" r:id="rId17" imgW="850531" imgH="25389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13297" y="3888487"/>
                          <a:ext cx="1653714" cy="501688"/>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863916065"/>
                </p:ext>
              </p:extLst>
            </p:nvPr>
          </p:nvGraphicFramePr>
          <p:xfrm>
            <a:off x="3757544" y="3880127"/>
            <a:ext cx="1730953" cy="513580"/>
          </p:xfrm>
          <a:graphic>
            <a:graphicData uri="http://schemas.openxmlformats.org/presentationml/2006/ole">
              <mc:AlternateContent xmlns:mc="http://schemas.openxmlformats.org/markup-compatibility/2006">
                <mc:Choice xmlns:v="urn:schemas-microsoft-com:vml" Requires="v">
                  <p:oleObj spid="_x0000_s716035" name="Equation" r:id="rId19" imgW="863225" imgH="253890" progId="Equation.DSMT4">
                    <p:embed/>
                  </p:oleObj>
                </mc:Choice>
                <mc:Fallback>
                  <p:oleObj name="Equation" r:id="rId19" imgW="863225"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7544" y="3880127"/>
                          <a:ext cx="1730953" cy="513580"/>
                        </a:xfrm>
                        <a:prstGeom prst="rect">
                          <a:avLst/>
                        </a:prstGeom>
                        <a:noFill/>
                      </p:spPr>
                    </p:pic>
                  </p:oleObj>
                </mc:Fallback>
              </mc:AlternateContent>
            </a:graphicData>
          </a:graphic>
        </p:graphicFrame>
      </p:grpSp>
      <p:grpSp>
        <p:nvGrpSpPr>
          <p:cNvPr id="25" name="组合 24"/>
          <p:cNvGrpSpPr/>
          <p:nvPr/>
        </p:nvGrpSpPr>
        <p:grpSpPr>
          <a:xfrm>
            <a:off x="1980776" y="4230077"/>
            <a:ext cx="4914979" cy="639595"/>
            <a:chOff x="609521" y="4340560"/>
            <a:chExt cx="4914979" cy="639595"/>
          </a:xfrm>
        </p:grpSpPr>
        <p:sp>
          <p:nvSpPr>
            <p:cNvPr id="27" name="内容占位符 2"/>
            <p:cNvSpPr txBox="1">
              <a:spLocks/>
            </p:cNvSpPr>
            <p:nvPr/>
          </p:nvSpPr>
          <p:spPr>
            <a:xfrm>
              <a:off x="609521" y="4340560"/>
              <a:ext cx="4914979" cy="639595"/>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充分性：设                  ，则</a:t>
              </a:r>
            </a:p>
          </p:txBody>
        </p:sp>
        <p:graphicFrame>
          <p:nvGraphicFramePr>
            <p:cNvPr id="26" name="对象 25"/>
            <p:cNvGraphicFramePr>
              <a:graphicFrameLocks noChangeAspect="1"/>
            </p:cNvGraphicFramePr>
            <p:nvPr>
              <p:extLst>
                <p:ext uri="{D42A27DB-BD31-4B8C-83A1-F6EECF244321}">
                  <p14:modId xmlns:p14="http://schemas.microsoft.com/office/powerpoint/2010/main" val="3449267544"/>
                </p:ext>
              </p:extLst>
            </p:nvPr>
          </p:nvGraphicFramePr>
          <p:xfrm>
            <a:off x="2305297" y="4414254"/>
            <a:ext cx="1632454" cy="484355"/>
          </p:xfrm>
          <a:graphic>
            <a:graphicData uri="http://schemas.openxmlformats.org/presentationml/2006/ole">
              <mc:AlternateContent xmlns:mc="http://schemas.openxmlformats.org/markup-compatibility/2006">
                <mc:Choice xmlns:v="urn:schemas-microsoft-com:vml" Requires="v">
                  <p:oleObj spid="_x0000_s716036" name="Equation" r:id="rId20" imgW="863225" imgH="253890" progId="Equation.DSMT4">
                    <p:embed/>
                  </p:oleObj>
                </mc:Choice>
                <mc:Fallback>
                  <p:oleObj name="Equation" r:id="rId20" imgW="863225"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5297" y="4414254"/>
                          <a:ext cx="1632454" cy="484355"/>
                        </a:xfrm>
                        <a:prstGeom prst="rect">
                          <a:avLst/>
                        </a:prstGeom>
                        <a:noFill/>
                      </p:spPr>
                    </p:pic>
                  </p:oleObj>
                </mc:Fallback>
              </mc:AlternateContent>
            </a:graphicData>
          </a:graphic>
        </p:graphicFrame>
      </p:grpSp>
      <p:graphicFrame>
        <p:nvGraphicFramePr>
          <p:cNvPr id="29" name="对象 28"/>
          <p:cNvGraphicFramePr>
            <a:graphicFrameLocks noChangeAspect="1"/>
          </p:cNvGraphicFramePr>
          <p:nvPr>
            <p:extLst>
              <p:ext uri="{D42A27DB-BD31-4B8C-83A1-F6EECF244321}">
                <p14:modId xmlns:p14="http://schemas.microsoft.com/office/powerpoint/2010/main" val="1367321905"/>
              </p:ext>
            </p:extLst>
          </p:nvPr>
        </p:nvGraphicFramePr>
        <p:xfrm>
          <a:off x="3354522" y="4771346"/>
          <a:ext cx="4515712" cy="846696"/>
        </p:xfrm>
        <a:graphic>
          <a:graphicData uri="http://schemas.openxmlformats.org/presentationml/2006/ole">
            <mc:AlternateContent xmlns:mc="http://schemas.openxmlformats.org/markup-compatibility/2006">
              <mc:Choice xmlns:v="urn:schemas-microsoft-com:vml" Requires="v">
                <p:oleObj spid="_x0000_s716037" name="Equation" r:id="rId21" imgW="2590800" imgH="482600" progId="Equation.DSMT4">
                  <p:embed/>
                </p:oleObj>
              </mc:Choice>
              <mc:Fallback>
                <p:oleObj name="Equation" r:id="rId21" imgW="2590800" imgH="482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54522" y="4771346"/>
                        <a:ext cx="4515712" cy="846696"/>
                      </a:xfrm>
                      <a:prstGeom prst="rect">
                        <a:avLst/>
                      </a:prstGeom>
                      <a:noFill/>
                    </p:spPr>
                  </p:pic>
                </p:oleObj>
              </mc:Fallback>
            </mc:AlternateContent>
          </a:graphicData>
        </a:graphic>
      </p:graphicFrame>
      <p:sp>
        <p:nvSpPr>
          <p:cNvPr id="31" name="矩形 30"/>
          <p:cNvSpPr/>
          <p:nvPr/>
        </p:nvSpPr>
        <p:spPr>
          <a:xfrm>
            <a:off x="1160741" y="2234616"/>
            <a:ext cx="902811" cy="523220"/>
          </a:xfrm>
          <a:prstGeom prst="rect">
            <a:avLst/>
          </a:prstGeom>
        </p:spPr>
        <p:txBody>
          <a:bodyPr wrap="none">
            <a:spAutoFit/>
          </a:bodyPr>
          <a:lstStyle/>
          <a:p>
            <a:r>
              <a:rPr kumimoji="0" lang="zh-CN" altLang="en-US" sz="2800" b="0" dirty="0">
                <a:solidFill>
                  <a:srgbClr val="FF9500"/>
                </a:solidFill>
                <a:latin typeface="微软雅黑"/>
                <a:ea typeface="微软雅黑"/>
              </a:rPr>
              <a:t>证明</a:t>
            </a:r>
            <a:endParaRPr lang="zh-CN" altLang="en-US" sz="2400" dirty="0"/>
          </a:p>
        </p:txBody>
      </p:sp>
      <mc:AlternateContent xmlns:mc="http://schemas.openxmlformats.org/markup-compatibility/2006" xmlns:a14="http://schemas.microsoft.com/office/drawing/2010/main">
        <mc:Choice Requires="a14">
          <p:sp>
            <p:nvSpPr>
              <p:cNvPr id="32" name="文本框 31"/>
              <p:cNvSpPr txBox="1"/>
              <p:nvPr/>
            </p:nvSpPr>
            <p:spPr>
              <a:xfrm>
                <a:off x="8256240" y="2757836"/>
                <a:ext cx="3456384" cy="1969578"/>
              </a:xfrm>
              <a:prstGeom prst="rect">
                <a:avLst/>
              </a:prstGeom>
              <a:noFill/>
            </p:spPr>
            <p:txBody>
              <a:bodyPr wrap="square" rtlCol="0">
                <a:spAutoFit/>
              </a:bodyPr>
              <a:lstStyle/>
              <a:p>
                <a:pPr algn="l"/>
                <a:r>
                  <a:rPr lang="zh-CN" altLang="en-US" sz="2400" dirty="0" smtClean="0"/>
                  <a:t>如：</a:t>
                </a:r>
                <a14:m>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a14:m>
                <a:r>
                  <a:rPr lang="zh-CN" altLang="en-US" sz="2400" dirty="0" smtClean="0"/>
                  <a:t>时 </a:t>
                </a:r>
                <a:endParaRPr lang="en-US" altLang="zh-CN" sz="2400" dirty="0" smtClean="0"/>
              </a:p>
              <a:p>
                <a:pPr algn="l"/>
                <a14:m>
                  <m:oMath xmlns:m="http://schemas.openxmlformats.org/officeDocument/2006/math">
                    <m:r>
                      <a:rPr lang="en-US" altLang="zh-CN" sz="2400" b="1" i="1" smtClean="0">
                        <a:latin typeface="Cambria Math" panose="02040503050406030204" pitchFamily="18" charset="0"/>
                      </a:rPr>
                      <m:t>𝒔𝒊𝒏𝒙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en-US" altLang="zh-CN" sz="2400" dirty="0" smtClean="0"/>
                  <a:t> </a:t>
                </a:r>
              </a:p>
              <a:p>
                <a:pPr algn="l"/>
                <a14:m>
                  <m:oMath xmlns:m="http://schemas.openxmlformats.org/officeDocument/2006/math">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𝒄𝒐𝒔𝒙</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num>
                      <m:den>
                        <m:r>
                          <a:rPr lang="en-US" altLang="zh-CN" sz="2400" b="1" i="1" smtClean="0">
                            <a:latin typeface="Cambria Math" panose="02040503050406030204" pitchFamily="18" charset="0"/>
                          </a:rPr>
                          <m:t>𝟐</m:t>
                        </m:r>
                      </m:den>
                    </m:f>
                    <m:r>
                      <a:rPr lang="en-US" altLang="zh-CN" sz="2400" b="1" i="1" smtClean="0">
                        <a:latin typeface="Cambria Math" panose="02040503050406030204" pitchFamily="18" charset="0"/>
                      </a:rPr>
                      <m:t>+</m:t>
                    </m:r>
                    <m:r>
                      <a:rPr lang="en-US" altLang="zh-CN" sz="2400" i="1">
                        <a:latin typeface="Cambria Math" panose="02040503050406030204" pitchFamily="18" charset="0"/>
                      </a:rPr>
                      <m:t>𝒐</m:t>
                    </m:r>
                    <m:d>
                      <m:dPr>
                        <m:ctrlPr>
                          <a:rPr lang="en-US" altLang="zh-CN" sz="2400" i="1" smtClean="0">
                            <a:latin typeface="Cambria Math" panose="02040503050406030204" pitchFamily="18" charset="0"/>
                          </a:rPr>
                        </m:ctrlPr>
                      </m:dPr>
                      <m:e>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𝟐</m:t>
                                </m:r>
                              </m:sup>
                            </m:sSup>
                          </m:num>
                          <m:den>
                            <m:r>
                              <a:rPr lang="en-US" altLang="zh-CN" sz="2400" i="1">
                                <a:latin typeface="Cambria Math" panose="02040503050406030204" pitchFamily="18" charset="0"/>
                              </a:rPr>
                              <m:t>𝟐</m:t>
                            </m:r>
                          </m:den>
                        </m:f>
                      </m:e>
                    </m:d>
                  </m:oMath>
                </a14:m>
                <a:r>
                  <a:rPr lang="en-US" altLang="zh-CN" sz="2400" dirty="0" smtClean="0"/>
                  <a:t> </a:t>
                </a:r>
              </a:p>
              <a:p>
                <a:pPr algn="l"/>
                <a14:m>
                  <m:oMath xmlns:m="http://schemas.openxmlformats.org/officeDocument/2006/math">
                    <m:f>
                      <m:fPr>
                        <m:ctrlPr>
                          <a:rPr lang="en-US" altLang="zh-CN" sz="2400" i="1" smtClean="0">
                            <a:latin typeface="Cambria Math" panose="02040503050406030204" pitchFamily="18" charset="0"/>
                          </a:rPr>
                        </m:ctrlPr>
                      </m:fPr>
                      <m:num>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𝒄𝒐𝒔𝒙</m:t>
                        </m:r>
                        <m:r>
                          <a:rPr lang="en-US" altLang="zh-CN" sz="2400" b="1" i="1" smtClean="0">
                            <a:latin typeface="Cambria Math" panose="02040503050406030204" pitchFamily="18" charset="0"/>
                          </a:rPr>
                          <m:t>)</m:t>
                        </m:r>
                      </m:num>
                      <m:den>
                        <m:r>
                          <a:rPr lang="en-US" altLang="zh-CN" sz="2400" b="1" i="1" smtClean="0">
                            <a:latin typeface="Cambria Math" panose="02040503050406030204" pitchFamily="18" charset="0"/>
                          </a:rPr>
                          <m:t>𝒙</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i="1">
                        <a:latin typeface="Cambria Math" panose="02040503050406030204" pitchFamily="18" charset="0"/>
                      </a:rPr>
                      <m:t>𝒐</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oMath>
                </a14:m>
                <a:r>
                  <a:rPr lang="en-US" altLang="zh-CN" sz="2400" dirty="0" smtClean="0"/>
                  <a:t> </a:t>
                </a:r>
                <a:endParaRPr lang="en-US" altLang="zh-CN" sz="24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8256240" y="2757836"/>
                <a:ext cx="3456384" cy="1969578"/>
              </a:xfrm>
              <a:prstGeom prst="rect">
                <a:avLst/>
              </a:prstGeom>
              <a:blipFill rotWithShape="0">
                <a:blip r:embed="rId23"/>
                <a:stretch>
                  <a:fillRect l="-2646" t="-3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58434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216186" y="4017400"/>
            <a:ext cx="9960205" cy="1400175"/>
            <a:chOff x="1016430" y="3091878"/>
            <a:chExt cx="9287352" cy="1400175"/>
          </a:xfrm>
        </p:grpSpPr>
        <p:sp>
          <p:nvSpPr>
            <p:cNvPr id="20" name="内容占位符 2"/>
            <p:cNvSpPr txBox="1">
              <a:spLocks/>
            </p:cNvSpPr>
            <p:nvPr/>
          </p:nvSpPr>
          <p:spPr>
            <a:xfrm>
              <a:off x="1016430" y="3091878"/>
              <a:ext cx="9287352" cy="1400175"/>
            </a:xfrm>
            <a:prstGeom prst="rect">
              <a:avLst/>
            </a:prstGeom>
          </p:spPr>
          <p:txBody>
            <a:bodyPr vert="horz" lIns="121908" tIns="60954" rIns="121908" bIns="60954" rtlCol="0">
              <a:normAutofit fontScale="92500"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当          时，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a:t>
              </a:r>
              <a:endParaRPr kumimoji="0" lang="en-US" altLang="zh-CN" sz="2400" b="0" i="0" u="none" strike="noStrike" kern="1200" cap="none" spc="0" normalizeH="0" baseline="0" noProof="0" dirty="0" smtClean="0">
                <a:ln>
                  <a:noFill/>
                </a:ln>
                <a:solidFill>
                  <a:prstClr val="black"/>
                </a:solidFill>
                <a:effectLst/>
                <a:uLnTx/>
                <a:uFillTx/>
                <a:latin typeface="Arial"/>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en-US" altLang="zh-CN" b="0" dirty="0">
                  <a:solidFill>
                    <a:prstClr val="black"/>
                  </a:solidFill>
                  <a:latin typeface="Arial"/>
                  <a:ea typeface="微软雅黑"/>
                </a:rPr>
                <a:t>	</a:t>
              </a:r>
              <a:r>
                <a:rPr kumimoji="0" lang="en-US" altLang="zh-CN" b="0" dirty="0" smtClean="0">
                  <a:solidFill>
                    <a:prstClr val="black"/>
                  </a:solidFill>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3403151034"/>
                </p:ext>
              </p:extLst>
            </p:nvPr>
          </p:nvGraphicFramePr>
          <p:xfrm>
            <a:off x="1459996" y="3213912"/>
            <a:ext cx="701302" cy="367540"/>
          </p:xfrm>
          <a:graphic>
            <a:graphicData uri="http://schemas.openxmlformats.org/presentationml/2006/ole">
              <mc:AlternateContent xmlns:mc="http://schemas.openxmlformats.org/markup-compatibility/2006">
                <mc:Choice xmlns:v="urn:schemas-microsoft-com:vml" Requires="v">
                  <p:oleObj spid="_x0000_s711034" name="Equation" r:id="rId3" imgW="418918" imgH="177723" progId="Equation.DSMT4">
                    <p:embed/>
                  </p:oleObj>
                </mc:Choice>
                <mc:Fallback>
                  <p:oleObj name="Equation" r:id="rId3" imgW="418918"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996" y="3213912"/>
                          <a:ext cx="701302" cy="367540"/>
                        </a:xfrm>
                        <a:prstGeom prst="rect">
                          <a:avLst/>
                        </a:prstGeom>
                        <a:noFill/>
                      </p:spPr>
                    </p:pic>
                  </p:oleObj>
                </mc:Fallback>
              </mc:AlternateContent>
            </a:graphicData>
          </a:graphic>
        </p:graphicFrame>
      </p:grpSp>
      <p:sp>
        <p:nvSpPr>
          <p:cNvPr id="41" name="椭圆 40"/>
          <p:cNvSpPr/>
          <p:nvPr/>
        </p:nvSpPr>
        <p:spPr bwMode="auto">
          <a:xfrm>
            <a:off x="8205999" y="4056673"/>
            <a:ext cx="1299293" cy="606530"/>
          </a:xfrm>
          <a:prstGeom prst="ellipse">
            <a:avLst/>
          </a:prstGeom>
          <a:solidFill>
            <a:srgbClr val="00B0F0"/>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0" name="椭圆 39"/>
          <p:cNvSpPr/>
          <p:nvPr/>
        </p:nvSpPr>
        <p:spPr bwMode="auto">
          <a:xfrm>
            <a:off x="9785132" y="4064604"/>
            <a:ext cx="1088221" cy="606530"/>
          </a:xfrm>
          <a:prstGeom prst="ellipse">
            <a:avLst/>
          </a:prstGeom>
          <a:solidFill>
            <a:schemeClr val="accent3">
              <a:lumMod val="50000"/>
            </a:schemeClr>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6" name="椭圆 35"/>
          <p:cNvSpPr/>
          <p:nvPr/>
        </p:nvSpPr>
        <p:spPr bwMode="auto">
          <a:xfrm>
            <a:off x="5464652" y="4096992"/>
            <a:ext cx="1072502" cy="576064"/>
          </a:xfrm>
          <a:prstGeom prst="ellipse">
            <a:avLst/>
          </a:prstGeom>
          <a:solidFill>
            <a:srgbClr val="B9EDFF"/>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5" name="椭圆 34"/>
          <p:cNvSpPr/>
          <p:nvPr/>
        </p:nvSpPr>
        <p:spPr bwMode="auto">
          <a:xfrm>
            <a:off x="3560745" y="4068756"/>
            <a:ext cx="597501" cy="576064"/>
          </a:xfrm>
          <a:prstGeom prst="ellipse">
            <a:avLst/>
          </a:prstGeom>
          <a:solidFill>
            <a:schemeClr val="bg2">
              <a:lumMod val="20000"/>
              <a:lumOff val="80000"/>
            </a:schemeClr>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4" name="椭圆 33"/>
          <p:cNvSpPr/>
          <p:nvPr/>
        </p:nvSpPr>
        <p:spPr bwMode="auto">
          <a:xfrm>
            <a:off x="2972916" y="4071177"/>
            <a:ext cx="312935" cy="576064"/>
          </a:xfrm>
          <a:prstGeom prst="ellipse">
            <a:avLst/>
          </a:prstGeom>
          <a:solidFill>
            <a:schemeClr val="accent1">
              <a:lumMod val="20000"/>
              <a:lumOff val="80000"/>
            </a:schemeClr>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7" name="椭圆 36"/>
          <p:cNvSpPr/>
          <p:nvPr/>
        </p:nvSpPr>
        <p:spPr bwMode="auto">
          <a:xfrm>
            <a:off x="6846954" y="4073093"/>
            <a:ext cx="1049245" cy="606530"/>
          </a:xfrm>
          <a:prstGeom prst="ellipse">
            <a:avLst/>
          </a:prstGeom>
          <a:solidFill>
            <a:schemeClr val="accent6">
              <a:lumMod val="20000"/>
              <a:lumOff val="80000"/>
            </a:schemeClr>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8" name="椭圆 37"/>
          <p:cNvSpPr/>
          <p:nvPr/>
        </p:nvSpPr>
        <p:spPr bwMode="auto">
          <a:xfrm>
            <a:off x="4515651" y="4082851"/>
            <a:ext cx="595289" cy="570036"/>
          </a:xfrm>
          <a:prstGeom prst="ellipse">
            <a:avLst/>
          </a:prstGeom>
          <a:solidFill>
            <a:schemeClr val="tx2">
              <a:lumMod val="20000"/>
              <a:lumOff val="80000"/>
            </a:schemeClr>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内容占位符 2"/>
          <p:cNvSpPr txBox="1">
            <a:spLocks/>
          </p:cNvSpPr>
          <p:nvPr/>
        </p:nvSpPr>
        <p:spPr>
          <a:xfrm>
            <a:off x="1559496" y="1318443"/>
            <a:ext cx="8568952" cy="120190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设</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为自变量的同一变化过程中的无穷小，又</a:t>
            </a:r>
            <a:endPar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         ，且           </a:t>
            </a:r>
            <a:r>
              <a:rPr kumimoji="0" lang="zh-CN" altLang="en-US" sz="2400" b="0" i="0" u="none" strike="noStrike" kern="1200" cap="none" spc="0" normalizeH="0" baseline="0" noProof="0" dirty="0" smtClean="0">
                <a:ln>
                  <a:noFill/>
                </a:ln>
                <a:solidFill>
                  <a:schemeClr val="accent2">
                    <a:lumMod val="60000"/>
                    <a:lumOff val="40000"/>
                  </a:schemeClr>
                </a:solidFill>
                <a:effectLst/>
                <a:uLnTx/>
                <a:uFillTx/>
                <a:latin typeface="Arial"/>
                <a:ea typeface="微软雅黑"/>
              </a:rPr>
              <a:t>存在</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，则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1000" b="0" i="0" u="none" strike="noStrike" kern="1200" cap="none" spc="0" normalizeH="0" baseline="0" noProof="0" dirty="0" smtClean="0">
              <a:ln>
                <a:noFill/>
              </a:ln>
              <a:solidFill>
                <a:sysClr val="windowText" lastClr="000000"/>
              </a:solidFill>
              <a:effectLst/>
              <a:uLnTx/>
              <a:uFillTx/>
              <a:latin typeface="Arial"/>
              <a:ea typeface="微软雅黑"/>
            </a:endParaRPr>
          </a:p>
        </p:txBody>
      </p:sp>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二、无穷小</a:t>
            </a:r>
            <a:r>
              <a:rPr lang="zh-CN" altLang="en-US" sz="2800" kern="0" dirty="0" smtClean="0">
                <a:solidFill>
                  <a:schemeClr val="tx1"/>
                </a:solidFill>
              </a:rPr>
              <a:t>等价替换</a:t>
            </a:r>
            <a:endParaRPr lang="zh-CN" altLang="en-US" sz="2800" b="1" kern="0" dirty="0">
              <a:solidFill>
                <a:schemeClr val="tx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513446891"/>
              </p:ext>
            </p:extLst>
          </p:nvPr>
        </p:nvGraphicFramePr>
        <p:xfrm>
          <a:off x="2314081" y="1478235"/>
          <a:ext cx="342901" cy="321469"/>
        </p:xfrm>
        <a:graphic>
          <a:graphicData uri="http://schemas.openxmlformats.org/presentationml/2006/ole">
            <mc:AlternateContent xmlns:mc="http://schemas.openxmlformats.org/markup-compatibility/2006">
              <mc:Choice xmlns:v="urn:schemas-microsoft-com:vml" Requires="v">
                <p:oleObj spid="_x0000_s711035" name="Equation" r:id="rId5" imgW="152334" imgH="139639" progId="Equation.DSMT4">
                  <p:embed/>
                </p:oleObj>
              </mc:Choice>
              <mc:Fallback>
                <p:oleObj name="Equation" r:id="rId5" imgW="152334" imgH="13963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4081" y="1478235"/>
                        <a:ext cx="342901" cy="321469"/>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05104129"/>
              </p:ext>
            </p:extLst>
          </p:nvPr>
        </p:nvGraphicFramePr>
        <p:xfrm>
          <a:off x="2825279" y="1445294"/>
          <a:ext cx="295275" cy="387350"/>
        </p:xfrm>
        <a:graphic>
          <a:graphicData uri="http://schemas.openxmlformats.org/presentationml/2006/ole">
            <mc:AlternateContent xmlns:mc="http://schemas.openxmlformats.org/markup-compatibility/2006">
              <mc:Choice xmlns:v="urn:schemas-microsoft-com:vml" Requires="v">
                <p:oleObj spid="_x0000_s711036" name="Equation" r:id="rId7" imgW="152268" imgH="203024" progId="Equation.DSMT4">
                  <p:embed/>
                </p:oleObj>
              </mc:Choice>
              <mc:Fallback>
                <p:oleObj name="Equation" r:id="rId7" imgW="152268" imgH="20302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5279" y="1445294"/>
                        <a:ext cx="295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026393689"/>
              </p:ext>
            </p:extLst>
          </p:nvPr>
        </p:nvGraphicFramePr>
        <p:xfrm>
          <a:off x="3440144" y="1443830"/>
          <a:ext cx="400050" cy="400050"/>
        </p:xfrm>
        <a:graphic>
          <a:graphicData uri="http://schemas.openxmlformats.org/presentationml/2006/ole">
            <mc:AlternateContent xmlns:mc="http://schemas.openxmlformats.org/markup-compatibility/2006">
              <mc:Choice xmlns:v="urn:schemas-microsoft-com:vml" Requires="v">
                <p:oleObj spid="_x0000_s711037" name="Equation" r:id="rId9" imgW="177492" imgH="177492" progId="Equation.DSMT4">
                  <p:embed/>
                </p:oleObj>
              </mc:Choice>
              <mc:Fallback>
                <p:oleObj name="Equation" r:id="rId9" imgW="177492" imgH="17749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0144" y="1443830"/>
                        <a:ext cx="400050" cy="400050"/>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35093060"/>
              </p:ext>
            </p:extLst>
          </p:nvPr>
        </p:nvGraphicFramePr>
        <p:xfrm>
          <a:off x="4049742" y="1459468"/>
          <a:ext cx="361951" cy="380049"/>
        </p:xfrm>
        <a:graphic>
          <a:graphicData uri="http://schemas.openxmlformats.org/presentationml/2006/ole">
            <mc:AlternateContent xmlns:mc="http://schemas.openxmlformats.org/markup-compatibility/2006">
              <mc:Choice xmlns:v="urn:schemas-microsoft-com:vml" Requires="v">
                <p:oleObj spid="_x0000_s711038" name="Equation" r:id="rId11" imgW="190417" imgH="203112" progId="Equation.DSMT4">
                  <p:embed/>
                </p:oleObj>
              </mc:Choice>
              <mc:Fallback>
                <p:oleObj name="Equation" r:id="rId11" imgW="190417" imgH="20311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9742" y="1459468"/>
                        <a:ext cx="361951" cy="380049"/>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503887390"/>
              </p:ext>
            </p:extLst>
          </p:nvPr>
        </p:nvGraphicFramePr>
        <p:xfrm>
          <a:off x="2053754" y="1890758"/>
          <a:ext cx="991590" cy="400855"/>
        </p:xfrm>
        <a:graphic>
          <a:graphicData uri="http://schemas.openxmlformats.org/presentationml/2006/ole">
            <mc:AlternateContent xmlns:mc="http://schemas.openxmlformats.org/markup-compatibility/2006">
              <mc:Choice xmlns:v="urn:schemas-microsoft-com:vml" Requires="v">
                <p:oleObj spid="_x0000_s711039" name="Equation" r:id="rId13" imgW="444114" imgH="177646" progId="Equation.DSMT4">
                  <p:embed/>
                </p:oleObj>
              </mc:Choice>
              <mc:Fallback>
                <p:oleObj name="Equation" r:id="rId13" imgW="444114" imgH="17764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3754" y="1890758"/>
                        <a:ext cx="991590" cy="400855"/>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518384542"/>
              </p:ext>
            </p:extLst>
          </p:nvPr>
        </p:nvGraphicFramePr>
        <p:xfrm>
          <a:off x="3254406" y="1939457"/>
          <a:ext cx="903841" cy="403844"/>
        </p:xfrm>
        <a:graphic>
          <a:graphicData uri="http://schemas.openxmlformats.org/presentationml/2006/ole">
            <mc:AlternateContent xmlns:mc="http://schemas.openxmlformats.org/markup-compatibility/2006">
              <mc:Choice xmlns:v="urn:schemas-microsoft-com:vml" Requires="v">
                <p:oleObj spid="_x0000_s711040" name="Equation" r:id="rId15" imgW="444307" imgH="203112" progId="Equation.DSMT4">
                  <p:embed/>
                </p:oleObj>
              </mc:Choice>
              <mc:Fallback>
                <p:oleObj name="Equation" r:id="rId15" imgW="444307" imgH="203112"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54406" y="1939457"/>
                        <a:ext cx="903841" cy="403844"/>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550692827"/>
              </p:ext>
            </p:extLst>
          </p:nvPr>
        </p:nvGraphicFramePr>
        <p:xfrm>
          <a:off x="4833174" y="1801177"/>
          <a:ext cx="720301" cy="656274"/>
        </p:xfrm>
        <a:graphic>
          <a:graphicData uri="http://schemas.openxmlformats.org/presentationml/2006/ole">
            <mc:AlternateContent xmlns:mc="http://schemas.openxmlformats.org/markup-compatibility/2006">
              <mc:Choice xmlns:v="urn:schemas-microsoft-com:vml" Requires="v">
                <p:oleObj spid="_x0000_s711041" name="Equation" r:id="rId17" imgW="431613" imgH="393529" progId="Equation.DSMT4">
                  <p:embed/>
                </p:oleObj>
              </mc:Choice>
              <mc:Fallback>
                <p:oleObj name="Equation" r:id="rId17" imgW="431613"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33174" y="1801177"/>
                        <a:ext cx="720301" cy="656274"/>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646096378"/>
              </p:ext>
            </p:extLst>
          </p:nvPr>
        </p:nvGraphicFramePr>
        <p:xfrm>
          <a:off x="6888087" y="1819646"/>
          <a:ext cx="1492573" cy="618136"/>
        </p:xfrm>
        <a:graphic>
          <a:graphicData uri="http://schemas.openxmlformats.org/presentationml/2006/ole">
            <mc:AlternateContent xmlns:mc="http://schemas.openxmlformats.org/markup-compatibility/2006">
              <mc:Choice xmlns:v="urn:schemas-microsoft-com:vml" Requires="v">
                <p:oleObj spid="_x0000_s711042" name="Equation" r:id="rId19" imgW="939392" imgH="393529" progId="Equation.DSMT4">
                  <p:embed/>
                </p:oleObj>
              </mc:Choice>
              <mc:Fallback>
                <p:oleObj name="Equation" r:id="rId19" imgW="939392" imgH="393529"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88087" y="1819646"/>
                        <a:ext cx="1492573" cy="618136"/>
                      </a:xfrm>
                      <a:prstGeom prst="rect">
                        <a:avLst/>
                      </a:prstGeom>
                      <a:noFill/>
                    </p:spPr>
                  </p:pic>
                </p:oleObj>
              </mc:Fallback>
            </mc:AlternateContent>
          </a:graphicData>
        </a:graphic>
      </p:graphicFrame>
      <p:sp>
        <p:nvSpPr>
          <p:cNvPr id="23" name="内容占位符 2"/>
          <p:cNvSpPr txBox="1">
            <a:spLocks/>
          </p:cNvSpPr>
          <p:nvPr/>
        </p:nvSpPr>
        <p:spPr>
          <a:xfrm>
            <a:off x="777234" y="2492479"/>
            <a:ext cx="9495230" cy="635006"/>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sz="2400" b="0" i="0" u="none" strike="noStrike" kern="1200" cap="none" spc="0" normalizeH="0" baseline="0" noProof="0" dirty="0">
              <a:ln>
                <a:noFill/>
              </a:ln>
              <a:solidFill>
                <a:prstClr val="black"/>
              </a:solidFill>
              <a:effectLst/>
              <a:uLnTx/>
              <a:uFillTx/>
              <a:latin typeface="Arial"/>
              <a:ea typeface="微软雅黑"/>
            </a:endParaRPr>
          </a:p>
        </p:txBody>
      </p:sp>
      <p:sp>
        <p:nvSpPr>
          <p:cNvPr id="29" name="矩形 28"/>
          <p:cNvSpPr/>
          <p:nvPr/>
        </p:nvSpPr>
        <p:spPr>
          <a:xfrm>
            <a:off x="1271464" y="3491632"/>
            <a:ext cx="7729511" cy="461665"/>
          </a:xfrm>
          <a:prstGeom prst="rect">
            <a:avLst/>
          </a:prstGeom>
        </p:spPr>
        <p:txBody>
          <a:bodyPr wrap="square">
            <a:spAutoFit/>
          </a:bodyPr>
          <a:lstStyle/>
          <a:p>
            <a:pPr algn="l" defTabSz="609539" fontAlgn="auto">
              <a:spcBef>
                <a:spcPts val="0"/>
              </a:spcBef>
              <a:spcAft>
                <a:spcPts val="0"/>
              </a:spcAft>
            </a:pPr>
            <a:r>
              <a:rPr kumimoji="0" lang="zh-CN" altLang="en-US" sz="2400" b="0" dirty="0">
                <a:solidFill>
                  <a:prstClr val="black"/>
                </a:solidFill>
                <a:latin typeface="Arial"/>
                <a:ea typeface="微软雅黑"/>
              </a:rPr>
              <a:t>通过以上的学习，我们已掌握了</a:t>
            </a:r>
            <a:r>
              <a:rPr kumimoji="0" lang="zh-CN" altLang="en-US" sz="2400" b="0" dirty="0" smtClean="0">
                <a:solidFill>
                  <a:prstClr val="black"/>
                </a:solidFill>
                <a:latin typeface="Arial"/>
                <a:ea typeface="微软雅黑"/>
              </a:rPr>
              <a:t>以下</a:t>
            </a:r>
            <a:r>
              <a:rPr kumimoji="0" lang="zh-CN" altLang="en-US" sz="2400" b="0" dirty="0" smtClean="0">
                <a:solidFill>
                  <a:schemeClr val="accent2">
                    <a:lumMod val="60000"/>
                    <a:lumOff val="40000"/>
                  </a:schemeClr>
                </a:solidFill>
                <a:latin typeface="Arial"/>
                <a:ea typeface="微软雅黑"/>
              </a:rPr>
              <a:t>常用的等价</a:t>
            </a:r>
            <a:r>
              <a:rPr kumimoji="0" lang="zh-CN" altLang="en-US" sz="2400" b="0" dirty="0">
                <a:solidFill>
                  <a:schemeClr val="accent2">
                    <a:lumMod val="60000"/>
                    <a:lumOff val="40000"/>
                  </a:schemeClr>
                </a:solidFill>
                <a:latin typeface="Arial"/>
                <a:ea typeface="微软雅黑"/>
              </a:rPr>
              <a:t>无穷小</a:t>
            </a:r>
            <a:r>
              <a:rPr kumimoji="0" lang="zh-CN" altLang="en-US" sz="2400" b="0" dirty="0">
                <a:solidFill>
                  <a:prstClr val="black"/>
                </a:solidFill>
                <a:latin typeface="Arial"/>
                <a:ea typeface="微软雅黑"/>
              </a:rPr>
              <a:t>：</a:t>
            </a:r>
          </a:p>
        </p:txBody>
      </p:sp>
      <p:sp>
        <p:nvSpPr>
          <p:cNvPr id="31" name="矩形 30"/>
          <p:cNvSpPr/>
          <p:nvPr/>
        </p:nvSpPr>
        <p:spPr>
          <a:xfrm>
            <a:off x="878629" y="1338820"/>
            <a:ext cx="1103186" cy="523220"/>
          </a:xfrm>
          <a:prstGeom prst="rect">
            <a:avLst/>
          </a:prstGeom>
        </p:spPr>
        <p:txBody>
          <a:bodyPr wrap="none">
            <a:spAutoFit/>
          </a:bodyPr>
          <a:lstStyle/>
          <a:p>
            <a:r>
              <a:rPr kumimoji="0" lang="zh-CN" altLang="en-US" sz="2800" b="0" dirty="0" smtClean="0">
                <a:solidFill>
                  <a:srgbClr val="FF9500"/>
                </a:solidFill>
                <a:latin typeface="Arial"/>
                <a:ea typeface="微软雅黑"/>
              </a:rPr>
              <a:t>定理</a:t>
            </a:r>
            <a:r>
              <a:rPr kumimoji="0" lang="en-US" altLang="zh-CN" sz="2800" b="0" dirty="0" smtClean="0">
                <a:solidFill>
                  <a:srgbClr val="FF9500"/>
                </a:solidFill>
                <a:latin typeface="Arial"/>
                <a:ea typeface="微软雅黑"/>
              </a:rPr>
              <a:t>2</a:t>
            </a:r>
            <a:endParaRPr lang="zh-CN" altLang="en-US" sz="2400" dirty="0"/>
          </a:p>
        </p:txBody>
      </p:sp>
      <p:sp>
        <p:nvSpPr>
          <p:cNvPr id="32" name="矩形 31"/>
          <p:cNvSpPr/>
          <p:nvPr/>
        </p:nvSpPr>
        <p:spPr>
          <a:xfrm>
            <a:off x="851957" y="2611309"/>
            <a:ext cx="1002197" cy="523220"/>
          </a:xfrm>
          <a:prstGeom prst="rect">
            <a:avLst/>
          </a:prstGeom>
        </p:spPr>
        <p:txBody>
          <a:bodyPr wrap="none">
            <a:spAutoFit/>
          </a:bodyPr>
          <a:lstStyle/>
          <a:p>
            <a:r>
              <a:rPr kumimoji="0" lang="zh-CN" altLang="en-US" sz="2800" b="0" dirty="0">
                <a:solidFill>
                  <a:srgbClr val="FF9500"/>
                </a:solidFill>
                <a:latin typeface="Arial"/>
                <a:ea typeface="微软雅黑"/>
              </a:rPr>
              <a:t>证明</a:t>
            </a:r>
            <a:r>
              <a:rPr kumimoji="0" lang="zh-CN" altLang="en-US" sz="2800" b="0" dirty="0">
                <a:solidFill>
                  <a:prstClr val="black"/>
                </a:solidFill>
                <a:latin typeface="Arial"/>
                <a:ea typeface="微软雅黑"/>
              </a:rPr>
              <a:t> </a:t>
            </a:r>
            <a:endParaRPr lang="zh-CN" altLang="en-US" sz="2400" dirty="0"/>
          </a:p>
        </p:txBody>
      </p:sp>
      <p:graphicFrame>
        <p:nvGraphicFramePr>
          <p:cNvPr id="33" name="对象 32"/>
          <p:cNvGraphicFramePr>
            <a:graphicFrameLocks noChangeAspect="1"/>
          </p:cNvGraphicFramePr>
          <p:nvPr>
            <p:extLst>
              <p:ext uri="{D42A27DB-BD31-4B8C-83A1-F6EECF244321}">
                <p14:modId xmlns:p14="http://schemas.microsoft.com/office/powerpoint/2010/main" val="2118588824"/>
              </p:ext>
            </p:extLst>
          </p:nvPr>
        </p:nvGraphicFramePr>
        <p:xfrm>
          <a:off x="2065383" y="2532562"/>
          <a:ext cx="6190857" cy="795596"/>
        </p:xfrm>
        <a:graphic>
          <a:graphicData uri="http://schemas.openxmlformats.org/presentationml/2006/ole">
            <mc:AlternateContent xmlns:mc="http://schemas.openxmlformats.org/markup-compatibility/2006">
              <mc:Choice xmlns:v="urn:schemas-microsoft-com:vml" Requires="v">
                <p:oleObj spid="_x0000_s711043" name="Equation" r:id="rId21" imgW="3403600" imgH="419100" progId="Equation.DSMT4">
                  <p:embed/>
                </p:oleObj>
              </mc:Choice>
              <mc:Fallback>
                <p:oleObj name="Equation" r:id="rId21" imgW="3403600" imgH="4191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65383" y="2532562"/>
                        <a:ext cx="6190857" cy="795596"/>
                      </a:xfrm>
                      <a:prstGeom prst="rect">
                        <a:avLst/>
                      </a:prstGeom>
                      <a:noFill/>
                    </p:spPr>
                  </p:pic>
                </p:oleObj>
              </mc:Fallback>
            </mc:AlternateContent>
          </a:graphicData>
        </a:graphic>
      </p:graphicFrame>
      <p:sp>
        <p:nvSpPr>
          <p:cNvPr id="3" name="椭圆形标注 2"/>
          <p:cNvSpPr/>
          <p:nvPr/>
        </p:nvSpPr>
        <p:spPr bwMode="auto">
          <a:xfrm>
            <a:off x="8729205" y="2016645"/>
            <a:ext cx="2798486" cy="417307"/>
          </a:xfrm>
          <a:prstGeom prst="wedgeEllipseCallout">
            <a:avLst>
              <a:gd name="adj1" fmla="val -69350"/>
              <a:gd name="adj2" fmla="val 117833"/>
            </a:avLst>
          </a:prstGeom>
          <a:solidFill>
            <a:schemeClr val="accent1">
              <a:lumMod val="40000"/>
              <a:lumOff val="6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分子整体替换</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39" name="椭圆形标注 38"/>
          <p:cNvSpPr/>
          <p:nvPr/>
        </p:nvSpPr>
        <p:spPr bwMode="auto">
          <a:xfrm>
            <a:off x="8729205" y="3363140"/>
            <a:ext cx="2798486" cy="417307"/>
          </a:xfrm>
          <a:prstGeom prst="wedgeEllipseCallout">
            <a:avLst>
              <a:gd name="adj1" fmla="val -70073"/>
              <a:gd name="adj2" fmla="val -111875"/>
            </a:avLst>
          </a:prstGeom>
          <a:solidFill>
            <a:schemeClr val="accent1">
              <a:lumMod val="40000"/>
              <a:lumOff val="6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分母整体替换</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2" name="矩形 1"/>
              <p:cNvSpPr/>
              <p:nvPr/>
            </p:nvSpPr>
            <p:spPr>
              <a:xfrm>
                <a:off x="2825279" y="4093223"/>
                <a:ext cx="817593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𝑥</m:t>
                      </m:r>
                      <m:r>
                        <a:rPr lang="zh-CN" altLang="en-US" sz="2400" i="0">
                          <a:latin typeface="Cambria Math" panose="02040503050406030204" pitchFamily="18" charset="0"/>
                        </a:rPr>
                        <m:t>∼</m:t>
                      </m:r>
                      <m:r>
                        <m:rPr>
                          <m:sty m:val="p"/>
                        </m:rPr>
                        <a:rPr lang="zh-CN" altLang="en-US" sz="2400" i="0">
                          <a:latin typeface="Cambria Math" panose="02040503050406030204" pitchFamily="18" charset="0"/>
                        </a:rPr>
                        <m:t>sin</m:t>
                      </m:r>
                      <m:r>
                        <a:rPr lang="zh-CN" altLang="en-US" sz="2400" i="1">
                          <a:latin typeface="Cambria Math" panose="02040503050406030204" pitchFamily="18" charset="0"/>
                        </a:rPr>
                        <m:t>𝑥</m:t>
                      </m:r>
                      <m:r>
                        <a:rPr lang="zh-CN" altLang="en-US" sz="2400" i="0">
                          <a:latin typeface="Cambria Math" panose="02040503050406030204" pitchFamily="18" charset="0"/>
                        </a:rPr>
                        <m:t>∼</m:t>
                      </m:r>
                      <m:r>
                        <m:rPr>
                          <m:sty m:val="p"/>
                        </m:rPr>
                        <a:rPr lang="zh-CN" altLang="en-US" sz="2400" i="0">
                          <a:latin typeface="Cambria Math" panose="02040503050406030204" pitchFamily="18" charset="0"/>
                        </a:rPr>
                        <m:t>tan</m:t>
                      </m:r>
                      <m:r>
                        <a:rPr lang="zh-CN" altLang="en-US" sz="2400" i="1">
                          <a:latin typeface="Cambria Math" panose="02040503050406030204" pitchFamily="18" charset="0"/>
                        </a:rPr>
                        <m:t>𝑥</m:t>
                      </m:r>
                      <m:r>
                        <a:rPr lang="zh-CN" altLang="en-US" sz="2400" i="0">
                          <a:latin typeface="Cambria Math" panose="02040503050406030204" pitchFamily="18" charset="0"/>
                        </a:rPr>
                        <m:t>∼</m:t>
                      </m:r>
                      <m:r>
                        <m:rPr>
                          <m:sty m:val="p"/>
                        </m:rPr>
                        <a:rPr lang="zh-CN" altLang="en-US" sz="2400" i="0">
                          <a:latin typeface="Cambria Math" panose="02040503050406030204" pitchFamily="18" charset="0"/>
                        </a:rPr>
                        <m:t>arcsin</m:t>
                      </m:r>
                      <m:r>
                        <a:rPr lang="zh-CN" altLang="en-US" sz="2400" i="1">
                          <a:latin typeface="Cambria Math" panose="02040503050406030204" pitchFamily="18" charset="0"/>
                        </a:rPr>
                        <m:t>𝑥</m:t>
                      </m:r>
                      <m:r>
                        <a:rPr lang="zh-CN" altLang="en-US" sz="2400" i="0">
                          <a:latin typeface="Cambria Math" panose="02040503050406030204" pitchFamily="18" charset="0"/>
                        </a:rPr>
                        <m:t>∼</m:t>
                      </m:r>
                      <m:r>
                        <m:rPr>
                          <m:sty m:val="p"/>
                        </m:rPr>
                        <a:rPr lang="zh-CN" altLang="en-US" sz="2400" i="0">
                          <a:latin typeface="Cambria Math" panose="02040503050406030204" pitchFamily="18" charset="0"/>
                        </a:rPr>
                        <m:t>arctan</m:t>
                      </m:r>
                      <m:r>
                        <a:rPr lang="zh-CN" altLang="en-US" sz="2400" i="1">
                          <a:latin typeface="Cambria Math" panose="02040503050406030204" pitchFamily="18" charset="0"/>
                        </a:rPr>
                        <m:t>𝑥</m:t>
                      </m:r>
                      <m:r>
                        <a:rPr lang="zh-CN" altLang="en-US" sz="2400" i="0">
                          <a:latin typeface="Cambria Math" panose="02040503050406030204" pitchFamily="18" charset="0"/>
                        </a:rPr>
                        <m:t>∼</m:t>
                      </m:r>
                      <m:r>
                        <m:rPr>
                          <m:sty m:val="p"/>
                        </m:rPr>
                        <a:rPr lang="zh-CN" altLang="en-US" sz="2400" i="0">
                          <a:latin typeface="Cambria Math" panose="02040503050406030204" pitchFamily="18" charset="0"/>
                        </a:rPr>
                        <m:t>ln</m:t>
                      </m:r>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r>
                            <a:rPr lang="zh-CN" altLang="en-US" sz="2400" i="1">
                              <a:latin typeface="Cambria Math" panose="02040503050406030204" pitchFamily="18" charset="0"/>
                            </a:rPr>
                            <m:t>𝑥</m:t>
                          </m:r>
                        </m:e>
                      </m:d>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m:rPr>
                              <m:nor/>
                            </m:rPr>
                            <a:rPr lang="zh-CN" altLang="en-US" sz="2400" b="0">
                              <a:latin typeface="Cambria Math" panose="02040503050406030204" pitchFamily="18" charset="0"/>
                            </a:rPr>
                            <m:t>e</m:t>
                          </m:r>
                        </m:e>
                        <m:sup>
                          <m:r>
                            <a:rPr lang="zh-CN" altLang="en-US" sz="2400" i="1">
                              <a:latin typeface="Cambria Math" panose="02040503050406030204" pitchFamily="18" charset="0"/>
                            </a:rPr>
                            <m:t>𝑥</m:t>
                          </m:r>
                        </m:sup>
                      </m:sSup>
                      <m:r>
                        <a:rPr lang="zh-CN" altLang="en-US" sz="2400" i="0">
                          <a:latin typeface="Cambria Math" panose="02040503050406030204" pitchFamily="18" charset="0"/>
                        </a:rPr>
                        <m:t>−1</m:t>
                      </m:r>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2825279" y="4093223"/>
                <a:ext cx="8175935" cy="461665"/>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311078" y="4661346"/>
                <a:ext cx="2116669" cy="831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1</m:t>
                      </m:r>
                      <m:r>
                        <a:rPr lang="zh-CN" altLang="en-US" sz="2400" i="0">
                          <a:latin typeface="Cambria Math" panose="02040503050406030204" pitchFamily="18" charset="0"/>
                        </a:rPr>
                        <m:t>−</m:t>
                      </m:r>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𝑥</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num>
                        <m:den>
                          <m:r>
                            <a:rPr lang="zh-CN" altLang="en-US" sz="2400" i="0">
                              <a:latin typeface="Cambria Math" panose="02040503050406030204" pitchFamily="18" charset="0"/>
                            </a:rPr>
                            <m:t>2</m:t>
                          </m:r>
                        </m:den>
                      </m:f>
                    </m:oMath>
                  </m:oMathPara>
                </a14:m>
                <a:endParaRPr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2311078" y="4661346"/>
                <a:ext cx="2116669" cy="831061"/>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466774" y="4862874"/>
                <a:ext cx="4000454" cy="534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a:latin typeface="Cambria Math" panose="02040503050406030204" pitchFamily="18" charset="0"/>
                                    </a:rPr>
                                    <m:t>1</m:t>
                                  </m:r>
                                  <m:r>
                                    <a:rPr lang="zh-CN" altLang="en-US" sz="2400" i="0">
                                      <a:latin typeface="Cambria Math" panose="02040503050406030204" pitchFamily="18" charset="0"/>
                                    </a:rPr>
                                    <m:t>+</m:t>
                                  </m:r>
                                  <m:r>
                                    <a:rPr lang="zh-CN" altLang="en-US" sz="2400" i="1">
                                      <a:latin typeface="Cambria Math" panose="02040503050406030204" pitchFamily="18" charset="0"/>
                                    </a:rPr>
                                    <m:t>𝑥</m:t>
                                  </m:r>
                                </m:e>
                              </m:d>
                            </m:e>
                            <m:sup>
                              <m:r>
                                <a:rPr lang="zh-CN" altLang="en-US" sz="2400" i="1">
                                  <a:latin typeface="Cambria Math" panose="02040503050406030204" pitchFamily="18" charset="0"/>
                                </a:rPr>
                                <m:t>𝛼</m:t>
                              </m:r>
                            </m:sup>
                          </m:sSup>
                          <m:r>
                            <a:rPr lang="zh-CN" altLang="en-US" sz="2400" i="0">
                              <a:latin typeface="Cambria Math" panose="02040503050406030204" pitchFamily="18" charset="0"/>
                            </a:rPr>
                            <m:t>−1∼</m:t>
                          </m:r>
                          <m:r>
                            <a:rPr lang="zh-CN" altLang="en-US" sz="2400" i="1">
                              <a:latin typeface="Cambria Math" panose="02040503050406030204" pitchFamily="18" charset="0"/>
                            </a:rPr>
                            <m:t>𝛼</m:t>
                          </m:r>
                          <m:r>
                            <a:rPr lang="zh-CN" altLang="en-US" sz="2400" i="1">
                              <a:latin typeface="Cambria Math" panose="02040503050406030204" pitchFamily="18" charset="0"/>
                            </a:rPr>
                            <m:t>𝑥</m:t>
                          </m:r>
                          <m:r>
                            <m:rPr>
                              <m:nor/>
                            </m:rPr>
                            <a:rPr lang="zh-CN" altLang="en-US" sz="2400" i="1">
                              <a:latin typeface="Cambria Math" panose="02040503050406030204" pitchFamily="18" charset="0"/>
                            </a:rPr>
                            <m:t> </m:t>
                          </m:r>
                          <m:r>
                            <a:rPr lang="zh-CN" altLang="en-US" sz="2400" i="0">
                              <a:latin typeface="Cambria Math" panose="02040503050406030204" pitchFamily="18" charset="0"/>
                            </a:rPr>
                            <m:t>(</m:t>
                          </m:r>
                          <m:r>
                            <a:rPr lang="zh-CN" altLang="en-US" sz="2400" i="1">
                              <a:latin typeface="Cambria Math" panose="02040503050406030204" pitchFamily="18" charset="0"/>
                            </a:rPr>
                            <m:t>𝛼</m:t>
                          </m:r>
                          <m:r>
                            <a:rPr lang="zh-CN" altLang="en-US" sz="2400" i="0">
                              <a:latin typeface="Cambria Math" panose="02040503050406030204" pitchFamily="18" charset="0"/>
                            </a:rPr>
                            <m:t>≠0</m:t>
                          </m:r>
                        </m:e>
                      </m:d>
                    </m:oMath>
                  </m:oMathPara>
                </a14:m>
                <a:endParaRPr lang="zh-CN"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4466774" y="4862874"/>
                <a:ext cx="4000454" cy="534762"/>
              </a:xfrm>
              <a:prstGeom prst="rect">
                <a:avLst/>
              </a:prstGeom>
              <a:blipFill>
                <a:blip r:embed="rId2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77421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7" presetClass="entr" presetSubtype="2"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ppt_w/2"/>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17" presetClass="entr" presetSubtype="2"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ppt_x</p:attrName>
                                        </p:attrNameLst>
                                      </p:cBhvr>
                                      <p:tavLst>
                                        <p:tav tm="0">
                                          <p:val>
                                            <p:strVal val="#ppt_x+#ppt_w/2"/>
                                          </p:val>
                                        </p:tav>
                                        <p:tav tm="100000">
                                          <p:val>
                                            <p:strVal val="#ppt_x"/>
                                          </p:val>
                                        </p:tav>
                                      </p:tavLst>
                                    </p:anim>
                                    <p:anim calcmode="lin" valueType="num">
                                      <p:cBhvr>
                                        <p:cTn id="23" dur="500" fill="hold"/>
                                        <p:tgtEl>
                                          <p:spTgt spid="39"/>
                                        </p:tgtEl>
                                        <p:attrNameLst>
                                          <p:attrName>ppt_y</p:attrName>
                                        </p:attrNameLst>
                                      </p:cBhvr>
                                      <p:tavLst>
                                        <p:tav tm="0">
                                          <p:val>
                                            <p:strVal val="#ppt_y"/>
                                          </p:val>
                                        </p:tav>
                                        <p:tav tm="100000">
                                          <p:val>
                                            <p:strVal val="#ppt_y"/>
                                          </p:val>
                                        </p:tav>
                                      </p:tavLst>
                                    </p:anim>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36" grpId="0" animBg="1"/>
      <p:bldP spid="35" grpId="0" animBg="1"/>
      <p:bldP spid="34" grpId="0" animBg="1"/>
      <p:bldP spid="37" grpId="0" animBg="1"/>
      <p:bldP spid="38" grpId="0" animBg="1"/>
      <p:bldP spid="29" grpId="0"/>
      <p:bldP spid="32" grpId="0"/>
      <p:bldP spid="3" grpId="0" animBg="1"/>
      <p:bldP spid="39" grpId="0" animBg="1"/>
      <p:bldP spid="2" grpId="0"/>
      <p:bldP spid="21" grpId="0"/>
      <p:bldP spid="2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二、无穷小</a:t>
            </a:r>
            <a:r>
              <a:rPr lang="zh-CN" altLang="en-US" sz="2800" kern="0" dirty="0" smtClean="0">
                <a:solidFill>
                  <a:schemeClr val="tx1"/>
                </a:solidFill>
              </a:rPr>
              <a:t>等价替换</a:t>
            </a:r>
            <a:endParaRPr lang="zh-CN" altLang="en-US" sz="2800" b="1" kern="0" dirty="0">
              <a:solidFill>
                <a:schemeClr val="tx1"/>
              </a:solidFill>
            </a:endParaRPr>
          </a:p>
        </p:txBody>
      </p:sp>
      <p:sp>
        <p:nvSpPr>
          <p:cNvPr id="6" name="矩形 5"/>
          <p:cNvSpPr/>
          <p:nvPr/>
        </p:nvSpPr>
        <p:spPr>
          <a:xfrm>
            <a:off x="888854" y="1363631"/>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2 </a:t>
            </a:r>
            <a:endParaRPr lang="zh-CN" altLang="en-US" sz="2800" dirty="0"/>
          </a:p>
        </p:txBody>
      </p:sp>
      <p:graphicFrame>
        <p:nvGraphicFramePr>
          <p:cNvPr id="7" name="对象 6"/>
          <p:cNvGraphicFramePr>
            <a:graphicFrameLocks noChangeAspect="1"/>
          </p:cNvGraphicFramePr>
          <p:nvPr>
            <p:extLst>
              <p:ext uri="{D42A27DB-BD31-4B8C-83A1-F6EECF244321}">
                <p14:modId xmlns:p14="http://schemas.microsoft.com/office/powerpoint/2010/main" val="3729846194"/>
              </p:ext>
            </p:extLst>
          </p:nvPr>
        </p:nvGraphicFramePr>
        <p:xfrm>
          <a:off x="1919536" y="1260185"/>
          <a:ext cx="1228725" cy="730112"/>
        </p:xfrm>
        <a:graphic>
          <a:graphicData uri="http://schemas.openxmlformats.org/presentationml/2006/ole">
            <mc:AlternateContent xmlns:mc="http://schemas.openxmlformats.org/markup-compatibility/2006">
              <mc:Choice xmlns:v="urn:schemas-microsoft-com:vml" Requires="v">
                <p:oleObj spid="_x0000_s722042" name="Equation" r:id="rId3" imgW="660113" imgH="393529" progId="Equation.DSMT4">
                  <p:embed/>
                </p:oleObj>
              </mc:Choice>
              <mc:Fallback>
                <p:oleObj name="Equation" r:id="rId3" imgW="660113"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6" y="1260185"/>
                        <a:ext cx="1228725" cy="730112"/>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042205666"/>
              </p:ext>
            </p:extLst>
          </p:nvPr>
        </p:nvGraphicFramePr>
        <p:xfrm>
          <a:off x="1919535" y="2653261"/>
          <a:ext cx="1228726" cy="662865"/>
        </p:xfrm>
        <a:graphic>
          <a:graphicData uri="http://schemas.openxmlformats.org/presentationml/2006/ole">
            <mc:AlternateContent xmlns:mc="http://schemas.openxmlformats.org/markup-compatibility/2006">
              <mc:Choice xmlns:v="urn:schemas-microsoft-com:vml" Requires="v">
                <p:oleObj spid="_x0000_s722043" name="Equation" r:id="rId5" imgW="723586" imgH="393529" progId="Equation.DSMT4">
                  <p:embed/>
                </p:oleObj>
              </mc:Choice>
              <mc:Fallback>
                <p:oleObj name="Equation" r:id="rId5" imgW="723586"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535" y="2653261"/>
                        <a:ext cx="1228726" cy="662865"/>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552450242"/>
              </p:ext>
            </p:extLst>
          </p:nvPr>
        </p:nvGraphicFramePr>
        <p:xfrm>
          <a:off x="1934457" y="3897993"/>
          <a:ext cx="1600201" cy="782707"/>
        </p:xfrm>
        <a:graphic>
          <a:graphicData uri="http://schemas.openxmlformats.org/presentationml/2006/ole">
            <mc:AlternateContent xmlns:mc="http://schemas.openxmlformats.org/markup-compatibility/2006">
              <mc:Choice xmlns:v="urn:schemas-microsoft-com:vml" Requires="v">
                <p:oleObj spid="_x0000_s722044" name="Equation" r:id="rId7" imgW="876300" imgH="431800" progId="Equation.DSMT4">
                  <p:embed/>
                </p:oleObj>
              </mc:Choice>
              <mc:Fallback>
                <p:oleObj name="Equation" r:id="rId7" imgW="8763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4457" y="3897993"/>
                        <a:ext cx="1600201" cy="782707"/>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765641079"/>
              </p:ext>
            </p:extLst>
          </p:nvPr>
        </p:nvGraphicFramePr>
        <p:xfrm>
          <a:off x="7608168" y="1271264"/>
          <a:ext cx="1400175" cy="707953"/>
        </p:xfrm>
        <a:graphic>
          <a:graphicData uri="http://schemas.openxmlformats.org/presentationml/2006/ole">
            <mc:AlternateContent xmlns:mc="http://schemas.openxmlformats.org/markup-compatibility/2006">
              <mc:Choice xmlns:v="urn:schemas-microsoft-com:vml" Requires="v">
                <p:oleObj spid="_x0000_s722045" name="Equation" r:id="rId9" imgW="850531" imgH="431613" progId="Equation.DSMT4">
                  <p:embed/>
                </p:oleObj>
              </mc:Choice>
              <mc:Fallback>
                <p:oleObj name="Equation" r:id="rId9" imgW="850531"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8168" y="1271264"/>
                        <a:ext cx="1400175" cy="707953"/>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553502964"/>
              </p:ext>
            </p:extLst>
          </p:nvPr>
        </p:nvGraphicFramePr>
        <p:xfrm>
          <a:off x="1919535" y="1929137"/>
          <a:ext cx="2876550" cy="760894"/>
        </p:xfrm>
        <a:graphic>
          <a:graphicData uri="http://schemas.openxmlformats.org/presentationml/2006/ole">
            <mc:AlternateContent xmlns:mc="http://schemas.openxmlformats.org/markup-compatibility/2006">
              <mc:Choice xmlns:v="urn:schemas-microsoft-com:vml" Requires="v">
                <p:oleObj spid="_x0000_s722046" name="Equation" r:id="rId11" imgW="1473200" imgH="393700" progId="Equation.DSMT4">
                  <p:embed/>
                </p:oleObj>
              </mc:Choice>
              <mc:Fallback>
                <p:oleObj name="Equation" r:id="rId11" imgW="1473200" imgH="3937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9535" y="1929137"/>
                        <a:ext cx="2876550" cy="760894"/>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019443006"/>
              </p:ext>
            </p:extLst>
          </p:nvPr>
        </p:nvGraphicFramePr>
        <p:xfrm>
          <a:off x="1919535" y="3261849"/>
          <a:ext cx="2725738" cy="687388"/>
        </p:xfrm>
        <a:graphic>
          <a:graphicData uri="http://schemas.openxmlformats.org/presentationml/2006/ole">
            <mc:AlternateContent xmlns:mc="http://schemas.openxmlformats.org/markup-compatibility/2006">
              <mc:Choice xmlns:v="urn:schemas-microsoft-com:vml" Requires="v">
                <p:oleObj spid="_x0000_s722047" name="Equation" r:id="rId13" imgW="1562040" imgH="393480" progId="Equation.DSMT4">
                  <p:embed/>
                </p:oleObj>
              </mc:Choice>
              <mc:Fallback>
                <p:oleObj name="Equation" r:id="rId13" imgW="1562040" imgH="393480" progId="Equation.DSMT4">
                  <p:embed/>
                  <p:pic>
                    <p:nvPicPr>
                      <p:cNvPr id="0" name=""/>
                      <p:cNvPicPr>
                        <a:picLocks noChangeAspect="1" noChangeArrowheads="1"/>
                      </p:cNvPicPr>
                      <p:nvPr/>
                    </p:nvPicPr>
                    <p:blipFill>
                      <a:blip r:embed="rId14"/>
                      <a:srcRect/>
                      <a:stretch>
                        <a:fillRect/>
                      </a:stretch>
                    </p:blipFill>
                    <p:spPr bwMode="auto">
                      <a:xfrm>
                        <a:off x="1919535" y="3261849"/>
                        <a:ext cx="2725738" cy="687388"/>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41281157"/>
              </p:ext>
            </p:extLst>
          </p:nvPr>
        </p:nvGraphicFramePr>
        <p:xfrm>
          <a:off x="1915553" y="4692163"/>
          <a:ext cx="2816225" cy="1249362"/>
        </p:xfrm>
        <a:graphic>
          <a:graphicData uri="http://schemas.openxmlformats.org/presentationml/2006/ole">
            <mc:AlternateContent xmlns:mc="http://schemas.openxmlformats.org/markup-compatibility/2006">
              <mc:Choice xmlns:v="urn:schemas-microsoft-com:vml" Requires="v">
                <p:oleObj spid="_x0000_s722048" name="Equation" r:id="rId15" imgW="1434960" imgH="634680" progId="Equation.DSMT4">
                  <p:embed/>
                </p:oleObj>
              </mc:Choice>
              <mc:Fallback>
                <p:oleObj name="Equation" r:id="rId15" imgW="1434960" imgH="634680" progId="Equation.DSMT4">
                  <p:embed/>
                  <p:pic>
                    <p:nvPicPr>
                      <p:cNvPr id="0" name=""/>
                      <p:cNvPicPr>
                        <a:picLocks noChangeAspect="1" noChangeArrowheads="1"/>
                      </p:cNvPicPr>
                      <p:nvPr/>
                    </p:nvPicPr>
                    <p:blipFill>
                      <a:blip r:embed="rId16"/>
                      <a:srcRect/>
                      <a:stretch>
                        <a:fillRect/>
                      </a:stretch>
                    </p:blipFill>
                    <p:spPr bwMode="auto">
                      <a:xfrm>
                        <a:off x="1915553" y="4692163"/>
                        <a:ext cx="2816225" cy="1249362"/>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514961062"/>
              </p:ext>
            </p:extLst>
          </p:nvPr>
        </p:nvGraphicFramePr>
        <p:xfrm>
          <a:off x="7634722" y="2013754"/>
          <a:ext cx="1517861" cy="676275"/>
        </p:xfrm>
        <a:graphic>
          <a:graphicData uri="http://schemas.openxmlformats.org/presentationml/2006/ole">
            <mc:AlternateContent xmlns:mc="http://schemas.openxmlformats.org/markup-compatibility/2006">
              <mc:Choice xmlns:v="urn:schemas-microsoft-com:vml" Requires="v">
                <p:oleObj spid="_x0000_s722049" name="Equation" r:id="rId17" imgW="965200" imgH="431800" progId="Equation.DSMT4">
                  <p:embed/>
                </p:oleObj>
              </mc:Choice>
              <mc:Fallback>
                <p:oleObj name="Equation" r:id="rId17" imgW="965200" imgH="4318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34722" y="2013754"/>
                        <a:ext cx="1517861" cy="676275"/>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27982559"/>
              </p:ext>
            </p:extLst>
          </p:nvPr>
        </p:nvGraphicFramePr>
        <p:xfrm>
          <a:off x="9263498" y="1861355"/>
          <a:ext cx="1063468" cy="828676"/>
        </p:xfrm>
        <a:graphic>
          <a:graphicData uri="http://schemas.openxmlformats.org/presentationml/2006/ole">
            <mc:AlternateContent xmlns:mc="http://schemas.openxmlformats.org/markup-compatibility/2006">
              <mc:Choice xmlns:v="urn:schemas-microsoft-com:vml" Requires="v">
                <p:oleObj spid="_x0000_s722050" name="Equation" r:id="rId19" imgW="736600" imgH="571500" progId="Equation.DSMT4">
                  <p:embed/>
                </p:oleObj>
              </mc:Choice>
              <mc:Fallback>
                <p:oleObj name="Equation" r:id="rId19" imgW="736600" imgH="5715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63498" y="1861355"/>
                        <a:ext cx="1063468" cy="828676"/>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668813929"/>
              </p:ext>
            </p:extLst>
          </p:nvPr>
        </p:nvGraphicFramePr>
        <p:xfrm>
          <a:off x="7634722" y="2690029"/>
          <a:ext cx="1419225" cy="855423"/>
        </p:xfrm>
        <a:graphic>
          <a:graphicData uri="http://schemas.openxmlformats.org/presentationml/2006/ole">
            <mc:AlternateContent xmlns:mc="http://schemas.openxmlformats.org/markup-compatibility/2006">
              <mc:Choice xmlns:v="urn:schemas-microsoft-com:vml" Requires="v">
                <p:oleObj spid="_x0000_s722051" name="Equation" r:id="rId21" imgW="698500" imgH="419100" progId="Equation.DSMT4">
                  <p:embed/>
                </p:oleObj>
              </mc:Choice>
              <mc:Fallback>
                <p:oleObj name="Equation" r:id="rId21" imgW="698500" imgH="4191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34722" y="2690029"/>
                        <a:ext cx="1419225" cy="855423"/>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400833380"/>
              </p:ext>
            </p:extLst>
          </p:nvPr>
        </p:nvGraphicFramePr>
        <p:xfrm>
          <a:off x="7641791" y="3476340"/>
          <a:ext cx="3168650" cy="819150"/>
        </p:xfrm>
        <a:graphic>
          <a:graphicData uri="http://schemas.openxmlformats.org/presentationml/2006/ole">
            <mc:AlternateContent xmlns:mc="http://schemas.openxmlformats.org/markup-compatibility/2006">
              <mc:Choice xmlns:v="urn:schemas-microsoft-com:vml" Requires="v">
                <p:oleObj spid="_x0000_s722052" name="Equation" r:id="rId23" imgW="1777680" imgH="457200" progId="Equation.DSMT4">
                  <p:embed/>
                </p:oleObj>
              </mc:Choice>
              <mc:Fallback>
                <p:oleObj name="Equation" r:id="rId23" imgW="1777680" imgH="457200" progId="Equation.DSMT4">
                  <p:embed/>
                  <p:pic>
                    <p:nvPicPr>
                      <p:cNvPr id="0" name=""/>
                      <p:cNvPicPr>
                        <a:picLocks noChangeAspect="1" noChangeArrowheads="1"/>
                      </p:cNvPicPr>
                      <p:nvPr/>
                    </p:nvPicPr>
                    <p:blipFill>
                      <a:blip r:embed="rId24"/>
                      <a:srcRect/>
                      <a:stretch>
                        <a:fillRect/>
                      </a:stretch>
                    </p:blipFill>
                    <p:spPr bwMode="auto">
                      <a:xfrm>
                        <a:off x="7641791" y="3476340"/>
                        <a:ext cx="3168650" cy="819150"/>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042313391"/>
              </p:ext>
            </p:extLst>
          </p:nvPr>
        </p:nvGraphicFramePr>
        <p:xfrm>
          <a:off x="7774855" y="4380241"/>
          <a:ext cx="2466975" cy="750888"/>
        </p:xfrm>
        <a:graphic>
          <a:graphicData uri="http://schemas.openxmlformats.org/presentationml/2006/ole">
            <mc:AlternateContent xmlns:mc="http://schemas.openxmlformats.org/markup-compatibility/2006">
              <mc:Choice xmlns:v="urn:schemas-microsoft-com:vml" Requires="v">
                <p:oleObj spid="_x0000_s722053" name="Equation" r:id="rId25" imgW="1384200" imgH="419040" progId="Equation.DSMT4">
                  <p:embed/>
                </p:oleObj>
              </mc:Choice>
              <mc:Fallback>
                <p:oleObj name="Equation" r:id="rId25" imgW="1384200" imgH="419040" progId="Equation.DSMT4">
                  <p:embed/>
                  <p:pic>
                    <p:nvPicPr>
                      <p:cNvPr id="0" name=""/>
                      <p:cNvPicPr>
                        <a:picLocks noChangeAspect="1" noChangeArrowheads="1"/>
                      </p:cNvPicPr>
                      <p:nvPr/>
                    </p:nvPicPr>
                    <p:blipFill>
                      <a:blip r:embed="rId26"/>
                      <a:srcRect/>
                      <a:stretch>
                        <a:fillRect/>
                      </a:stretch>
                    </p:blipFill>
                    <p:spPr bwMode="auto">
                      <a:xfrm>
                        <a:off x="7774855" y="4380241"/>
                        <a:ext cx="2466975" cy="750888"/>
                      </a:xfrm>
                      <a:prstGeom prst="rect">
                        <a:avLst/>
                      </a:prstGeom>
                      <a:noFill/>
                    </p:spPr>
                  </p:pic>
                </p:oleObj>
              </mc:Fallback>
            </mc:AlternateContent>
          </a:graphicData>
        </a:graphic>
      </p:graphicFrame>
      <p:sp>
        <p:nvSpPr>
          <p:cNvPr id="21" name="矩形 20"/>
          <p:cNvSpPr/>
          <p:nvPr/>
        </p:nvSpPr>
        <p:spPr>
          <a:xfrm>
            <a:off x="888854" y="2738629"/>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3 </a:t>
            </a:r>
            <a:endParaRPr lang="zh-CN" altLang="en-US" sz="2800" dirty="0"/>
          </a:p>
        </p:txBody>
      </p:sp>
      <p:sp>
        <p:nvSpPr>
          <p:cNvPr id="22" name="矩形 21"/>
          <p:cNvSpPr/>
          <p:nvPr/>
        </p:nvSpPr>
        <p:spPr>
          <a:xfrm>
            <a:off x="888854" y="4027736"/>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4 </a:t>
            </a:r>
            <a:endParaRPr lang="zh-CN" altLang="en-US" sz="2800" dirty="0"/>
          </a:p>
        </p:txBody>
      </p:sp>
      <p:sp>
        <p:nvSpPr>
          <p:cNvPr id="23" name="矩形 22"/>
          <p:cNvSpPr/>
          <p:nvPr/>
        </p:nvSpPr>
        <p:spPr>
          <a:xfrm>
            <a:off x="6692584" y="1446278"/>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5 </a:t>
            </a:r>
            <a:endParaRPr lang="zh-CN" altLang="en-US" sz="2800" dirty="0"/>
          </a:p>
        </p:txBody>
      </p:sp>
      <p:sp>
        <p:nvSpPr>
          <p:cNvPr id="24" name="矩形 23"/>
          <p:cNvSpPr/>
          <p:nvPr/>
        </p:nvSpPr>
        <p:spPr>
          <a:xfrm>
            <a:off x="6692585" y="2953120"/>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6 </a:t>
            </a:r>
            <a:endParaRPr lang="zh-CN" altLang="en-US" sz="2800" dirty="0"/>
          </a:p>
        </p:txBody>
      </p:sp>
      <p:sp>
        <p:nvSpPr>
          <p:cNvPr id="25" name="Text Box 4"/>
          <p:cNvSpPr txBox="1">
            <a:spLocks noChangeArrowheads="1"/>
          </p:cNvSpPr>
          <p:nvPr/>
        </p:nvSpPr>
        <p:spPr bwMode="auto">
          <a:xfrm>
            <a:off x="888854" y="2096928"/>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
        <p:nvSpPr>
          <p:cNvPr id="27" name="Text Box 4"/>
          <p:cNvSpPr txBox="1">
            <a:spLocks noChangeArrowheads="1"/>
          </p:cNvSpPr>
          <p:nvPr/>
        </p:nvSpPr>
        <p:spPr bwMode="auto">
          <a:xfrm>
            <a:off x="883531" y="3371464"/>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
        <p:nvSpPr>
          <p:cNvPr id="28" name="Text Box 4"/>
          <p:cNvSpPr txBox="1">
            <a:spLocks noChangeArrowheads="1"/>
          </p:cNvSpPr>
          <p:nvPr/>
        </p:nvSpPr>
        <p:spPr bwMode="auto">
          <a:xfrm>
            <a:off x="888854" y="4869519"/>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
        <p:nvSpPr>
          <p:cNvPr id="29" name="Text Box 4"/>
          <p:cNvSpPr txBox="1">
            <a:spLocks noChangeArrowheads="1"/>
          </p:cNvSpPr>
          <p:nvPr/>
        </p:nvSpPr>
        <p:spPr bwMode="auto">
          <a:xfrm>
            <a:off x="6692251" y="2130041"/>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
        <p:nvSpPr>
          <p:cNvPr id="30" name="Text Box 4"/>
          <p:cNvSpPr txBox="1">
            <a:spLocks noChangeArrowheads="1"/>
          </p:cNvSpPr>
          <p:nvPr/>
        </p:nvSpPr>
        <p:spPr bwMode="auto">
          <a:xfrm>
            <a:off x="6692584" y="3687627"/>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Tree>
    <p:extLst>
      <p:ext uri="{BB962C8B-B14F-4D97-AF65-F5344CB8AC3E}">
        <p14:creationId xmlns:p14="http://schemas.microsoft.com/office/powerpoint/2010/main" val="114274279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par>
                          <p:cTn id="35" fill="hold">
                            <p:stCondLst>
                              <p:cond delay="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par>
                          <p:cTn id="49" fill="hold">
                            <p:stCondLst>
                              <p:cond delay="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par>
                          <p:cTn id="67" fill="hold">
                            <p:stCondLst>
                              <p:cond delay="0"/>
                            </p:stCondLst>
                            <p:childTnLst>
                              <p:par>
                                <p:cTn id="68" presetID="10" presetClass="entr" presetSubtype="0" fill="hold"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7" grpId="0"/>
      <p:bldP spid="28" grpId="0"/>
      <p:bldP spid="29" grpId="0"/>
      <p:bldP spid="3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二、无穷小</a:t>
            </a:r>
            <a:r>
              <a:rPr lang="zh-CN" altLang="en-US" sz="2800" kern="0" dirty="0" smtClean="0">
                <a:solidFill>
                  <a:schemeClr val="tx1"/>
                </a:solidFill>
              </a:rPr>
              <a:t>等价替换</a:t>
            </a:r>
            <a:endParaRPr lang="zh-CN" altLang="en-US" sz="2800" b="1" kern="0" dirty="0">
              <a:solidFill>
                <a:schemeClr val="tx1"/>
              </a:solidFill>
            </a:endParaRPr>
          </a:p>
        </p:txBody>
      </p:sp>
      <p:sp>
        <p:nvSpPr>
          <p:cNvPr id="6" name="文本框 5"/>
          <p:cNvSpPr txBox="1"/>
          <p:nvPr/>
        </p:nvSpPr>
        <p:spPr>
          <a:xfrm>
            <a:off x="1631504" y="1332853"/>
            <a:ext cx="4824536" cy="461665"/>
          </a:xfrm>
          <a:prstGeom prst="rect">
            <a:avLst/>
          </a:prstGeom>
          <a:noFill/>
        </p:spPr>
        <p:txBody>
          <a:bodyPr wrap="square" rtlCol="0">
            <a:spAutoFit/>
          </a:bodyPr>
          <a:lstStyle/>
          <a:p>
            <a:r>
              <a:rPr lang="zh-CN" altLang="en-US" sz="2400" b="0" dirty="0" smtClean="0">
                <a:solidFill>
                  <a:srgbClr val="FF99FF"/>
                </a:solidFill>
                <a:latin typeface="华文行楷" panose="02010800040101010101" pitchFamily="2" charset="-122"/>
                <a:ea typeface="华文行楷" panose="02010800040101010101" pitchFamily="2" charset="-122"/>
              </a:rPr>
              <a:t>现在计算极限终于可以简单一点了</a:t>
            </a:r>
            <a:endParaRPr lang="zh-CN" altLang="en-US" sz="2400" b="0" dirty="0">
              <a:solidFill>
                <a:srgbClr val="FF99FF"/>
              </a:solidFill>
              <a:latin typeface="华文行楷" panose="02010800040101010101" pitchFamily="2" charset="-122"/>
              <a:ea typeface="华文行楷" panose="02010800040101010101" pitchFamily="2" charset="-122"/>
            </a:endParaRPr>
          </a:p>
        </p:txBody>
      </p:sp>
      <p:pic>
        <p:nvPicPr>
          <p:cNvPr id="7" name="图片 6"/>
          <p:cNvPicPr>
            <a:picLocks noChangeAspect="1"/>
          </p:cNvPicPr>
          <p:nvPr/>
        </p:nvPicPr>
        <p:blipFill>
          <a:blip r:embed="rId2"/>
          <a:stretch>
            <a:fillRect/>
          </a:stretch>
        </p:blipFill>
        <p:spPr>
          <a:xfrm>
            <a:off x="6312024" y="1230351"/>
            <a:ext cx="809524" cy="666667"/>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1820242" y="1794518"/>
                <a:ext cx="3483670" cy="458035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func>
                            <m:funcPr>
                              <m:ctrlPr>
                                <a:rPr lang="en-US" altLang="zh-CN" sz="2400" b="0" i="1" smtClean="0">
                                  <a:solidFill>
                                    <a:srgbClr val="000000"/>
                                  </a:solidFill>
                                  <a:latin typeface="Cambria Math" panose="02040503050406030204" pitchFamily="18" charset="0"/>
                                  <a:ea typeface="Cambria Math" panose="02040503050406030204" pitchFamily="18" charset="0"/>
                                </a:rPr>
                              </m:ctrlPr>
                            </m:funcPr>
                            <m:fName>
                              <m:sSub>
                                <m:sSubPr>
                                  <m:ctrlPr>
                                    <a:rPr lang="en-US" altLang="zh-CN"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zh-CN" sz="2400" b="0" i="0" smtClean="0">
                                      <a:solidFill>
                                        <a:srgbClr val="000000"/>
                                      </a:solidFill>
                                      <a:latin typeface="Cambria Math" panose="02040503050406030204" pitchFamily="18" charset="0"/>
                                      <a:ea typeface="Cambria Math" panose="02040503050406030204" pitchFamily="18" charset="0"/>
                                    </a:rPr>
                                    <m:t>log</m:t>
                                  </m:r>
                                </m:e>
                                <m:sub>
                                  <m:r>
                                    <a:rPr lang="en-US" altLang="zh-CN" sz="2400" b="0" i="1" smtClean="0">
                                      <a:solidFill>
                                        <a:srgbClr val="000000"/>
                                      </a:solidFill>
                                      <a:latin typeface="Cambria Math" panose="02040503050406030204" pitchFamily="18" charset="0"/>
                                      <a:ea typeface="Cambria Math" panose="02040503050406030204" pitchFamily="18" charset="0"/>
                                    </a:rPr>
                                    <m:t>2</m:t>
                                  </m:r>
                                </m:sub>
                              </m:sSub>
                            </m:fName>
                            <m:e>
                              <m:d>
                                <m:dPr>
                                  <m:ctrlPr>
                                    <a:rPr lang="en-US" altLang="zh-CN" sz="2400" b="0" i="1" smtClean="0">
                                      <a:solidFill>
                                        <a:srgbClr val="000000"/>
                                      </a:solidFill>
                                      <a:latin typeface="Cambria Math" panose="02040503050406030204" pitchFamily="18" charset="0"/>
                                      <a:ea typeface="Cambria Math" panose="02040503050406030204" pitchFamily="18" charset="0"/>
                                    </a:rPr>
                                  </m:ctrlPr>
                                </m:dPr>
                                <m:e>
                                  <m:r>
                                    <a:rPr lang="en-US" altLang="zh-CN" sz="2400" b="0" i="1" smtClean="0">
                                      <a:solidFill>
                                        <a:srgbClr val="000000"/>
                                      </a:solidFill>
                                      <a:latin typeface="Cambria Math" panose="02040503050406030204" pitchFamily="18" charset="0"/>
                                      <a:ea typeface="Cambria Math" panose="02040503050406030204" pitchFamily="18" charset="0"/>
                                    </a:rPr>
                                    <m:t>𝑐𝑜𝑠𝑥</m:t>
                                  </m:r>
                                </m:e>
                              </m:d>
                            </m:e>
                          </m:func>
                          <m:r>
                            <a:rPr lang="en-US" altLang="zh-CN" sz="2400" b="0" i="1" smtClean="0">
                              <a:solidFill>
                                <a:srgbClr val="000000"/>
                              </a:solidFill>
                              <a:latin typeface="Cambria Math" panose="02040503050406030204" pitchFamily="18" charset="0"/>
                              <a:ea typeface="Cambria Math" panose="02040503050406030204" pitchFamily="18" charset="0"/>
                            </a:rPr>
                            <m:t>𝑎𝑟𝑐𝑡𝑎𝑛𝑥</m:t>
                          </m:r>
                        </m:num>
                        <m:den>
                          <m:d>
                            <m:dPr>
                              <m:ctrlPr>
                                <a:rPr lang="en-US" altLang="zh-CN" sz="2400" b="0" i="1" smtClean="0">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𝑥𝑠𝑖𝑛</m:t>
                              </m:r>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e>
                          </m:d>
                          <m:d>
                            <m:dPr>
                              <m:ctrlPr>
                                <a:rPr lang="en-US" altLang="zh-CN" sz="2400" b="0" i="1" smtClean="0">
                                  <a:solidFill>
                                    <a:srgbClr val="000000"/>
                                  </a:solidFill>
                                  <a:latin typeface="Cambria Math" panose="02040503050406030204" pitchFamily="18" charset="0"/>
                                  <a:ea typeface="Cambria Math" panose="02040503050406030204" pitchFamily="18" charset="0"/>
                                </a:rPr>
                              </m:ctrlPr>
                            </m:dPr>
                            <m:e>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r>
                                    <a:rPr lang="en-US" altLang="zh-CN" sz="2400" b="0" i="1" smtClean="0">
                                      <a:solidFill>
                                        <a:srgbClr val="000000"/>
                                      </a:solidFill>
                                      <a:latin typeface="Cambria Math" panose="02040503050406030204" pitchFamily="18" charset="0"/>
                                      <a:ea typeface="Cambria Math" panose="02040503050406030204" pitchFamily="18" charset="0"/>
                                    </a:rPr>
                                    <m:t>3</m:t>
                                  </m:r>
                                </m:e>
                                <m:sup>
                                  <m:r>
                                    <a:rPr lang="en-US" altLang="zh-CN" sz="2400" b="0" i="1" smtClean="0">
                                      <a:solidFill>
                                        <a:srgbClr val="000000"/>
                                      </a:solidFill>
                                      <a:latin typeface="Cambria Math" panose="02040503050406030204" pitchFamily="18" charset="0"/>
                                      <a:ea typeface="Cambria Math" panose="02040503050406030204" pitchFamily="18" charset="0"/>
                                    </a:rPr>
                                    <m:t>𝑥</m:t>
                                  </m:r>
                                </m:sup>
                              </m:sSup>
                              <m:r>
                                <a:rPr lang="en-US" altLang="zh-CN" sz="2400" b="0" i="1" smtClean="0">
                                  <a:solidFill>
                                    <a:srgbClr val="000000"/>
                                  </a:solidFill>
                                  <a:latin typeface="Cambria Math" panose="02040503050406030204" pitchFamily="18" charset="0"/>
                                  <a:ea typeface="Cambria Math" panose="02040503050406030204" pitchFamily="18" charset="0"/>
                                </a:rPr>
                                <m:t>−1</m:t>
                              </m:r>
                            </m:e>
                          </m:d>
                        </m:den>
                      </m:f>
                    </m:oMath>
                  </m:oMathPara>
                </a14:m>
                <a:endParaRPr lang="en-US" altLang="zh-CN" sz="2400" b="0" i="1" dirty="0" smtClean="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f>
                            <m:fPr>
                              <m:ctrlPr>
                                <a:rPr lang="en-US" altLang="zh-CN" sz="2400" b="0" i="1">
                                  <a:solidFill>
                                    <a:srgbClr val="000000"/>
                                  </a:solidFill>
                                  <a:latin typeface="Cambria Math" panose="02040503050406030204" pitchFamily="18" charset="0"/>
                                  <a:ea typeface="Cambria Math" panose="02040503050406030204" pitchFamily="18" charset="0"/>
                                </a:rPr>
                              </m:ctrlPr>
                            </m:fPr>
                            <m:num>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𝑐𝑜𝑠𝑥</m:t>
                              </m:r>
                            </m:num>
                            <m:den>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2</m:t>
                              </m:r>
                            </m:den>
                          </m:f>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𝑥</m:t>
                          </m:r>
                        </m:num>
                        <m:den>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e>
                          </m:d>
                          <m:d>
                            <m:dPr>
                              <m:ctrlPr>
                                <a:rPr lang="en-US" altLang="zh-CN" sz="2400" b="0" i="1">
                                  <a:solidFill>
                                    <a:srgbClr val="000000"/>
                                  </a:solidFill>
                                  <a:latin typeface="Cambria Math" panose="02040503050406030204" pitchFamily="18" charset="0"/>
                                  <a:ea typeface="Cambria Math" panose="02040503050406030204" pitchFamily="18" charset="0"/>
                                </a:rPr>
                              </m:ctrlPr>
                            </m:dPr>
                            <m:e>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r>
                                    <a:rPr lang="en-US" altLang="zh-CN" sz="2400" b="0" i="1" smtClean="0">
                                      <a:solidFill>
                                        <a:srgbClr val="000000"/>
                                      </a:solidFill>
                                      <a:latin typeface="Cambria Math" panose="02040503050406030204" pitchFamily="18" charset="0"/>
                                      <a:ea typeface="Cambria Math" panose="02040503050406030204" pitchFamily="18" charset="0"/>
                                    </a:rPr>
                                    <m:t>𝑒</m:t>
                                  </m:r>
                                </m:e>
                                <m:sup>
                                  <m:r>
                                    <m:rPr>
                                      <m:sty m:val="p"/>
                                    </m:rPr>
                                    <a:rPr lang="en-US" altLang="zh-CN" sz="2400" b="0" i="0" smtClean="0">
                                      <a:solidFill>
                                        <a:srgbClr val="000000"/>
                                      </a:solidFill>
                                      <a:latin typeface="Cambria Math" panose="02040503050406030204" pitchFamily="18" charset="0"/>
                                      <a:ea typeface="Cambria Math" panose="02040503050406030204" pitchFamily="18" charset="0"/>
                                    </a:rPr>
                                    <m:t>ln</m:t>
                                  </m:r>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r>
                                        <a:rPr lang="en-US" altLang="zh-CN" sz="2400" b="0" i="1">
                                          <a:solidFill>
                                            <a:srgbClr val="000000"/>
                                          </a:solidFill>
                                          <a:latin typeface="Cambria Math" panose="02040503050406030204" pitchFamily="18" charset="0"/>
                                          <a:ea typeface="Cambria Math" panose="02040503050406030204" pitchFamily="18" charset="0"/>
                                        </a:rPr>
                                        <m:t>3</m:t>
                                      </m:r>
                                    </m:e>
                                    <m:sup>
                                      <m:r>
                                        <a:rPr lang="en-US" altLang="zh-CN" sz="2400" b="0" i="1">
                                          <a:solidFill>
                                            <a:srgbClr val="000000"/>
                                          </a:solidFill>
                                          <a:latin typeface="Cambria Math" panose="02040503050406030204" pitchFamily="18" charset="0"/>
                                          <a:ea typeface="Cambria Math" panose="02040503050406030204" pitchFamily="18" charset="0"/>
                                        </a:rPr>
                                        <m:t>𝑥</m:t>
                                      </m:r>
                                    </m:sup>
                                  </m:sSup>
                                </m:sup>
                              </m:sSup>
                              <m:r>
                                <a:rPr lang="en-US" altLang="zh-CN" sz="2400" b="0" i="1">
                                  <a:solidFill>
                                    <a:srgbClr val="000000"/>
                                  </a:solidFill>
                                  <a:latin typeface="Cambria Math" panose="02040503050406030204" pitchFamily="18" charset="0"/>
                                  <a:ea typeface="Cambria Math" panose="02040503050406030204" pitchFamily="18" charset="0"/>
                                </a:rPr>
                                <m:t>−1</m:t>
                              </m:r>
                            </m:e>
                          </m:d>
                        </m:den>
                      </m:f>
                    </m:oMath>
                  </m:oMathPara>
                </a14:m>
                <a:endParaRPr lang="en-US" altLang="zh-CN" sz="2400" b="0" i="1" dirty="0" smtClean="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𝑐𝑜𝑠𝑥</m:t>
                              </m:r>
                              <m:r>
                                <a:rPr lang="en-US" altLang="zh-CN" sz="2400" b="0" i="1" smtClean="0">
                                  <a:solidFill>
                                    <a:srgbClr val="000000"/>
                                  </a:solidFill>
                                  <a:latin typeface="Cambria Math" panose="02040503050406030204" pitchFamily="18" charset="0"/>
                                  <a:ea typeface="Cambria Math" panose="02040503050406030204" pitchFamily="18" charset="0"/>
                                </a:rPr>
                                <m:t>−1</m:t>
                              </m:r>
                            </m:num>
                            <m:den>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2</m:t>
                              </m:r>
                            </m:den>
                          </m:f>
                        </m:num>
                        <m:den>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e>
                          </m:d>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𝑥</m:t>
                          </m:r>
                          <m:r>
                            <m:rPr>
                              <m:sty m:val="p"/>
                            </m:rPr>
                            <a:rPr lang="en-US" altLang="zh-CN" sz="2400" b="0" i="0" smtClean="0">
                              <a:solidFill>
                                <a:srgbClr val="000000"/>
                              </a:solidFill>
                              <a:latin typeface="Cambria Math" panose="02040503050406030204" pitchFamily="18" charset="0"/>
                              <a:ea typeface="Cambria Math" panose="02040503050406030204" pitchFamily="18" charset="0"/>
                            </a:rPr>
                            <m:t>ln</m:t>
                          </m:r>
                          <m:r>
                            <a:rPr lang="en-US" altLang="zh-CN" sz="2400" b="0" i="1" smtClean="0">
                              <a:solidFill>
                                <a:srgbClr val="000000"/>
                              </a:solidFill>
                              <a:latin typeface="Cambria Math" panose="02040503050406030204" pitchFamily="18" charset="0"/>
                              <a:ea typeface="Cambria Math" panose="02040503050406030204" pitchFamily="18" charset="0"/>
                            </a:rPr>
                            <m:t>3</m:t>
                          </m:r>
                        </m:den>
                      </m:f>
                    </m:oMath>
                  </m:oMathPara>
                </a14:m>
                <a:endParaRPr lang="en-US" altLang="zh-CN" sz="2400" b="0" i="1" dirty="0" smtClean="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f>
                            <m:fPr>
                              <m:ctrlPr>
                                <a:rPr lang="en-US" altLang="zh-CN" sz="2400" b="0" i="1">
                                  <a:solidFill>
                                    <a:srgbClr val="000000"/>
                                  </a:solidFill>
                                  <a:latin typeface="Cambria Math" panose="02040503050406030204" pitchFamily="18" charset="0"/>
                                  <a:ea typeface="Cambria Math" panose="02040503050406030204" pitchFamily="18" charset="0"/>
                                </a:rPr>
                              </m:ctrlPr>
                            </m:fPr>
                            <m:num>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r>
                                    <a:rPr lang="en-US" altLang="zh-CN" sz="2400" b="0" i="1" smtClean="0">
                                      <a:solidFill>
                                        <a:srgbClr val="000000"/>
                                      </a:solidFill>
                                      <a:latin typeface="Cambria Math" panose="02040503050406030204" pitchFamily="18" charset="0"/>
                                      <a:ea typeface="Cambria Math" panose="02040503050406030204" pitchFamily="18" charset="0"/>
                                    </a:rPr>
                                    <m:t>𝑥</m:t>
                                  </m:r>
                                </m:e>
                                <m:sup>
                                  <m:r>
                                    <a:rPr lang="en-US" altLang="zh-CN" sz="2400" b="0" i="1" smtClean="0">
                                      <a:solidFill>
                                        <a:srgbClr val="000000"/>
                                      </a:solidFill>
                                      <a:latin typeface="Cambria Math" panose="02040503050406030204" pitchFamily="18" charset="0"/>
                                      <a:ea typeface="Cambria Math" panose="02040503050406030204" pitchFamily="18" charset="0"/>
                                    </a:rPr>
                                    <m:t>2</m:t>
                                  </m:r>
                                </m:sup>
                              </m:sSup>
                            </m:num>
                            <m:den>
                              <m:r>
                                <a:rPr lang="en-US" altLang="zh-CN" sz="2400" b="0" i="1" smtClean="0">
                                  <a:solidFill>
                                    <a:srgbClr val="000000"/>
                                  </a:solidFill>
                                  <a:latin typeface="Cambria Math" panose="02040503050406030204" pitchFamily="18" charset="0"/>
                                  <a:ea typeface="Cambria Math" panose="02040503050406030204" pitchFamily="18" charset="0"/>
                                </a:rPr>
                                <m:t>2</m:t>
                              </m:r>
                            </m:den>
                          </m:f>
                        </m:num>
                        <m:den>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e>
                          </m:d>
                          <m:r>
                            <a:rPr lang="en-US" altLang="zh-CN" sz="2400" b="0" i="1">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𝑥</m:t>
                          </m:r>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3</m:t>
                          </m:r>
                          <m:r>
                            <a:rPr lang="en-US" altLang="zh-CN" sz="2400" b="0" i="1" smtClean="0">
                              <a:solidFill>
                                <a:srgbClr val="000000"/>
                              </a:solidFill>
                              <a:latin typeface="Cambria Math" panose="02040503050406030204" pitchFamily="18" charset="0"/>
                              <a:ea typeface="Cambria Math" panose="02040503050406030204" pitchFamily="18" charset="0"/>
                            </a:rPr>
                            <m:t>∙</m:t>
                          </m:r>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2</m:t>
                          </m:r>
                        </m:den>
                      </m:f>
                    </m:oMath>
                  </m:oMathPara>
                </a14:m>
                <a:endParaRPr lang="en-US" altLang="zh-CN" sz="2400" b="0" i="1" dirty="0" smtClean="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ea typeface="Cambria Math" panose="02040503050406030204" pitchFamily="18" charset="0"/>
                        </a:rPr>
                        <m:t>=</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smtClean="0">
                              <a:solidFill>
                                <a:srgbClr val="000000"/>
                              </a:solidFill>
                              <a:latin typeface="Cambria Math" panose="02040503050406030204" pitchFamily="18" charset="0"/>
                              <a:ea typeface="Cambria Math" panose="02040503050406030204" pitchFamily="18" charset="0"/>
                            </a:rPr>
                            <m:t>1</m:t>
                          </m:r>
                        </m:num>
                        <m:den>
                          <m:r>
                            <a:rPr lang="en-US" altLang="zh-CN" sz="2400" b="0" i="1" smtClean="0">
                              <a:solidFill>
                                <a:srgbClr val="000000"/>
                              </a:solidFill>
                              <a:latin typeface="Cambria Math" panose="02040503050406030204" pitchFamily="18" charset="0"/>
                              <a:ea typeface="Cambria Math" panose="02040503050406030204" pitchFamily="18" charset="0"/>
                            </a:rPr>
                            <m:t>4</m:t>
                          </m:r>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3∙</m:t>
                          </m:r>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2</m:t>
                          </m:r>
                        </m:den>
                      </m:f>
                    </m:oMath>
                  </m:oMathPara>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820242" y="1794518"/>
                <a:ext cx="3483670" cy="4580356"/>
              </a:xfrm>
              <a:prstGeom prst="rect">
                <a:avLst/>
              </a:prstGeom>
              <a:blipFill rotWithShape="0">
                <a:blip r:embed="rId3"/>
                <a:stretch>
                  <a:fillRect/>
                </a:stretch>
              </a:blipFill>
            </p:spPr>
            <p:txBody>
              <a:bodyPr/>
              <a:lstStyle/>
              <a:p>
                <a:r>
                  <a:rPr lang="zh-CN" altLang="en-US">
                    <a:noFill/>
                  </a:rPr>
                  <a:t> </a:t>
                </a:r>
              </a:p>
            </p:txBody>
          </p:sp>
        </mc:Fallback>
      </mc:AlternateContent>
      <p:sp>
        <p:nvSpPr>
          <p:cNvPr id="9" name="矩形 8"/>
          <p:cNvSpPr/>
          <p:nvPr/>
        </p:nvSpPr>
        <p:spPr>
          <a:xfrm>
            <a:off x="823062" y="1988840"/>
            <a:ext cx="902811" cy="523220"/>
          </a:xfrm>
          <a:prstGeom prst="rect">
            <a:avLst/>
          </a:prstGeom>
        </p:spPr>
        <p:txBody>
          <a:bodyPr wrap="none">
            <a:spAutoFit/>
          </a:bodyPr>
          <a:lstStyle/>
          <a:p>
            <a:r>
              <a:rPr kumimoji="0" lang="zh-CN" altLang="en-US" sz="2800" b="0" dirty="0" smtClean="0">
                <a:solidFill>
                  <a:srgbClr val="FF9500"/>
                </a:solidFill>
                <a:latin typeface="微软雅黑"/>
                <a:ea typeface="微软雅黑"/>
              </a:rPr>
              <a:t>示例</a:t>
            </a:r>
            <a:endParaRPr lang="zh-CN" altLang="en-US" sz="2400" dirty="0"/>
          </a:p>
        </p:txBody>
      </p:sp>
      <p:sp>
        <p:nvSpPr>
          <p:cNvPr id="10" name="文本框 9"/>
          <p:cNvSpPr txBox="1"/>
          <p:nvPr/>
        </p:nvSpPr>
        <p:spPr>
          <a:xfrm>
            <a:off x="5445318" y="2140480"/>
            <a:ext cx="553998" cy="3888432"/>
          </a:xfrm>
          <a:prstGeom prst="rect">
            <a:avLst/>
          </a:prstGeom>
          <a:noFill/>
        </p:spPr>
        <p:txBody>
          <a:bodyPr vert="eaVert" wrap="square" rtlCol="0">
            <a:spAutoFit/>
          </a:bodyPr>
          <a:lstStyle/>
          <a:p>
            <a:r>
              <a:rPr lang="zh-CN" altLang="en-US" sz="2400" dirty="0" smtClean="0">
                <a:solidFill>
                  <a:srgbClr val="0066FF"/>
                </a:solidFill>
                <a:latin typeface="华文新魏" panose="02010800040101010101" pitchFamily="2" charset="-122"/>
                <a:ea typeface="华文新魏" panose="02010800040101010101" pitchFamily="2" charset="-122"/>
              </a:rPr>
              <a:t>如何做到的？我也想这样做！</a:t>
            </a:r>
            <a:endParaRPr lang="zh-CN" altLang="en-US" sz="2400" dirty="0">
              <a:solidFill>
                <a:srgbClr val="0066FF"/>
              </a:solidFill>
              <a:latin typeface="华文新魏" panose="02010800040101010101" pitchFamily="2" charset="-122"/>
              <a:ea typeface="华文新魏" panose="02010800040101010101" pitchFamily="2" charset="-122"/>
            </a:endParaRPr>
          </a:p>
        </p:txBody>
      </p:sp>
      <mc:AlternateContent xmlns:mc="http://schemas.openxmlformats.org/markup-compatibility/2006" xmlns:a14="http://schemas.microsoft.com/office/drawing/2010/main">
        <mc:Choice Requires="a14">
          <p:sp>
            <p:nvSpPr>
              <p:cNvPr id="11" name="文本框 10"/>
              <p:cNvSpPr txBox="1"/>
              <p:nvPr/>
            </p:nvSpPr>
            <p:spPr>
              <a:xfrm>
                <a:off x="6528048" y="2060848"/>
                <a:ext cx="4752528" cy="1200329"/>
              </a:xfrm>
              <a:prstGeom prst="rect">
                <a:avLst/>
              </a:prstGeom>
              <a:noFill/>
            </p:spPr>
            <p:txBody>
              <a:bodyPr wrap="square" rtlCol="0">
                <a:spAutoFit/>
              </a:bodyPr>
              <a:lstStyle/>
              <a:p>
                <a:pPr algn="l"/>
                <a:r>
                  <a:rPr lang="en-US" altLang="zh-CN" sz="2400" dirty="0" smtClean="0"/>
                  <a:t>1</a:t>
                </a:r>
                <a:r>
                  <a:rPr lang="zh-CN" altLang="en-US" sz="2400" dirty="0" smtClean="0"/>
                  <a:t>、</a:t>
                </a:r>
                <a14:m>
                  <m:oMath xmlns:m="http://schemas.openxmlformats.org/officeDocument/2006/math">
                    <m:r>
                      <a:rPr lang="en-US" altLang="zh-CN" sz="2400" b="1" i="1" dirty="0" smtClean="0">
                        <a:latin typeface="Cambria Math" panose="02040503050406030204" pitchFamily="18" charset="0"/>
                      </a:rPr>
                      <m:t>𝒙</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𝟎</m:t>
                    </m:r>
                    <m:r>
                      <a:rPr lang="zh-CN" altLang="en-US" sz="2400" i="1" dirty="0">
                        <a:latin typeface="Cambria Math" panose="02040503050406030204" pitchFamily="18" charset="0"/>
                        <a:ea typeface="Cambria Math" panose="02040503050406030204" pitchFamily="18" charset="0"/>
                      </a:rPr>
                      <m:t>时</m:t>
                    </m:r>
                    <m:r>
                      <a:rPr lang="zh-CN" altLang="en-US" sz="2400" i="1" dirty="0" smtClean="0">
                        <a:latin typeface="Cambria Math" panose="02040503050406030204" pitchFamily="18" charset="0"/>
                        <a:ea typeface="Cambria Math" panose="02040503050406030204" pitchFamily="18" charset="0"/>
                      </a:rPr>
                      <m:t>，</m:t>
                    </m:r>
                    <m:r>
                      <a:rPr lang="zh-CN" altLang="en-US" sz="2400" i="1" dirty="0" smtClean="0">
                        <a:latin typeface="Cambria Math" panose="02040503050406030204" pitchFamily="18" charset="0"/>
                      </a:rPr>
                      <m:t>𝜶</m:t>
                    </m:r>
                    <m:r>
                      <a:rPr lang="en-US" altLang="zh-CN" sz="2400" i="1" dirty="0" smtClean="0">
                        <a:latin typeface="Cambria Math" panose="02040503050406030204" pitchFamily="18" charset="0"/>
                        <a:ea typeface="Cambria Math" panose="02040503050406030204" pitchFamily="18" charset="0"/>
                      </a:rPr>
                      <m:t>~</m:t>
                    </m:r>
                    <m:sSup>
                      <m:sSupPr>
                        <m:ctrlPr>
                          <a:rPr lang="en-US" altLang="zh-CN" sz="2400" i="1" dirty="0" smtClean="0">
                            <a:latin typeface="Cambria Math" panose="02040503050406030204" pitchFamily="18" charset="0"/>
                            <a:ea typeface="Cambria Math" panose="02040503050406030204" pitchFamily="18" charset="0"/>
                          </a:rPr>
                        </m:ctrlPr>
                      </m:sSupPr>
                      <m:e>
                        <m:r>
                          <a:rPr lang="zh-CN" altLang="en-US" sz="2400" i="1" dirty="0" smtClean="0">
                            <a:latin typeface="Cambria Math" panose="02040503050406030204" pitchFamily="18" charset="0"/>
                            <a:ea typeface="Cambria Math" panose="02040503050406030204" pitchFamily="18" charset="0"/>
                          </a:rPr>
                          <m:t>𝜶</m:t>
                        </m:r>
                      </m:e>
                      <m:sup>
                        <m:r>
                          <a:rPr lang="en-US" altLang="zh-CN" sz="2400" b="1" i="1" dirty="0" smtClean="0">
                            <a:latin typeface="Cambria Math" panose="02040503050406030204" pitchFamily="18" charset="0"/>
                            <a:ea typeface="Cambria Math" panose="02040503050406030204" pitchFamily="18" charset="0"/>
                          </a:rPr>
                          <m:t>′</m:t>
                        </m:r>
                      </m:sup>
                    </m:sSup>
                    <m:r>
                      <a:rPr lang="zh-CN" altLang="en-US" sz="2400" i="1" dirty="0" smtClean="0">
                        <a:latin typeface="Cambria Math" panose="02040503050406030204" pitchFamily="18" charset="0"/>
                        <a:ea typeface="Cambria Math" panose="02040503050406030204" pitchFamily="18" charset="0"/>
                      </a:rPr>
                      <m:t>且</m:t>
                    </m:r>
                    <m:r>
                      <a:rPr lang="en-US" altLang="zh-CN" sz="2400" b="1" i="1" dirty="0" smtClean="0">
                        <a:latin typeface="Cambria Math" panose="02040503050406030204" pitchFamily="18" charset="0"/>
                        <a:ea typeface="Cambria Math" panose="02040503050406030204" pitchFamily="18" charset="0"/>
                      </a:rPr>
                      <m:t>𝒇</m:t>
                    </m:r>
                    <m:d>
                      <m:dPr>
                        <m:ctrlPr>
                          <a:rPr lang="en-US" altLang="zh-CN" sz="2400" b="1" i="1" dirty="0" smtClean="0">
                            <a:latin typeface="Cambria Math" panose="02040503050406030204" pitchFamily="18" charset="0"/>
                            <a:ea typeface="Cambria Math" panose="02040503050406030204" pitchFamily="18" charset="0"/>
                          </a:rPr>
                        </m:ctrlPr>
                      </m:dPr>
                      <m:e>
                        <m:r>
                          <a:rPr lang="en-US" altLang="zh-CN" sz="2400" b="1" i="1" dirty="0" smtClean="0">
                            <a:latin typeface="Cambria Math" panose="02040503050406030204" pitchFamily="18" charset="0"/>
                            <a:ea typeface="Cambria Math" panose="02040503050406030204" pitchFamily="18" charset="0"/>
                          </a:rPr>
                          <m:t>𝒙</m:t>
                        </m:r>
                      </m:e>
                    </m:d>
                    <m:r>
                      <a:rPr lang="zh-CN" altLang="en-US" sz="2400" i="1" dirty="0">
                        <a:latin typeface="Cambria Math" panose="02040503050406030204" pitchFamily="18" charset="0"/>
                        <a:ea typeface="Cambria Math" panose="02040503050406030204" pitchFamily="18" charset="0"/>
                      </a:rPr>
                      <m:t>为</m:t>
                    </m:r>
                  </m:oMath>
                </a14:m>
                <a:r>
                  <a:rPr lang="zh-CN" altLang="en-US" sz="2400" dirty="0" smtClean="0"/>
                  <a:t>非零函数，则</a:t>
                </a:r>
                <a14:m>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𝒇</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zh-CN" altLang="en-US" sz="2400" i="1">
                        <a:solidFill>
                          <a:srgbClr val="000000"/>
                        </a:solidFill>
                        <a:latin typeface="Cambria Math" panose="02040503050406030204" pitchFamily="18" charset="0"/>
                        <a:ea typeface="Cambria Math" panose="02040503050406030204" pitchFamily="18" charset="0"/>
                      </a:rPr>
                      <m:t>𝜶</m:t>
                    </m:r>
                    <m:r>
                      <a:rPr lang="en-US" altLang="zh-CN" sz="2400" i="1" dirty="0">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𝒇</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dirty="0">
                            <a:solidFill>
                              <a:srgbClr val="000000"/>
                            </a:solidFill>
                            <a:latin typeface="Cambria Math" panose="02040503050406030204" pitchFamily="18" charset="0"/>
                            <a:ea typeface="Cambria Math" panose="02040503050406030204" pitchFamily="18" charset="0"/>
                          </a:rPr>
                        </m:ctrlPr>
                      </m:sSupPr>
                      <m:e>
                        <m:r>
                          <a:rPr lang="zh-CN" altLang="en-US" sz="2400" i="1" dirty="0">
                            <a:solidFill>
                              <a:srgbClr val="000000"/>
                            </a:solidFill>
                            <a:latin typeface="Cambria Math" panose="02040503050406030204" pitchFamily="18" charset="0"/>
                            <a:ea typeface="Cambria Math" panose="02040503050406030204" pitchFamily="18" charset="0"/>
                          </a:rPr>
                          <m:t>𝜶</m:t>
                        </m:r>
                      </m:e>
                      <m:sup>
                        <m:r>
                          <a:rPr lang="en-US" altLang="zh-CN" sz="2400" i="1" dirty="0">
                            <a:solidFill>
                              <a:srgbClr val="000000"/>
                            </a:solidFill>
                            <a:latin typeface="Cambria Math" panose="02040503050406030204" pitchFamily="18" charset="0"/>
                            <a:ea typeface="Cambria Math" panose="02040503050406030204" pitchFamily="18" charset="0"/>
                          </a:rPr>
                          <m:t>′</m:t>
                        </m:r>
                      </m:sup>
                    </m:sSup>
                  </m:oMath>
                </a14:m>
                <a:r>
                  <a:rPr lang="en-US" altLang="zh-CN" sz="2400" dirty="0" smtClean="0"/>
                  <a:t>. </a:t>
                </a:r>
                <a:r>
                  <a:rPr lang="zh-CN" altLang="en-US" sz="2400" dirty="0" smtClean="0"/>
                  <a:t>即</a:t>
                </a:r>
                <a:r>
                  <a:rPr lang="zh-CN" altLang="en-US" sz="2400" dirty="0" smtClean="0">
                    <a:solidFill>
                      <a:srgbClr val="FF0000"/>
                    </a:solidFill>
                  </a:rPr>
                  <a:t>因式</a:t>
                </a:r>
                <a:r>
                  <a:rPr lang="zh-CN" altLang="en-US" sz="2400" dirty="0" smtClean="0"/>
                  <a:t>可以等价替换。</a:t>
                </a:r>
                <a:endParaRPr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528048" y="2060848"/>
                <a:ext cx="4752528" cy="1200329"/>
              </a:xfrm>
              <a:prstGeom prst="rect">
                <a:avLst/>
              </a:prstGeom>
              <a:blipFill rotWithShape="0">
                <a:blip r:embed="rId4"/>
                <a:stretch>
                  <a:fillRect l="-2054" t="-5584" r="-1412" b="-91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532984" y="3789040"/>
                <a:ext cx="4401526" cy="830997"/>
              </a:xfrm>
              <a:prstGeom prst="rect">
                <a:avLst/>
              </a:prstGeom>
            </p:spPr>
            <p:txBody>
              <a:bodyPr wrap="none">
                <a:spAutoFit/>
              </a:bodyPr>
              <a:lstStyle/>
              <a:p>
                <a:pPr algn="l"/>
                <a:r>
                  <a:rPr lang="en-US" altLang="zh-CN" sz="2400" dirty="0" smtClean="0"/>
                  <a:t>2</a:t>
                </a:r>
                <a:r>
                  <a:rPr lang="zh-CN" altLang="en-US" sz="2400" dirty="0" smtClean="0"/>
                  <a:t>、什么是变量？</a:t>
                </a:r>
                <a:endParaRPr lang="en-US" altLang="zh-CN" sz="2400" dirty="0" smtClean="0"/>
              </a:p>
              <a:p>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i="1">
                          <a:latin typeface="Cambria Math" panose="02040503050406030204" pitchFamily="18" charset="0"/>
                        </a:rPr>
                        <m:t>时</m:t>
                      </m:r>
                      <m:r>
                        <a:rPr lang="en-US" altLang="zh-CN" sz="2400" b="1" i="0" smtClean="0">
                          <a:latin typeface="Cambria Math" panose="02040503050406030204" pitchFamily="18" charset="0"/>
                        </a:rPr>
                        <m:t>,</m:t>
                      </m:r>
                      <m:r>
                        <a:rPr lang="zh-CN" altLang="en-US" sz="2400" i="1">
                          <a:latin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𝒔𝒊𝒏</m:t>
                      </m:r>
                      <m:r>
                        <a:rPr lang="zh-CN" altLang="en-US" sz="2400" i="1">
                          <a:latin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d>
                        <m:dPr>
                          <m:ctrlPr>
                            <a:rPr lang="en-US" altLang="zh-CN" sz="2400" i="1" smtClean="0">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𝑒</m:t>
                              </m:r>
                            </m:e>
                            <m:sup>
                              <m:r>
                                <a:rPr lang="zh-CN" altLang="en-US" sz="2400" i="1">
                                  <a:latin typeface="Cambria Math" panose="02040503050406030204" pitchFamily="18" charset="0"/>
                                </a:rPr>
                                <m:t>∎</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r>
                        <a:rPr lang="en-US" altLang="zh-CN" sz="2400"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6532984" y="3789040"/>
                <a:ext cx="4401526" cy="830997"/>
              </a:xfrm>
              <a:prstGeom prst="rect">
                <a:avLst/>
              </a:prstGeom>
              <a:blipFill rotWithShape="0">
                <a:blip r:embed="rId5"/>
                <a:stretch>
                  <a:fillRect l="-2216" t="-8088" b="-4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49470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2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5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fade">
                                      <p:cBhvr>
                                        <p:cTn id="48" dur="500"/>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circle(in)">
                                      <p:cBhvr>
                                        <p:cTn id="53" dur="2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1" grpId="0"/>
      <p:bldP spid="1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1344211" y="1367429"/>
                <a:ext cx="5602239" cy="45382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𝑡𝑎𝑛𝑥</m:t>
                          </m:r>
                        </m:e>
                      </m:d>
                      <m:r>
                        <m:rPr>
                          <m:sty m:val="p"/>
                        </m:rPr>
                        <a:rPr lang="en-US" altLang="zh-CN" b="0">
                          <a:solidFill>
                            <a:schemeClr val="tx1"/>
                          </a:solidFill>
                          <a:latin typeface="Cambria Math" panose="02040503050406030204" pitchFamily="18" charset="0"/>
                          <a:ea typeface="Cambria Math" panose="02040503050406030204" pitchFamily="18" charset="0"/>
                        </a:rPr>
                        <m:t>ln</m:t>
                      </m:r>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𝑠𝑖𝑛𝑥</m:t>
                          </m:r>
                        </m:e>
                      </m:d>
                      <m:r>
                        <a:rPr lang="en-US" altLang="zh-CN" b="0" i="1" smtClean="0">
                          <a:solidFill>
                            <a:schemeClr val="tx1"/>
                          </a:solidFill>
                          <a:latin typeface="Cambria Math" panose="02040503050406030204" pitchFamily="18" charset="0"/>
                          <a:ea typeface="Cambria Math" panose="02040503050406030204" pitchFamily="18" charset="0"/>
                        </a:rPr>
                        <m:t>=</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𝑠𝑖𝑛𝑥</m:t>
                              </m:r>
                            </m:e>
                          </m:d>
                          <m:r>
                            <m:rPr>
                              <m:sty m:val="p"/>
                            </m:rPr>
                            <a:rPr lang="en-US" altLang="zh-CN" b="0">
                              <a:solidFill>
                                <a:schemeClr val="tx1"/>
                              </a:solidFill>
                              <a:latin typeface="Cambria Math" panose="02040503050406030204" pitchFamily="18" charset="0"/>
                              <a:ea typeface="Cambria Math" panose="02040503050406030204" pitchFamily="18" charset="0"/>
                            </a:rPr>
                            <m:t>ln</m:t>
                          </m:r>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1+</m:t>
                              </m:r>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e>
                          </m:d>
                        </m:num>
                        <m:den>
                          <m:r>
                            <a:rPr lang="en-US" altLang="zh-CN" b="0" i="1">
                              <a:solidFill>
                                <a:schemeClr val="tx1"/>
                              </a:solidFill>
                              <a:latin typeface="Cambria Math" panose="02040503050406030204" pitchFamily="18" charset="0"/>
                              <a:ea typeface="Cambria Math" panose="02040503050406030204" pitchFamily="18" charset="0"/>
                            </a:rPr>
                            <m:t>𝑐𝑜𝑠𝑥</m:t>
                          </m:r>
                        </m:den>
                      </m:f>
                    </m:oMath>
                  </m:oMathPara>
                </a14:m>
                <a:endParaRPr lang="en-US" altLang="zh-CN" b="0"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𝑠𝑖𝑛𝑥</m:t>
                              </m:r>
                            </m:e>
                          </m:d>
                          <m:r>
                            <m:rPr>
                              <m:sty m:val="p"/>
                            </m:rPr>
                            <a:rPr lang="en-US" altLang="zh-CN" b="0">
                              <a:solidFill>
                                <a:schemeClr val="tx1"/>
                              </a:solidFill>
                              <a:latin typeface="Cambria Math" panose="02040503050406030204" pitchFamily="18" charset="0"/>
                              <a:ea typeface="Cambria Math" panose="02040503050406030204" pitchFamily="18" charset="0"/>
                            </a:rPr>
                            <m:t>ln</m:t>
                          </m:r>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1+</m:t>
                              </m:r>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smtClean="0">
                                  <a:solidFill>
                                    <a:schemeClr val="tx1"/>
                                  </a:solidFill>
                                  <a:latin typeface="Cambria Math" panose="02040503050406030204" pitchFamily="18" charset="0"/>
                                  <a:ea typeface="Cambria Math" panose="02040503050406030204" pitchFamily="18" charset="0"/>
                                </a:rPr>
                                <m:t>−1</m:t>
                              </m:r>
                            </m:e>
                          </m:d>
                        </m:num>
                        <m:den>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den>
                      </m:f>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num>
                        <m:den>
                          <m:r>
                            <a:rPr lang="en-US" altLang="zh-CN" b="0" i="1">
                              <a:solidFill>
                                <a:schemeClr val="tx1"/>
                              </a:solidFill>
                              <a:latin typeface="Cambria Math" panose="02040503050406030204" pitchFamily="18" charset="0"/>
                              <a:ea typeface="Cambria Math" panose="02040503050406030204" pitchFamily="18" charset="0"/>
                            </a:rPr>
                            <m:t>𝑐𝑜𝑠𝑥</m:t>
                          </m:r>
                        </m:den>
                      </m:f>
                    </m:oMath>
                  </m:oMathPara>
                </a14:m>
                <a:endParaRPr lang="en-US" altLang="zh-CN" b="0"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𝑠𝑖𝑛𝑥</m:t>
                          </m:r>
                        </m:e>
                      </m:d>
                      <m:limLow>
                        <m:limLowPr>
                          <m:ctrlPr>
                            <a:rPr lang="en-US" altLang="zh-CN" b="0" i="1">
                              <a:solidFill>
                                <a:schemeClr val="tx1"/>
                              </a:solidFill>
                              <a:latin typeface="Cambria Math" panose="02040503050406030204" pitchFamily="18" charset="0"/>
                            </a:rPr>
                          </m:ctrlPr>
                        </m:limLowPr>
                        <m:e>
                          <m:r>
                            <a:rPr lang="en-US" altLang="zh-CN" b="0" i="1" smtClean="0">
                              <a:solidFill>
                                <a:schemeClr val="tx1"/>
                              </a:solidFill>
                              <a:latin typeface="Cambria Math" panose="02040503050406030204" pitchFamily="18" charset="0"/>
                              <a:ea typeface="Cambria Math" panose="02040503050406030204" pitchFamily="18" charset="0"/>
                            </a:rPr>
                            <m:t>∙</m:t>
                          </m:r>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r>
                            <m:rPr>
                              <m:sty m:val="p"/>
                            </m:rPr>
                            <a:rPr lang="en-US" altLang="zh-CN" b="0">
                              <a:solidFill>
                                <a:schemeClr val="tx1"/>
                              </a:solidFill>
                              <a:latin typeface="Cambria Math" panose="02040503050406030204" pitchFamily="18" charset="0"/>
                              <a:ea typeface="Cambria Math" panose="02040503050406030204" pitchFamily="18" charset="0"/>
                            </a:rPr>
                            <m:t>ln</m:t>
                          </m:r>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1+</m:t>
                              </m:r>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e>
                          </m:d>
                        </m:num>
                        <m:den>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den>
                      </m:f>
                      <m:r>
                        <a:rPr lang="en-US" altLang="zh-CN" b="0" i="1">
                          <a:solidFill>
                            <a:schemeClr val="tx1"/>
                          </a:solidFill>
                          <a:latin typeface="Cambria Math" panose="02040503050406030204" pitchFamily="18" charset="0"/>
                          <a:ea typeface="Cambria Math" panose="02040503050406030204" pitchFamily="18" charset="0"/>
                        </a:rPr>
                        <m:t>∙</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num>
                        <m:den>
                          <m:r>
                            <a:rPr lang="en-US" altLang="zh-CN" b="0" i="1">
                              <a:solidFill>
                                <a:schemeClr val="tx1"/>
                              </a:solidFill>
                              <a:latin typeface="Cambria Math" panose="02040503050406030204" pitchFamily="18" charset="0"/>
                              <a:ea typeface="Cambria Math" panose="02040503050406030204" pitchFamily="18" charset="0"/>
                            </a:rPr>
                            <m:t>𝑐𝑜𝑠𝑥</m:t>
                          </m:r>
                        </m:den>
                      </m:f>
                    </m:oMath>
                  </m:oMathPara>
                </a14:m>
                <a:endParaRPr lang="en-US" altLang="zh-CN" b="0"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=1∙1∙</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𝑐𝑜𝑠</m:t>
                          </m:r>
                          <m:d>
                            <m:dPr>
                              <m:ctrlPr>
                                <a:rPr lang="en-US" altLang="zh-CN" b="0" i="1">
                                  <a:solidFill>
                                    <a:schemeClr val="tx1"/>
                                  </a:solidFill>
                                  <a:latin typeface="Cambria Math" panose="02040503050406030204" pitchFamily="18" charset="0"/>
                                  <a:ea typeface="Cambria Math" panose="02040503050406030204" pitchFamily="18" charset="0"/>
                                </a:rPr>
                              </m:ctrlPr>
                            </m:dPr>
                            <m:e>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r>
                                <a:rPr lang="en-US" altLang="zh-CN" b="0" i="1">
                                  <a:solidFill>
                                    <a:schemeClr val="tx1"/>
                                  </a:solidFill>
                                  <a:latin typeface="Cambria Math" panose="02040503050406030204" pitchFamily="18" charset="0"/>
                                  <a:ea typeface="Cambria Math" panose="02040503050406030204" pitchFamily="18" charset="0"/>
                                </a:rPr>
                                <m:t>−</m:t>
                              </m:r>
                              <m:r>
                                <a:rPr lang="en-US" altLang="zh-CN" b="0" i="1">
                                  <a:solidFill>
                                    <a:schemeClr val="tx1"/>
                                  </a:solidFill>
                                  <a:latin typeface="Cambria Math" panose="02040503050406030204" pitchFamily="18" charset="0"/>
                                  <a:ea typeface="Cambria Math" panose="02040503050406030204" pitchFamily="18" charset="0"/>
                                </a:rPr>
                                <m:t>𝑥</m:t>
                              </m:r>
                            </m:e>
                          </m:d>
                          <m:r>
                            <a:rPr lang="en-US" altLang="zh-CN" b="0" i="1">
                              <a:solidFill>
                                <a:schemeClr val="tx1"/>
                              </a:solidFill>
                              <a:latin typeface="Cambria Math" panose="02040503050406030204" pitchFamily="18" charset="0"/>
                              <a:ea typeface="Cambria Math" panose="02040503050406030204" pitchFamily="18" charset="0"/>
                            </a:rPr>
                            <m:t>−1</m:t>
                          </m:r>
                        </m:num>
                        <m:den>
                          <m:r>
                            <a:rPr lang="en-US" altLang="zh-CN" b="0" i="1">
                              <a:solidFill>
                                <a:schemeClr val="tx1"/>
                              </a:solidFill>
                              <a:latin typeface="Cambria Math" panose="02040503050406030204" pitchFamily="18" charset="0"/>
                              <a:ea typeface="Cambria Math" panose="02040503050406030204" pitchFamily="18" charset="0"/>
                            </a:rPr>
                            <m:t>𝑠𝑖𝑛</m:t>
                          </m:r>
                          <m:d>
                            <m:dPr>
                              <m:ctrlPr>
                                <a:rPr lang="en-US" altLang="zh-CN" b="0" i="1">
                                  <a:solidFill>
                                    <a:schemeClr val="tx1"/>
                                  </a:solidFill>
                                  <a:latin typeface="Cambria Math" panose="02040503050406030204" pitchFamily="18" charset="0"/>
                                  <a:ea typeface="Cambria Math" panose="02040503050406030204" pitchFamily="18" charset="0"/>
                                </a:rPr>
                              </m:ctrlPr>
                            </m:dPr>
                            <m:e>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r>
                                <a:rPr lang="en-US" altLang="zh-CN" b="0" i="1">
                                  <a:solidFill>
                                    <a:schemeClr val="tx1"/>
                                  </a:solidFill>
                                  <a:latin typeface="Cambria Math" panose="02040503050406030204" pitchFamily="18" charset="0"/>
                                  <a:ea typeface="Cambria Math" panose="02040503050406030204" pitchFamily="18" charset="0"/>
                                </a:rPr>
                                <m:t>−</m:t>
                              </m:r>
                              <m:r>
                                <a:rPr lang="en-US" altLang="zh-CN" b="0" i="1">
                                  <a:solidFill>
                                    <a:schemeClr val="tx1"/>
                                  </a:solidFill>
                                  <a:latin typeface="Cambria Math" panose="02040503050406030204" pitchFamily="18" charset="0"/>
                                  <a:ea typeface="Cambria Math" panose="02040503050406030204" pitchFamily="18" charset="0"/>
                                </a:rPr>
                                <m:t>𝑥</m:t>
                              </m:r>
                            </m:e>
                          </m:d>
                        </m:den>
                      </m:f>
                    </m:oMath>
                  </m:oMathPara>
                </a14:m>
                <a:endParaRPr lang="en-US" altLang="zh-CN" dirty="0">
                  <a:solidFill>
                    <a:schemeClr val="tx1"/>
                  </a:solidFill>
                </a:endParaRPr>
              </a:p>
              <a:p>
                <a:pPr algn="l"/>
                <a14:m>
                  <m:oMathPara xmlns:m="http://schemas.openxmlformats.org/officeDocument/2006/math">
                    <m:oMathParaPr>
                      <m:jc m:val="left"/>
                    </m:oMathParaPr>
                    <m:oMath xmlns:m="http://schemas.openxmlformats.org/officeDocument/2006/math">
                      <m:r>
                        <a:rPr lang="en-US" altLang="zh-CN" b="0" i="1">
                          <a:solidFill>
                            <a:schemeClr val="tx1"/>
                          </a:solidFill>
                          <a:latin typeface="Cambria Math" panose="02040503050406030204" pitchFamily="18" charset="0"/>
                        </a:rPr>
                        <m:t>=</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−2</m:t>
                          </m:r>
                          <m:sSup>
                            <m:sSupPr>
                              <m:ctrlPr>
                                <a:rPr lang="en-US" altLang="zh-CN" b="0" i="1">
                                  <a:solidFill>
                                    <a:schemeClr val="tx1"/>
                                  </a:solidFill>
                                  <a:latin typeface="Cambria Math" panose="02040503050406030204" pitchFamily="18" charset="0"/>
                                  <a:ea typeface="Cambria Math" panose="02040503050406030204" pitchFamily="18" charset="0"/>
                                </a:rPr>
                              </m:ctrlPr>
                            </m:sSupPr>
                            <m:e>
                              <m:r>
                                <a:rPr lang="en-US" altLang="zh-CN" b="0" i="1">
                                  <a:solidFill>
                                    <a:schemeClr val="tx1"/>
                                  </a:solidFill>
                                  <a:latin typeface="Cambria Math" panose="02040503050406030204" pitchFamily="18" charset="0"/>
                                  <a:ea typeface="Cambria Math" panose="02040503050406030204" pitchFamily="18" charset="0"/>
                                </a:rPr>
                                <m:t>𝑠𝑖𝑛</m:t>
                              </m:r>
                            </m:e>
                            <m:sup>
                              <m:r>
                                <a:rPr lang="en-US" altLang="zh-CN" b="0" i="1">
                                  <a:solidFill>
                                    <a:schemeClr val="tx1"/>
                                  </a:solidFill>
                                  <a:latin typeface="Cambria Math" panose="02040503050406030204" pitchFamily="18" charset="0"/>
                                  <a:ea typeface="Cambria Math" panose="02040503050406030204" pitchFamily="18" charset="0"/>
                                </a:rPr>
                                <m:t>2</m:t>
                              </m:r>
                            </m:sup>
                          </m:sSup>
                          <m:d>
                            <m:dPr>
                              <m:ctrlPr>
                                <a:rPr lang="en-US" altLang="zh-CN" b="0" i="1">
                                  <a:solidFill>
                                    <a:schemeClr val="tx1"/>
                                  </a:solidFill>
                                  <a:latin typeface="Cambria Math" panose="02040503050406030204" pitchFamily="18" charset="0"/>
                                  <a:ea typeface="Cambria Math" panose="02040503050406030204" pitchFamily="18" charset="0"/>
                                </a:rPr>
                              </m:ctrlPr>
                            </m:dPr>
                            <m:e>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4</m:t>
                                  </m:r>
                                </m:den>
                              </m:f>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𝑥</m:t>
                                  </m:r>
                                </m:num>
                                <m:den>
                                  <m:r>
                                    <a:rPr lang="en-US" altLang="zh-CN" b="0" i="1">
                                      <a:solidFill>
                                        <a:schemeClr val="tx1"/>
                                      </a:solidFill>
                                      <a:latin typeface="Cambria Math" panose="02040503050406030204" pitchFamily="18" charset="0"/>
                                      <a:ea typeface="Cambria Math" panose="02040503050406030204" pitchFamily="18" charset="0"/>
                                    </a:rPr>
                                    <m:t>2</m:t>
                                  </m:r>
                                </m:den>
                              </m:f>
                            </m:e>
                          </m:d>
                        </m:num>
                        <m:den>
                          <m:r>
                            <a:rPr lang="en-US" altLang="zh-CN" b="0" i="1" smtClean="0">
                              <a:solidFill>
                                <a:schemeClr val="tx1"/>
                              </a:solidFill>
                              <a:latin typeface="Cambria Math" panose="02040503050406030204" pitchFamily="18" charset="0"/>
                              <a:ea typeface="Cambria Math" panose="02040503050406030204" pitchFamily="18" charset="0"/>
                            </a:rPr>
                            <m:t>2</m:t>
                          </m:r>
                          <m:r>
                            <a:rPr lang="en-US" altLang="zh-CN" b="0" i="1">
                              <a:solidFill>
                                <a:schemeClr val="tx1"/>
                              </a:solidFill>
                              <a:latin typeface="Cambria Math" panose="02040503050406030204" pitchFamily="18" charset="0"/>
                              <a:ea typeface="Cambria Math" panose="02040503050406030204" pitchFamily="18" charset="0"/>
                            </a:rPr>
                            <m:t>𝑠𝑖𝑛</m:t>
                          </m:r>
                          <m:d>
                            <m:dPr>
                              <m:ctrlPr>
                                <a:rPr lang="en-US" altLang="zh-CN" b="0" i="1">
                                  <a:solidFill>
                                    <a:schemeClr val="tx1"/>
                                  </a:solidFill>
                                  <a:latin typeface="Cambria Math" panose="02040503050406030204" pitchFamily="18" charset="0"/>
                                  <a:ea typeface="Cambria Math" panose="02040503050406030204" pitchFamily="18" charset="0"/>
                                </a:rPr>
                              </m:ctrlPr>
                            </m:dPr>
                            <m:e>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smtClean="0">
                                      <a:solidFill>
                                        <a:schemeClr val="tx1"/>
                                      </a:solidFill>
                                      <a:latin typeface="Cambria Math" panose="02040503050406030204" pitchFamily="18" charset="0"/>
                                      <a:ea typeface="Cambria Math" panose="02040503050406030204" pitchFamily="18" charset="0"/>
                                    </a:rPr>
                                    <m:t>4</m:t>
                                  </m:r>
                                </m:den>
                              </m:f>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𝑥</m:t>
                                  </m:r>
                                </m:num>
                                <m:den>
                                  <m:r>
                                    <a:rPr lang="en-US" altLang="zh-CN" b="0" i="1">
                                      <a:solidFill>
                                        <a:schemeClr val="tx1"/>
                                      </a:solidFill>
                                      <a:latin typeface="Cambria Math" panose="02040503050406030204" pitchFamily="18" charset="0"/>
                                      <a:ea typeface="Cambria Math" panose="02040503050406030204" pitchFamily="18" charset="0"/>
                                    </a:rPr>
                                    <m:t>2</m:t>
                                  </m:r>
                                </m:den>
                              </m:f>
                            </m:e>
                          </m:d>
                          <m:r>
                            <a:rPr lang="en-US" altLang="zh-CN" b="0" i="1" smtClean="0">
                              <a:solidFill>
                                <a:schemeClr val="tx1"/>
                              </a:solidFill>
                              <a:latin typeface="Cambria Math" panose="02040503050406030204" pitchFamily="18" charset="0"/>
                              <a:ea typeface="Cambria Math" panose="02040503050406030204" pitchFamily="18" charset="0"/>
                            </a:rPr>
                            <m:t>𝑐𝑜𝑠</m:t>
                          </m:r>
                          <m:d>
                            <m:dPr>
                              <m:ctrlPr>
                                <a:rPr lang="en-US" altLang="zh-CN" b="0" i="1">
                                  <a:solidFill>
                                    <a:schemeClr val="tx1"/>
                                  </a:solidFill>
                                  <a:latin typeface="Cambria Math" panose="02040503050406030204" pitchFamily="18" charset="0"/>
                                  <a:ea typeface="Cambria Math" panose="02040503050406030204" pitchFamily="18" charset="0"/>
                                </a:rPr>
                              </m:ctrlPr>
                            </m:dPr>
                            <m:e>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4</m:t>
                                  </m:r>
                                </m:den>
                              </m:f>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𝑥</m:t>
                                  </m:r>
                                </m:num>
                                <m:den>
                                  <m:r>
                                    <a:rPr lang="en-US" altLang="zh-CN" b="0" i="1">
                                      <a:solidFill>
                                        <a:schemeClr val="tx1"/>
                                      </a:solidFill>
                                      <a:latin typeface="Cambria Math" panose="02040503050406030204" pitchFamily="18" charset="0"/>
                                      <a:ea typeface="Cambria Math" panose="02040503050406030204" pitchFamily="18" charset="0"/>
                                    </a:rPr>
                                    <m:t>2</m:t>
                                  </m:r>
                                </m:den>
                              </m:f>
                            </m:e>
                          </m:d>
                        </m:den>
                      </m:f>
                    </m:oMath>
                  </m:oMathPara>
                </a14:m>
                <a:endParaRPr lang="en-US" altLang="zh-CN" b="0" i="1" dirty="0" smtClean="0">
                  <a:solidFill>
                    <a:schemeClr val="tx1"/>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a:rPr lang="en-US" altLang="zh-CN" b="0"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m:t>
                      </m:r>
                    </m:oMath>
                  </m:oMathPara>
                </a14:m>
                <a:endParaRPr lang="zh-CN" altLang="en-US"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344211" y="1367429"/>
                <a:ext cx="5602239" cy="453829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464152" y="1484784"/>
                <a:ext cx="3968587" cy="368331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solidFill>
                                <a:srgbClr val="7030A0"/>
                              </a:solidFill>
                              <a:latin typeface="Cambria Math" panose="02040503050406030204" pitchFamily="18" charset="0"/>
                            </a:rPr>
                          </m:ctrlPr>
                        </m:limLowPr>
                        <m:e>
                          <m:r>
                            <m:rPr>
                              <m:sty m:val="p"/>
                            </m:rPr>
                            <a:rPr lang="en-US" altLang="zh-CN" b="0">
                              <a:solidFill>
                                <a:srgbClr val="7030A0"/>
                              </a:solidFill>
                              <a:latin typeface="Cambria Math" panose="02040503050406030204" pitchFamily="18" charset="0"/>
                            </a:rPr>
                            <m:t>lim</m:t>
                          </m:r>
                        </m:e>
                        <m:lim>
                          <m:r>
                            <a:rPr lang="en-US" altLang="zh-CN" b="0" i="1">
                              <a:solidFill>
                                <a:srgbClr val="7030A0"/>
                              </a:solidFill>
                              <a:latin typeface="Cambria Math" panose="02040503050406030204" pitchFamily="18" charset="0"/>
                            </a:rPr>
                            <m:t>𝑥</m:t>
                          </m:r>
                          <m:r>
                            <a:rPr lang="en-US" altLang="zh-CN" b="0" i="1">
                              <a:solidFill>
                                <a:srgbClr val="7030A0"/>
                              </a:solidFill>
                              <a:latin typeface="Cambria Math" panose="02040503050406030204" pitchFamily="18" charset="0"/>
                              <a:ea typeface="Cambria Math" panose="02040503050406030204" pitchFamily="18" charset="0"/>
                            </a:rPr>
                            <m:t>→</m:t>
                          </m:r>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lim>
                      </m:limLow>
                      <m:d>
                        <m:dPr>
                          <m:ctrlPr>
                            <a:rPr lang="en-US" altLang="zh-CN" b="0" i="1">
                              <a:solidFill>
                                <a:srgbClr val="7030A0"/>
                              </a:solidFill>
                              <a:latin typeface="Cambria Math" panose="02040503050406030204" pitchFamily="18" charset="0"/>
                              <a:ea typeface="Cambria Math" panose="02040503050406030204" pitchFamily="18" charset="0"/>
                            </a:rPr>
                          </m:ctrlPr>
                        </m:dPr>
                        <m:e>
                          <m:r>
                            <a:rPr lang="en-US" altLang="zh-CN" b="0" i="1">
                              <a:solidFill>
                                <a:srgbClr val="7030A0"/>
                              </a:solidFill>
                              <a:latin typeface="Cambria Math" panose="02040503050406030204" pitchFamily="18" charset="0"/>
                              <a:ea typeface="Cambria Math" panose="02040503050406030204" pitchFamily="18" charset="0"/>
                            </a:rPr>
                            <m:t>𝑡𝑎𝑛𝑥</m:t>
                          </m:r>
                        </m:e>
                      </m:d>
                      <m:r>
                        <m:rPr>
                          <m:sty m:val="p"/>
                        </m:rPr>
                        <a:rPr lang="en-US" altLang="zh-CN" b="0">
                          <a:solidFill>
                            <a:srgbClr val="7030A0"/>
                          </a:solidFill>
                          <a:latin typeface="Cambria Math" panose="02040503050406030204" pitchFamily="18" charset="0"/>
                          <a:ea typeface="Cambria Math" panose="02040503050406030204" pitchFamily="18" charset="0"/>
                        </a:rPr>
                        <m:t>ln</m:t>
                      </m:r>
                      <m:d>
                        <m:dPr>
                          <m:ctrlPr>
                            <a:rPr lang="en-US" altLang="zh-CN" b="0" i="1">
                              <a:solidFill>
                                <a:srgbClr val="7030A0"/>
                              </a:solidFill>
                              <a:latin typeface="Cambria Math" panose="02040503050406030204" pitchFamily="18" charset="0"/>
                              <a:ea typeface="Cambria Math" panose="02040503050406030204" pitchFamily="18" charset="0"/>
                            </a:rPr>
                          </m:ctrlPr>
                        </m:dPr>
                        <m:e>
                          <m:r>
                            <a:rPr lang="en-US" altLang="zh-CN" b="0" i="1">
                              <a:solidFill>
                                <a:srgbClr val="7030A0"/>
                              </a:solidFill>
                              <a:latin typeface="Cambria Math" panose="02040503050406030204" pitchFamily="18" charset="0"/>
                              <a:ea typeface="Cambria Math" panose="02040503050406030204" pitchFamily="18" charset="0"/>
                            </a:rPr>
                            <m:t>𝑠𝑖𝑛𝑥</m:t>
                          </m:r>
                        </m:e>
                      </m:d>
                    </m:oMath>
                  </m:oMathPara>
                </a14:m>
                <a:endParaRPr lang="en-US" altLang="zh-CN" b="0" i="1" dirty="0" smtClean="0">
                  <a:solidFill>
                    <a:srgbClr val="7030A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a:solidFill>
                            <a:srgbClr val="7030A0"/>
                          </a:solidFill>
                          <a:latin typeface="Cambria Math" panose="02040503050406030204" pitchFamily="18" charset="0"/>
                          <a:ea typeface="Cambria Math" panose="02040503050406030204" pitchFamily="18" charset="0"/>
                        </a:rPr>
                        <m:t>=</m:t>
                      </m:r>
                      <m:limLow>
                        <m:limLowPr>
                          <m:ctrlPr>
                            <a:rPr lang="en-US" altLang="zh-CN" b="0" i="1">
                              <a:solidFill>
                                <a:srgbClr val="7030A0"/>
                              </a:solidFill>
                              <a:latin typeface="Cambria Math" panose="02040503050406030204" pitchFamily="18" charset="0"/>
                            </a:rPr>
                          </m:ctrlPr>
                        </m:limLowPr>
                        <m:e>
                          <m:r>
                            <m:rPr>
                              <m:sty m:val="p"/>
                            </m:rPr>
                            <a:rPr lang="en-US" altLang="zh-CN" b="0">
                              <a:solidFill>
                                <a:srgbClr val="7030A0"/>
                              </a:solidFill>
                              <a:latin typeface="Cambria Math" panose="02040503050406030204" pitchFamily="18" charset="0"/>
                            </a:rPr>
                            <m:t>lim</m:t>
                          </m:r>
                        </m:e>
                        <m:lim>
                          <m:r>
                            <a:rPr lang="en-US" altLang="zh-CN" b="0" i="1">
                              <a:solidFill>
                                <a:srgbClr val="7030A0"/>
                              </a:solidFill>
                              <a:latin typeface="Cambria Math" panose="02040503050406030204" pitchFamily="18" charset="0"/>
                            </a:rPr>
                            <m:t>𝑥</m:t>
                          </m:r>
                          <m:r>
                            <a:rPr lang="en-US" altLang="zh-CN" b="0" i="1">
                              <a:solidFill>
                                <a:srgbClr val="7030A0"/>
                              </a:solidFill>
                              <a:latin typeface="Cambria Math" panose="02040503050406030204" pitchFamily="18" charset="0"/>
                              <a:ea typeface="Cambria Math" panose="02040503050406030204" pitchFamily="18" charset="0"/>
                            </a:rPr>
                            <m:t>→</m:t>
                          </m:r>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lim>
                      </m:limLow>
                      <m:f>
                        <m:fPr>
                          <m:ctrlPr>
                            <a:rPr lang="en-US" altLang="zh-CN" b="0" i="1">
                              <a:solidFill>
                                <a:srgbClr val="7030A0"/>
                              </a:solidFill>
                              <a:latin typeface="Cambria Math" panose="02040503050406030204" pitchFamily="18" charset="0"/>
                              <a:ea typeface="Cambria Math" panose="02040503050406030204" pitchFamily="18" charset="0"/>
                            </a:rPr>
                          </m:ctrlPr>
                        </m:fPr>
                        <m:num>
                          <m:d>
                            <m:dPr>
                              <m:ctrlPr>
                                <a:rPr lang="en-US" altLang="zh-CN" b="0" i="1">
                                  <a:solidFill>
                                    <a:srgbClr val="7030A0"/>
                                  </a:solidFill>
                                  <a:latin typeface="Cambria Math" panose="02040503050406030204" pitchFamily="18" charset="0"/>
                                  <a:ea typeface="Cambria Math" panose="02040503050406030204" pitchFamily="18" charset="0"/>
                                </a:rPr>
                              </m:ctrlPr>
                            </m:dPr>
                            <m:e>
                              <m:r>
                                <a:rPr lang="en-US" altLang="zh-CN" b="0" i="1">
                                  <a:solidFill>
                                    <a:srgbClr val="7030A0"/>
                                  </a:solidFill>
                                  <a:latin typeface="Cambria Math" panose="02040503050406030204" pitchFamily="18" charset="0"/>
                                  <a:ea typeface="Cambria Math" panose="02040503050406030204" pitchFamily="18" charset="0"/>
                                </a:rPr>
                                <m:t>𝑠𝑖𝑛𝑥</m:t>
                              </m:r>
                            </m:e>
                          </m:d>
                          <m:r>
                            <m:rPr>
                              <m:sty m:val="p"/>
                            </m:rPr>
                            <a:rPr lang="en-US" altLang="zh-CN" b="0">
                              <a:solidFill>
                                <a:srgbClr val="7030A0"/>
                              </a:solidFill>
                              <a:latin typeface="Cambria Math" panose="02040503050406030204" pitchFamily="18" charset="0"/>
                              <a:ea typeface="Cambria Math" panose="02040503050406030204" pitchFamily="18" charset="0"/>
                            </a:rPr>
                            <m:t>ln</m:t>
                          </m:r>
                          <m:d>
                            <m:dPr>
                              <m:ctrlPr>
                                <a:rPr lang="en-US" altLang="zh-CN" b="0" i="1">
                                  <a:solidFill>
                                    <a:srgbClr val="7030A0"/>
                                  </a:solidFill>
                                  <a:latin typeface="Cambria Math" panose="02040503050406030204" pitchFamily="18" charset="0"/>
                                  <a:ea typeface="Cambria Math" panose="02040503050406030204" pitchFamily="18" charset="0"/>
                                </a:rPr>
                              </m:ctrlPr>
                            </m:dPr>
                            <m:e>
                              <m:r>
                                <a:rPr lang="en-US" altLang="zh-CN" b="0" i="1">
                                  <a:solidFill>
                                    <a:srgbClr val="7030A0"/>
                                  </a:solidFill>
                                  <a:latin typeface="Cambria Math" panose="02040503050406030204" pitchFamily="18" charset="0"/>
                                  <a:ea typeface="Cambria Math" panose="02040503050406030204" pitchFamily="18" charset="0"/>
                                </a:rPr>
                                <m:t>1+</m:t>
                              </m:r>
                              <m:r>
                                <a:rPr lang="en-US" altLang="zh-CN" b="0" i="1">
                                  <a:solidFill>
                                    <a:srgbClr val="7030A0"/>
                                  </a:solidFill>
                                  <a:latin typeface="Cambria Math" panose="02040503050406030204" pitchFamily="18" charset="0"/>
                                  <a:ea typeface="Cambria Math" panose="02040503050406030204" pitchFamily="18" charset="0"/>
                                </a:rPr>
                                <m:t>𝑠𝑖𝑛𝑥</m:t>
                              </m:r>
                              <m:r>
                                <a:rPr lang="en-US" altLang="zh-CN" b="0" i="1">
                                  <a:solidFill>
                                    <a:srgbClr val="7030A0"/>
                                  </a:solidFill>
                                  <a:latin typeface="Cambria Math" panose="02040503050406030204" pitchFamily="18" charset="0"/>
                                  <a:ea typeface="Cambria Math" panose="02040503050406030204" pitchFamily="18" charset="0"/>
                                </a:rPr>
                                <m:t>−1</m:t>
                              </m:r>
                            </m:e>
                          </m:d>
                        </m:num>
                        <m:den>
                          <m:r>
                            <a:rPr lang="en-US" altLang="zh-CN" b="0" i="1">
                              <a:solidFill>
                                <a:srgbClr val="7030A0"/>
                              </a:solidFill>
                              <a:latin typeface="Cambria Math" panose="02040503050406030204" pitchFamily="18" charset="0"/>
                              <a:ea typeface="Cambria Math" panose="02040503050406030204" pitchFamily="18" charset="0"/>
                            </a:rPr>
                            <m:t>𝑐𝑜𝑠𝑥</m:t>
                          </m:r>
                        </m:den>
                      </m:f>
                    </m:oMath>
                  </m:oMathPara>
                </a14:m>
                <a:endParaRPr lang="en-US" altLang="zh-CN" b="0" i="1" dirty="0" smtClean="0">
                  <a:solidFill>
                    <a:srgbClr val="7030A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a:solidFill>
                            <a:srgbClr val="7030A0"/>
                          </a:solidFill>
                          <a:latin typeface="Cambria Math" panose="02040503050406030204" pitchFamily="18" charset="0"/>
                          <a:ea typeface="Cambria Math" panose="02040503050406030204" pitchFamily="18" charset="0"/>
                        </a:rPr>
                        <m:t>=</m:t>
                      </m:r>
                      <m:limLow>
                        <m:limLowPr>
                          <m:ctrlPr>
                            <a:rPr lang="en-US" altLang="zh-CN" b="0" i="1">
                              <a:solidFill>
                                <a:srgbClr val="7030A0"/>
                              </a:solidFill>
                              <a:latin typeface="Cambria Math" panose="02040503050406030204" pitchFamily="18" charset="0"/>
                            </a:rPr>
                          </m:ctrlPr>
                        </m:limLowPr>
                        <m:e>
                          <m:r>
                            <m:rPr>
                              <m:sty m:val="p"/>
                            </m:rPr>
                            <a:rPr lang="en-US" altLang="zh-CN" b="0">
                              <a:solidFill>
                                <a:srgbClr val="7030A0"/>
                              </a:solidFill>
                              <a:latin typeface="Cambria Math" panose="02040503050406030204" pitchFamily="18" charset="0"/>
                            </a:rPr>
                            <m:t>lim</m:t>
                          </m:r>
                        </m:e>
                        <m:lim>
                          <m:r>
                            <a:rPr lang="en-US" altLang="zh-CN" b="0" i="1">
                              <a:solidFill>
                                <a:srgbClr val="7030A0"/>
                              </a:solidFill>
                              <a:latin typeface="Cambria Math" panose="02040503050406030204" pitchFamily="18" charset="0"/>
                            </a:rPr>
                            <m:t>𝑥</m:t>
                          </m:r>
                          <m:r>
                            <a:rPr lang="en-US" altLang="zh-CN" b="0" i="1">
                              <a:solidFill>
                                <a:srgbClr val="7030A0"/>
                              </a:solidFill>
                              <a:latin typeface="Cambria Math" panose="02040503050406030204" pitchFamily="18" charset="0"/>
                              <a:ea typeface="Cambria Math" panose="02040503050406030204" pitchFamily="18" charset="0"/>
                            </a:rPr>
                            <m:t>→</m:t>
                          </m:r>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lim>
                      </m:limLow>
                      <m:d>
                        <m:dPr>
                          <m:ctrlPr>
                            <a:rPr lang="en-US" altLang="zh-CN" b="0" i="1">
                              <a:solidFill>
                                <a:srgbClr val="7030A0"/>
                              </a:solidFill>
                              <a:latin typeface="Cambria Math" panose="02040503050406030204" pitchFamily="18" charset="0"/>
                              <a:ea typeface="Cambria Math" panose="02040503050406030204" pitchFamily="18" charset="0"/>
                            </a:rPr>
                          </m:ctrlPr>
                        </m:dPr>
                        <m:e>
                          <m:r>
                            <a:rPr lang="en-US" altLang="zh-CN" b="0" i="1">
                              <a:solidFill>
                                <a:srgbClr val="7030A0"/>
                              </a:solidFill>
                              <a:latin typeface="Cambria Math" panose="02040503050406030204" pitchFamily="18" charset="0"/>
                              <a:ea typeface="Cambria Math" panose="02040503050406030204" pitchFamily="18" charset="0"/>
                            </a:rPr>
                            <m:t>𝑠𝑖𝑛𝑥</m:t>
                          </m:r>
                        </m:e>
                      </m:d>
                      <m:r>
                        <a:rPr lang="en-US" altLang="zh-CN" b="0">
                          <a:solidFill>
                            <a:srgbClr val="7030A0"/>
                          </a:solidFill>
                          <a:latin typeface="Cambria Math" panose="02040503050406030204" pitchFamily="18" charset="0"/>
                          <a:ea typeface="Cambria Math" panose="02040503050406030204" pitchFamily="18" charset="0"/>
                        </a:rPr>
                        <m:t>∙</m:t>
                      </m:r>
                      <m:limLow>
                        <m:limLowPr>
                          <m:ctrlPr>
                            <a:rPr lang="en-US" altLang="zh-CN" b="0" i="1">
                              <a:solidFill>
                                <a:srgbClr val="7030A0"/>
                              </a:solidFill>
                              <a:latin typeface="Cambria Math" panose="02040503050406030204" pitchFamily="18" charset="0"/>
                            </a:rPr>
                          </m:ctrlPr>
                        </m:limLowPr>
                        <m:e>
                          <m:r>
                            <m:rPr>
                              <m:sty m:val="p"/>
                            </m:rPr>
                            <a:rPr lang="en-US" altLang="zh-CN" b="0">
                              <a:solidFill>
                                <a:srgbClr val="7030A0"/>
                              </a:solidFill>
                              <a:latin typeface="Cambria Math" panose="02040503050406030204" pitchFamily="18" charset="0"/>
                            </a:rPr>
                            <m:t>lim</m:t>
                          </m:r>
                        </m:e>
                        <m:lim>
                          <m:r>
                            <a:rPr lang="en-US" altLang="zh-CN" b="0" i="1">
                              <a:solidFill>
                                <a:srgbClr val="7030A0"/>
                              </a:solidFill>
                              <a:latin typeface="Cambria Math" panose="02040503050406030204" pitchFamily="18" charset="0"/>
                            </a:rPr>
                            <m:t>𝑥</m:t>
                          </m:r>
                          <m:r>
                            <a:rPr lang="en-US" altLang="zh-CN" b="0" i="1">
                              <a:solidFill>
                                <a:srgbClr val="7030A0"/>
                              </a:solidFill>
                              <a:latin typeface="Cambria Math" panose="02040503050406030204" pitchFamily="18" charset="0"/>
                              <a:ea typeface="Cambria Math" panose="02040503050406030204" pitchFamily="18" charset="0"/>
                            </a:rPr>
                            <m:t>→</m:t>
                          </m:r>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lim>
                      </m:limLow>
                      <m:f>
                        <m:fPr>
                          <m:ctrlPr>
                            <a:rPr lang="en-US" altLang="zh-CN" b="0" i="1">
                              <a:solidFill>
                                <a:srgbClr val="7030A0"/>
                              </a:solidFill>
                              <a:latin typeface="Cambria Math" panose="02040503050406030204" pitchFamily="18" charset="0"/>
                              <a:ea typeface="Cambria Math" panose="02040503050406030204" pitchFamily="18" charset="0"/>
                            </a:rPr>
                          </m:ctrlPr>
                        </m:fPr>
                        <m:num>
                          <m:r>
                            <a:rPr lang="en-US" altLang="zh-CN" b="0" i="1">
                              <a:solidFill>
                                <a:srgbClr val="7030A0"/>
                              </a:solidFill>
                              <a:latin typeface="Cambria Math" panose="02040503050406030204" pitchFamily="18" charset="0"/>
                              <a:ea typeface="Cambria Math" panose="02040503050406030204" pitchFamily="18" charset="0"/>
                            </a:rPr>
                            <m:t>𝑐𝑜𝑠</m:t>
                          </m:r>
                          <m:d>
                            <m:dPr>
                              <m:ctrlPr>
                                <a:rPr lang="en-US" altLang="zh-CN" b="0" i="1">
                                  <a:solidFill>
                                    <a:srgbClr val="7030A0"/>
                                  </a:solidFill>
                                  <a:latin typeface="Cambria Math" panose="02040503050406030204" pitchFamily="18" charset="0"/>
                                  <a:ea typeface="Cambria Math" panose="02040503050406030204" pitchFamily="18" charset="0"/>
                                </a:rPr>
                              </m:ctrlPr>
                            </m:dPr>
                            <m:e>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r>
                                <a:rPr lang="en-US" altLang="zh-CN" b="0" i="1">
                                  <a:solidFill>
                                    <a:srgbClr val="7030A0"/>
                                  </a:solidFill>
                                  <a:latin typeface="Cambria Math" panose="02040503050406030204" pitchFamily="18" charset="0"/>
                                  <a:ea typeface="Cambria Math" panose="02040503050406030204" pitchFamily="18" charset="0"/>
                                </a:rPr>
                                <m:t>−</m:t>
                              </m:r>
                              <m:r>
                                <a:rPr lang="en-US" altLang="zh-CN" b="0" i="1">
                                  <a:solidFill>
                                    <a:srgbClr val="7030A0"/>
                                  </a:solidFill>
                                  <a:latin typeface="Cambria Math" panose="02040503050406030204" pitchFamily="18" charset="0"/>
                                  <a:ea typeface="Cambria Math" panose="02040503050406030204" pitchFamily="18" charset="0"/>
                                </a:rPr>
                                <m:t>𝑥</m:t>
                              </m:r>
                            </m:e>
                          </m:d>
                          <m:r>
                            <a:rPr lang="en-US" altLang="zh-CN" b="0" i="1">
                              <a:solidFill>
                                <a:srgbClr val="7030A0"/>
                              </a:solidFill>
                              <a:latin typeface="Cambria Math" panose="02040503050406030204" pitchFamily="18" charset="0"/>
                              <a:ea typeface="Cambria Math" panose="02040503050406030204" pitchFamily="18" charset="0"/>
                            </a:rPr>
                            <m:t>−1</m:t>
                          </m:r>
                        </m:num>
                        <m:den>
                          <m:r>
                            <a:rPr lang="en-US" altLang="zh-CN" b="0" i="1">
                              <a:solidFill>
                                <a:srgbClr val="7030A0"/>
                              </a:solidFill>
                              <a:latin typeface="Cambria Math" panose="02040503050406030204" pitchFamily="18" charset="0"/>
                              <a:ea typeface="Cambria Math" panose="02040503050406030204" pitchFamily="18" charset="0"/>
                            </a:rPr>
                            <m:t>𝑠𝑖𝑛</m:t>
                          </m:r>
                          <m:d>
                            <m:dPr>
                              <m:ctrlPr>
                                <a:rPr lang="en-US" altLang="zh-CN" b="0" i="1">
                                  <a:solidFill>
                                    <a:srgbClr val="7030A0"/>
                                  </a:solidFill>
                                  <a:latin typeface="Cambria Math" panose="02040503050406030204" pitchFamily="18" charset="0"/>
                                  <a:ea typeface="Cambria Math" panose="02040503050406030204" pitchFamily="18" charset="0"/>
                                </a:rPr>
                              </m:ctrlPr>
                            </m:dPr>
                            <m:e>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r>
                                <a:rPr lang="en-US" altLang="zh-CN" b="0" i="1">
                                  <a:solidFill>
                                    <a:srgbClr val="7030A0"/>
                                  </a:solidFill>
                                  <a:latin typeface="Cambria Math" panose="02040503050406030204" pitchFamily="18" charset="0"/>
                                  <a:ea typeface="Cambria Math" panose="02040503050406030204" pitchFamily="18" charset="0"/>
                                </a:rPr>
                                <m:t>−</m:t>
                              </m:r>
                              <m:r>
                                <a:rPr lang="en-US" altLang="zh-CN" b="0" i="1">
                                  <a:solidFill>
                                    <a:srgbClr val="7030A0"/>
                                  </a:solidFill>
                                  <a:latin typeface="Cambria Math" panose="02040503050406030204" pitchFamily="18" charset="0"/>
                                  <a:ea typeface="Cambria Math" panose="02040503050406030204" pitchFamily="18" charset="0"/>
                                </a:rPr>
                                <m:t>𝑥</m:t>
                              </m:r>
                            </m:e>
                          </m:d>
                        </m:den>
                      </m:f>
                    </m:oMath>
                  </m:oMathPara>
                </a14:m>
                <a:endParaRPr lang="en-US" altLang="zh-CN" b="0" i="1" dirty="0" smtClean="0">
                  <a:solidFill>
                    <a:srgbClr val="7030A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rgbClr val="7030A0"/>
                          </a:solidFill>
                          <a:latin typeface="Cambria Math" panose="02040503050406030204" pitchFamily="18" charset="0"/>
                          <a:ea typeface="Cambria Math" panose="02040503050406030204" pitchFamily="18" charset="0"/>
                        </a:rPr>
                        <m:t>=</m:t>
                      </m:r>
                      <m:limLow>
                        <m:limLowPr>
                          <m:ctrlPr>
                            <a:rPr lang="en-US" altLang="zh-CN" b="0" i="1">
                              <a:solidFill>
                                <a:srgbClr val="7030A0"/>
                              </a:solidFill>
                              <a:latin typeface="Cambria Math" panose="02040503050406030204" pitchFamily="18" charset="0"/>
                            </a:rPr>
                          </m:ctrlPr>
                        </m:limLowPr>
                        <m:e>
                          <m:r>
                            <m:rPr>
                              <m:sty m:val="p"/>
                            </m:rPr>
                            <a:rPr lang="en-US" altLang="zh-CN" b="0">
                              <a:solidFill>
                                <a:srgbClr val="7030A0"/>
                              </a:solidFill>
                              <a:latin typeface="Cambria Math" panose="02040503050406030204" pitchFamily="18" charset="0"/>
                            </a:rPr>
                            <m:t>lim</m:t>
                          </m:r>
                        </m:e>
                        <m:lim>
                          <m:r>
                            <a:rPr lang="en-US" altLang="zh-CN" b="0" i="1">
                              <a:solidFill>
                                <a:srgbClr val="7030A0"/>
                              </a:solidFill>
                              <a:latin typeface="Cambria Math" panose="02040503050406030204" pitchFamily="18" charset="0"/>
                            </a:rPr>
                            <m:t>𝑥</m:t>
                          </m:r>
                          <m:r>
                            <a:rPr lang="en-US" altLang="zh-CN" b="0" i="1">
                              <a:solidFill>
                                <a:srgbClr val="7030A0"/>
                              </a:solidFill>
                              <a:latin typeface="Cambria Math" panose="02040503050406030204" pitchFamily="18" charset="0"/>
                              <a:ea typeface="Cambria Math" panose="02040503050406030204" pitchFamily="18" charset="0"/>
                            </a:rPr>
                            <m:t>→</m:t>
                          </m:r>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lim>
                      </m:limLow>
                      <m:f>
                        <m:fPr>
                          <m:ctrlPr>
                            <a:rPr lang="en-US" altLang="zh-CN" b="0" i="1">
                              <a:solidFill>
                                <a:srgbClr val="7030A0"/>
                              </a:solidFill>
                              <a:latin typeface="Cambria Math" panose="02040503050406030204" pitchFamily="18" charset="0"/>
                              <a:ea typeface="Cambria Math" panose="02040503050406030204" pitchFamily="18" charset="0"/>
                            </a:rPr>
                          </m:ctrlPr>
                        </m:fPr>
                        <m:num>
                          <m:r>
                            <a:rPr lang="en-US" altLang="zh-CN" b="0" i="1" smtClean="0">
                              <a:solidFill>
                                <a:srgbClr val="7030A0"/>
                              </a:solidFill>
                              <a:latin typeface="Cambria Math" panose="02040503050406030204" pitchFamily="18" charset="0"/>
                              <a:ea typeface="Cambria Math" panose="02040503050406030204" pitchFamily="18" charset="0"/>
                            </a:rPr>
                            <m:t>−</m:t>
                          </m:r>
                          <m:f>
                            <m:fPr>
                              <m:ctrlPr>
                                <a:rPr lang="en-US" altLang="zh-CN" b="0" i="1" smtClean="0">
                                  <a:solidFill>
                                    <a:srgbClr val="7030A0"/>
                                  </a:solidFill>
                                  <a:latin typeface="Cambria Math" panose="02040503050406030204" pitchFamily="18" charset="0"/>
                                  <a:ea typeface="Cambria Math" panose="02040503050406030204" pitchFamily="18" charset="0"/>
                                </a:rPr>
                              </m:ctrlPr>
                            </m:fPr>
                            <m:num>
                              <m:r>
                                <a:rPr lang="en-US" altLang="zh-CN" b="0" i="1" smtClean="0">
                                  <a:solidFill>
                                    <a:srgbClr val="7030A0"/>
                                  </a:solidFill>
                                  <a:latin typeface="Cambria Math" panose="02040503050406030204" pitchFamily="18" charset="0"/>
                                  <a:ea typeface="Cambria Math" panose="02040503050406030204" pitchFamily="18" charset="0"/>
                                </a:rPr>
                                <m:t>1</m:t>
                              </m:r>
                            </m:num>
                            <m:den>
                              <m:r>
                                <a:rPr lang="en-US" altLang="zh-CN" b="0" i="1" smtClean="0">
                                  <a:solidFill>
                                    <a:srgbClr val="7030A0"/>
                                  </a:solidFill>
                                  <a:latin typeface="Cambria Math" panose="02040503050406030204" pitchFamily="18" charset="0"/>
                                  <a:ea typeface="Cambria Math" panose="02040503050406030204" pitchFamily="18" charset="0"/>
                                </a:rPr>
                                <m:t>2</m:t>
                              </m:r>
                            </m:den>
                          </m:f>
                          <m:sSup>
                            <m:sSupPr>
                              <m:ctrlPr>
                                <a:rPr lang="en-US" altLang="zh-CN" b="0" i="1" smtClean="0">
                                  <a:solidFill>
                                    <a:srgbClr val="7030A0"/>
                                  </a:solidFill>
                                  <a:latin typeface="Cambria Math" panose="02040503050406030204" pitchFamily="18" charset="0"/>
                                  <a:ea typeface="Cambria Math" panose="02040503050406030204" pitchFamily="18" charset="0"/>
                                </a:rPr>
                              </m:ctrlPr>
                            </m:sSupPr>
                            <m:e>
                              <m:d>
                                <m:dPr>
                                  <m:ctrlPr>
                                    <a:rPr lang="en-US" altLang="zh-CN" b="0" i="1">
                                      <a:solidFill>
                                        <a:srgbClr val="7030A0"/>
                                      </a:solidFill>
                                      <a:latin typeface="Cambria Math" panose="02040503050406030204" pitchFamily="18" charset="0"/>
                                      <a:ea typeface="Cambria Math" panose="02040503050406030204" pitchFamily="18" charset="0"/>
                                    </a:rPr>
                                  </m:ctrlPr>
                                </m:dPr>
                                <m:e>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r>
                                    <a:rPr lang="en-US" altLang="zh-CN" b="0" i="1">
                                      <a:solidFill>
                                        <a:srgbClr val="7030A0"/>
                                      </a:solidFill>
                                      <a:latin typeface="Cambria Math" panose="02040503050406030204" pitchFamily="18" charset="0"/>
                                      <a:ea typeface="Cambria Math" panose="02040503050406030204" pitchFamily="18" charset="0"/>
                                    </a:rPr>
                                    <m:t>−</m:t>
                                  </m:r>
                                  <m:r>
                                    <a:rPr lang="en-US" altLang="zh-CN" b="0" i="1">
                                      <a:solidFill>
                                        <a:srgbClr val="7030A0"/>
                                      </a:solidFill>
                                      <a:latin typeface="Cambria Math" panose="02040503050406030204" pitchFamily="18" charset="0"/>
                                      <a:ea typeface="Cambria Math" panose="02040503050406030204" pitchFamily="18" charset="0"/>
                                    </a:rPr>
                                    <m:t>𝑥</m:t>
                                  </m:r>
                                </m:e>
                              </m:d>
                            </m:e>
                            <m:sup>
                              <m:r>
                                <a:rPr lang="en-US" altLang="zh-CN" b="0" i="1" smtClean="0">
                                  <a:solidFill>
                                    <a:srgbClr val="7030A0"/>
                                  </a:solidFill>
                                  <a:latin typeface="Cambria Math" panose="02040503050406030204" pitchFamily="18" charset="0"/>
                                  <a:ea typeface="Cambria Math" panose="02040503050406030204" pitchFamily="18" charset="0"/>
                                </a:rPr>
                                <m:t>2</m:t>
                              </m:r>
                            </m:sup>
                          </m:sSup>
                        </m:num>
                        <m:den>
                          <m:d>
                            <m:dPr>
                              <m:ctrlPr>
                                <a:rPr lang="en-US" altLang="zh-CN" b="0" i="1">
                                  <a:solidFill>
                                    <a:srgbClr val="7030A0"/>
                                  </a:solidFill>
                                  <a:latin typeface="Cambria Math" panose="02040503050406030204" pitchFamily="18" charset="0"/>
                                  <a:ea typeface="Cambria Math" panose="02040503050406030204" pitchFamily="18" charset="0"/>
                                </a:rPr>
                              </m:ctrlPr>
                            </m:dPr>
                            <m:e>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r>
                                <a:rPr lang="en-US" altLang="zh-CN" b="0" i="1">
                                  <a:solidFill>
                                    <a:srgbClr val="7030A0"/>
                                  </a:solidFill>
                                  <a:latin typeface="Cambria Math" panose="02040503050406030204" pitchFamily="18" charset="0"/>
                                  <a:ea typeface="Cambria Math" panose="02040503050406030204" pitchFamily="18" charset="0"/>
                                </a:rPr>
                                <m:t>−</m:t>
                              </m:r>
                              <m:r>
                                <a:rPr lang="en-US" altLang="zh-CN" b="0" i="1">
                                  <a:solidFill>
                                    <a:srgbClr val="7030A0"/>
                                  </a:solidFill>
                                  <a:latin typeface="Cambria Math" panose="02040503050406030204" pitchFamily="18" charset="0"/>
                                  <a:ea typeface="Cambria Math" panose="02040503050406030204" pitchFamily="18" charset="0"/>
                                </a:rPr>
                                <m:t>𝑥</m:t>
                              </m:r>
                            </m:e>
                          </m:d>
                        </m:den>
                      </m:f>
                    </m:oMath>
                  </m:oMathPara>
                </a14:m>
                <a:endParaRPr lang="en-US" altLang="zh-CN" b="0" i="1" dirty="0" smtClean="0">
                  <a:solidFill>
                    <a:srgbClr val="7030A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rgbClr val="7030A0"/>
                          </a:solidFill>
                          <a:latin typeface="Cambria Math" panose="02040503050406030204" pitchFamily="18" charset="0"/>
                          <a:ea typeface="Cambria Math" panose="02040503050406030204" pitchFamily="18" charset="0"/>
                        </a:rPr>
                        <m:t>=0</m:t>
                      </m:r>
                    </m:oMath>
                  </m:oMathPara>
                </a14:m>
                <a:endParaRPr lang="zh-CN" altLang="en-US" dirty="0">
                  <a:solidFill>
                    <a:srgbClr val="7030A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7464152" y="1484784"/>
                <a:ext cx="3968587" cy="3683316"/>
              </a:xfrm>
              <a:prstGeom prst="rect">
                <a:avLst/>
              </a:prstGeom>
              <a:blipFill rotWithShape="0">
                <a:blip r:embed="rId3"/>
                <a:stretch>
                  <a:fillRect/>
                </a:stretch>
              </a:blipFill>
            </p:spPr>
            <p:txBody>
              <a:bodyPr/>
              <a:lstStyle/>
              <a:p>
                <a:r>
                  <a:rPr lang="zh-CN" altLang="en-US">
                    <a:noFill/>
                  </a:rPr>
                  <a:t> </a:t>
                </a:r>
              </a:p>
            </p:txBody>
          </p:sp>
        </mc:Fallback>
      </mc:AlternateContent>
      <p:sp>
        <p:nvSpPr>
          <p:cNvPr id="6" name="矩形 5"/>
          <p:cNvSpPr/>
          <p:nvPr/>
        </p:nvSpPr>
        <p:spPr>
          <a:xfrm>
            <a:off x="441400" y="1223962"/>
            <a:ext cx="902811" cy="523220"/>
          </a:xfrm>
          <a:prstGeom prst="rect">
            <a:avLst/>
          </a:prstGeom>
        </p:spPr>
        <p:txBody>
          <a:bodyPr wrap="none">
            <a:spAutoFit/>
          </a:bodyPr>
          <a:lstStyle/>
          <a:p>
            <a:r>
              <a:rPr kumimoji="0" lang="zh-CN" altLang="en-US" sz="2800" b="0" dirty="0" smtClean="0">
                <a:solidFill>
                  <a:srgbClr val="FF9500"/>
                </a:solidFill>
                <a:latin typeface="微软雅黑"/>
                <a:ea typeface="微软雅黑"/>
              </a:rPr>
              <a:t>示例</a:t>
            </a:r>
            <a:endParaRPr lang="zh-CN" altLang="en-US" sz="2400" dirty="0"/>
          </a:p>
        </p:txBody>
      </p:sp>
      <p:sp>
        <p:nvSpPr>
          <p:cNvPr id="7"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8"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二、无穷小</a:t>
            </a:r>
            <a:r>
              <a:rPr lang="zh-CN" altLang="en-US" sz="2800" kern="0" dirty="0" smtClean="0">
                <a:solidFill>
                  <a:schemeClr val="tx1"/>
                </a:solidFill>
              </a:rPr>
              <a:t>等价替换</a:t>
            </a:r>
            <a:endParaRPr lang="zh-CN" altLang="en-US" sz="2800" b="1" kern="0" dirty="0">
              <a:solidFill>
                <a:schemeClr val="tx1"/>
              </a:solidFill>
            </a:endParaRPr>
          </a:p>
        </p:txBody>
      </p:sp>
    </p:spTree>
    <p:extLst>
      <p:ext uri="{BB962C8B-B14F-4D97-AF65-F5344CB8AC3E}">
        <p14:creationId xmlns:p14="http://schemas.microsoft.com/office/powerpoint/2010/main" val="994483582"/>
      </p:ext>
    </p:extLst>
  </p:cSld>
  <p:clrMapOvr>
    <a:masterClrMapping/>
  </p:clrMapOvr>
  <p:transition>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二、无穷小</a:t>
            </a:r>
            <a:r>
              <a:rPr lang="zh-CN" altLang="en-US" sz="2800" kern="0" dirty="0" smtClean="0">
                <a:solidFill>
                  <a:schemeClr val="tx1"/>
                </a:solidFill>
              </a:rPr>
              <a:t>等价替换</a:t>
            </a:r>
            <a:endParaRPr lang="zh-CN" altLang="en-US" sz="2800" b="1" kern="0" dirty="0">
              <a:solidFill>
                <a:schemeClr val="tx1"/>
              </a:solidFill>
            </a:endParaRPr>
          </a:p>
        </p:txBody>
      </p:sp>
      <p:sp>
        <p:nvSpPr>
          <p:cNvPr id="6" name="矩形 5"/>
          <p:cNvSpPr/>
          <p:nvPr/>
        </p:nvSpPr>
        <p:spPr>
          <a:xfrm>
            <a:off x="888854" y="1363631"/>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7 </a:t>
            </a:r>
            <a:endParaRPr lang="zh-CN" altLang="en-US" sz="2800" dirty="0"/>
          </a:p>
        </p:txBody>
      </p:sp>
      <mc:AlternateContent xmlns:mc="http://schemas.openxmlformats.org/markup-compatibility/2006" xmlns:a14="http://schemas.microsoft.com/office/drawing/2010/main">
        <mc:Choice Requires="a14">
          <p:sp>
            <p:nvSpPr>
              <p:cNvPr id="7" name="文本框 6"/>
              <p:cNvSpPr txBox="1"/>
              <p:nvPr/>
            </p:nvSpPr>
            <p:spPr>
              <a:xfrm>
                <a:off x="1497652" y="1262032"/>
                <a:ext cx="2808312" cy="7264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1" i="1" smtClean="0">
                                  <a:latin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lim>
                          </m:limLow>
                        </m:fName>
                        <m:e>
                          <m:f>
                            <m:fPr>
                              <m:ctrlPr>
                                <a:rPr lang="en-US" altLang="zh-CN" i="1" smtClean="0">
                                  <a:latin typeface="Cambria Math" panose="02040503050406030204" pitchFamily="18" charset="0"/>
                                </a:rPr>
                              </m:ctrlPr>
                            </m:fPr>
                            <m:num>
                              <m:r>
                                <a:rPr lang="en-US" altLang="zh-CN" b="1" i="1" smtClean="0">
                                  <a:latin typeface="Cambria Math" panose="02040503050406030204" pitchFamily="18" charset="0"/>
                                </a:rPr>
                                <m:t>𝒕𝒂𝒏𝒙</m:t>
                              </m:r>
                              <m:r>
                                <a:rPr lang="en-US" altLang="zh-CN" b="1" i="1" smtClean="0">
                                  <a:latin typeface="Cambria Math" panose="02040503050406030204" pitchFamily="18" charset="0"/>
                                </a:rPr>
                                <m:t>−</m:t>
                              </m:r>
                              <m:r>
                                <a:rPr lang="en-US" altLang="zh-CN" b="1" i="1" smtClean="0">
                                  <a:latin typeface="Cambria Math" panose="02040503050406030204" pitchFamily="18" charset="0"/>
                                </a:rPr>
                                <m:t>𝒔𝒊𝒏𝒙</m:t>
                              </m:r>
                            </m:num>
                            <m:den>
                              <m:sSup>
                                <m:sSupPr>
                                  <m:ctrlPr>
                                    <a:rPr lang="en-US" altLang="zh-CN" b="1" i="1" smtClean="0">
                                      <a:latin typeface="Cambria Math" panose="02040503050406030204" pitchFamily="18" charset="0"/>
                                    </a:rPr>
                                  </m:ctrlPr>
                                </m:sSupPr>
                                <m:e>
                                  <m:r>
                                    <a:rPr lang="en-US" altLang="zh-CN" i="1">
                                      <a:latin typeface="Cambria Math" panose="02040503050406030204" pitchFamily="18" charset="0"/>
                                    </a:rPr>
                                    <m:t>𝒔𝒊𝒏</m:t>
                                  </m:r>
                                </m:e>
                                <m:sup>
                                  <m:r>
                                    <a:rPr lang="en-US" altLang="zh-CN" b="1" i="1" smtClean="0">
                                      <a:latin typeface="Cambria Math" panose="02040503050406030204" pitchFamily="18" charset="0"/>
                                    </a:rPr>
                                    <m:t>𝟑</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r>
                                    <a:rPr lang="en-US" altLang="zh-CN" b="1" i="1" smtClean="0">
                                      <a:latin typeface="Cambria Math" panose="02040503050406030204" pitchFamily="18" charset="0"/>
                                    </a:rPr>
                                    <m:t>𝒙</m:t>
                                  </m:r>
                                </m:e>
                              </m:d>
                            </m:den>
                          </m:f>
                        </m:e>
                      </m:func>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497652" y="1262032"/>
                <a:ext cx="2808312" cy="726417"/>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847528" y="2132856"/>
                <a:ext cx="2808312" cy="15883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𝑡𝑎𝑛𝑥</m:t>
                              </m:r>
                              <m:r>
                                <a:rPr lang="en-US" altLang="zh-CN" b="0" i="1" smtClean="0">
                                  <a:latin typeface="Cambria Math" panose="02040503050406030204" pitchFamily="18" charset="0"/>
                                </a:rPr>
                                <m:t>−</m:t>
                              </m:r>
                              <m:r>
                                <a:rPr lang="en-US" altLang="zh-CN" b="0" i="1" smtClean="0">
                                  <a:latin typeface="Cambria Math" panose="02040503050406030204" pitchFamily="18" charset="0"/>
                                </a:rPr>
                                <m:t>𝑠𝑖𝑛𝑥</m:t>
                              </m:r>
                            </m:num>
                            <m:den>
                              <m:sSup>
                                <m:sSupPr>
                                  <m:ctrlPr>
                                    <a:rPr lang="en-US" altLang="zh-CN" b="0" i="1" smtClean="0">
                                      <a:latin typeface="Cambria Math" panose="02040503050406030204" pitchFamily="18" charset="0"/>
                                    </a:rPr>
                                  </m:ctrlPr>
                                </m:sSupPr>
                                <m:e>
                                  <m:r>
                                    <a:rPr lang="en-US" altLang="zh-CN" b="0" i="1">
                                      <a:latin typeface="Cambria Math" panose="02040503050406030204" pitchFamily="18" charset="0"/>
                                    </a:rPr>
                                    <m:t>𝑠𝑖𝑛</m:t>
                                  </m:r>
                                </m:e>
                                <m:sup>
                                  <m:r>
                                    <a:rPr lang="en-US" altLang="zh-CN" b="0" i="1" smtClean="0">
                                      <a:latin typeface="Cambria Math" panose="02040503050406030204" pitchFamily="18" charset="0"/>
                                    </a:rPr>
                                    <m:t>3</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e>
                              </m:d>
                            </m:den>
                          </m:f>
                        </m:e>
                      </m:func>
                    </m:oMath>
                  </m:oMathPara>
                </a14:m>
                <a:endParaRPr lang="en-US" altLang="zh-CN" b="0" dirty="0" smtClean="0"/>
              </a:p>
              <a:p>
                <a:pPr algn="l"/>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m:t>
                      </m:r>
                      <m:func>
                        <m:funcPr>
                          <m:ctrlPr>
                            <a:rPr lang="en-US" altLang="zh-CN" b="0" i="1">
                              <a:latin typeface="Cambria Math" panose="02040503050406030204" pitchFamily="18" charset="0"/>
                            </a:rPr>
                          </m:ctrlPr>
                        </m:funcPr>
                        <m:fName>
                          <m:limLow>
                            <m:limLowPr>
                              <m:ctrlPr>
                                <a:rPr lang="en-US" altLang="zh-CN" b="0" i="1">
                                  <a:latin typeface="Cambria Math" panose="02040503050406030204" pitchFamily="18" charset="0"/>
                                </a:rPr>
                              </m:ctrlPr>
                            </m:limLowPr>
                            <m:e>
                              <m:r>
                                <m:rPr>
                                  <m:sty m:val="p"/>
                                </m:rPr>
                                <a:rPr lang="en-US" altLang="zh-CN" b="0">
                                  <a:latin typeface="Cambria Math" panose="02040503050406030204" pitchFamily="18" charset="0"/>
                                </a:rPr>
                                <m:t>lim</m:t>
                              </m:r>
                            </m:e>
                            <m:lim>
                              <m:r>
                                <a:rPr lang="en-US" altLang="zh-CN" b="0" i="1">
                                  <a:latin typeface="Cambria Math" panose="02040503050406030204" pitchFamily="18" charset="0"/>
                                </a:rPr>
                                <m:t>𝑥</m:t>
                              </m:r>
                              <m:r>
                                <a:rPr lang="en-US" altLang="zh-CN" b="0" i="1">
                                  <a:latin typeface="Cambria Math" panose="02040503050406030204" pitchFamily="18" charset="0"/>
                                  <a:ea typeface="Cambria Math" panose="02040503050406030204" pitchFamily="18" charset="0"/>
                                </a:rPr>
                                <m:t>→0</m:t>
                              </m:r>
                            </m:lim>
                          </m:limLow>
                        </m:fName>
                        <m:e>
                          <m:f>
                            <m:fPr>
                              <m:ctrlPr>
                                <a:rPr lang="en-US" altLang="zh-CN" b="0" i="1">
                                  <a:latin typeface="Cambria Math" panose="02040503050406030204" pitchFamily="18" charset="0"/>
                                </a:rPr>
                              </m:ctrlPr>
                            </m:fPr>
                            <m:num>
                              <m:r>
                                <a:rPr lang="en-US" altLang="zh-CN" b="0" i="1">
                                  <a:latin typeface="Cambria Math" panose="02040503050406030204" pitchFamily="18" charset="0"/>
                                </a:rPr>
                                <m:t>𝑥</m:t>
                              </m:r>
                              <m:r>
                                <a:rPr lang="en-US" altLang="zh-CN" b="0" i="1">
                                  <a:latin typeface="Cambria Math" panose="02040503050406030204" pitchFamily="18" charset="0"/>
                                </a:rPr>
                                <m:t>−</m:t>
                              </m:r>
                              <m:r>
                                <a:rPr lang="en-US" altLang="zh-CN" b="0" i="1">
                                  <a:latin typeface="Cambria Math" panose="02040503050406030204" pitchFamily="18" charset="0"/>
                                </a:rPr>
                                <m:t>𝑥</m:t>
                              </m:r>
                            </m:num>
                            <m:den>
                              <m:sSup>
                                <m:sSupPr>
                                  <m:ctrlPr>
                                    <a:rPr lang="en-US" altLang="zh-CN" b="0" i="1">
                                      <a:latin typeface="Cambria Math" panose="02040503050406030204" pitchFamily="18" charset="0"/>
                                    </a:rPr>
                                  </m:ctrlPr>
                                </m:sSupPr>
                                <m:e>
                                  <m:d>
                                    <m:dPr>
                                      <m:ctrlPr>
                                        <a:rPr lang="en-US" altLang="zh-CN" b="0" i="1">
                                          <a:latin typeface="Cambria Math" panose="02040503050406030204" pitchFamily="18" charset="0"/>
                                        </a:rPr>
                                      </m:ctrlPr>
                                    </m:dPr>
                                    <m:e>
                                      <m:r>
                                        <a:rPr lang="en-US" altLang="zh-CN" b="0" i="1">
                                          <a:latin typeface="Cambria Math" panose="02040503050406030204" pitchFamily="18" charset="0"/>
                                        </a:rPr>
                                        <m:t>2</m:t>
                                      </m:r>
                                      <m:r>
                                        <a:rPr lang="en-US" altLang="zh-CN" b="0" i="1">
                                          <a:latin typeface="Cambria Math" panose="02040503050406030204" pitchFamily="18" charset="0"/>
                                        </a:rPr>
                                        <m:t>𝑥</m:t>
                                      </m:r>
                                    </m:e>
                                  </m:d>
                                </m:e>
                                <m:sup>
                                  <m:r>
                                    <a:rPr lang="en-US" altLang="zh-CN" b="0" i="1">
                                      <a:latin typeface="Cambria Math" panose="02040503050406030204" pitchFamily="18" charset="0"/>
                                    </a:rPr>
                                    <m:t>3</m:t>
                                  </m:r>
                                </m:sup>
                              </m:sSup>
                            </m:den>
                          </m:f>
                        </m:e>
                      </m:func>
                    </m:oMath>
                  </m:oMathPara>
                </a14:m>
                <a:endParaRPr lang="en-US" altLang="zh-CN" b="0" dirty="0" smtClean="0"/>
              </a:p>
              <a:p>
                <a:pPr algn="l"/>
                <a14:m>
                  <m:oMath xmlns:m="http://schemas.openxmlformats.org/officeDocument/2006/math">
                    <m:r>
                      <a:rPr lang="en-US" altLang="zh-CN" b="0" i="1">
                        <a:latin typeface="Cambria Math" panose="02040503050406030204" pitchFamily="18" charset="0"/>
                      </a:rPr>
                      <m:t>=</m:t>
                    </m:r>
                  </m:oMath>
                </a14:m>
                <a:r>
                  <a:rPr lang="en-US" altLang="zh-CN" b="0" dirty="0" smtClean="0"/>
                  <a:t>0</a:t>
                </a:r>
                <a:endParaRPr lang="zh-CN" altLang="en-US"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847528" y="2132856"/>
                <a:ext cx="2808312" cy="1588320"/>
              </a:xfrm>
              <a:prstGeom prst="rect">
                <a:avLst/>
              </a:prstGeom>
              <a:blipFill rotWithShape="0">
                <a:blip r:embed="rId3"/>
                <a:stretch>
                  <a:fillRect b="-6154"/>
                </a:stretch>
              </a:blipFill>
            </p:spPr>
            <p:txBody>
              <a:bodyPr/>
              <a:lstStyle/>
              <a:p>
                <a:r>
                  <a:rPr lang="zh-CN" altLang="en-US">
                    <a:noFill/>
                  </a:rPr>
                  <a:t> </a:t>
                </a:r>
              </a:p>
            </p:txBody>
          </p:sp>
        </mc:Fallback>
      </mc:AlternateContent>
      <p:cxnSp>
        <p:nvCxnSpPr>
          <p:cNvPr id="10" name="直接连接符 9"/>
          <p:cNvCxnSpPr/>
          <p:nvPr/>
        </p:nvCxnSpPr>
        <p:spPr bwMode="auto">
          <a:xfrm flipH="1">
            <a:off x="1991544" y="2026519"/>
            <a:ext cx="1512168" cy="1694657"/>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endCxn id="8" idx="2"/>
          </p:cNvCxnSpPr>
          <p:nvPr/>
        </p:nvCxnSpPr>
        <p:spPr bwMode="auto">
          <a:xfrm>
            <a:off x="2135560" y="2026519"/>
            <a:ext cx="1116124" cy="1694657"/>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文本框 14"/>
              <p:cNvSpPr txBox="1"/>
              <p:nvPr/>
            </p:nvSpPr>
            <p:spPr>
              <a:xfrm>
                <a:off x="6888088" y="2132856"/>
                <a:ext cx="2808312" cy="28139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𝑡𝑎𝑛𝑥</m:t>
                              </m:r>
                              <m:r>
                                <a:rPr lang="en-US" altLang="zh-CN" b="0" i="1" smtClean="0">
                                  <a:latin typeface="Cambria Math" panose="02040503050406030204" pitchFamily="18" charset="0"/>
                                </a:rPr>
                                <m:t>−</m:t>
                              </m:r>
                              <m:r>
                                <a:rPr lang="en-US" altLang="zh-CN" b="0" i="1" smtClean="0">
                                  <a:latin typeface="Cambria Math" panose="02040503050406030204" pitchFamily="18" charset="0"/>
                                </a:rPr>
                                <m:t>𝑠𝑖𝑛𝑥</m:t>
                              </m:r>
                            </m:num>
                            <m:den>
                              <m:sSup>
                                <m:sSupPr>
                                  <m:ctrlPr>
                                    <a:rPr lang="en-US" altLang="zh-CN" b="0" i="1" smtClean="0">
                                      <a:latin typeface="Cambria Math" panose="02040503050406030204" pitchFamily="18" charset="0"/>
                                    </a:rPr>
                                  </m:ctrlPr>
                                </m:sSupPr>
                                <m:e>
                                  <m:r>
                                    <a:rPr lang="en-US" altLang="zh-CN" b="0" i="1">
                                      <a:latin typeface="Cambria Math" panose="02040503050406030204" pitchFamily="18" charset="0"/>
                                    </a:rPr>
                                    <m:t>𝑠𝑖𝑛</m:t>
                                  </m:r>
                                </m:e>
                                <m:sup>
                                  <m:r>
                                    <a:rPr lang="en-US" altLang="zh-CN" b="0" i="1" smtClean="0">
                                      <a:latin typeface="Cambria Math" panose="02040503050406030204" pitchFamily="18" charset="0"/>
                                    </a:rPr>
                                    <m:t>3</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e>
                              </m:d>
                            </m:den>
                          </m:f>
                        </m:e>
                      </m:func>
                    </m:oMath>
                  </m:oMathPara>
                </a14:m>
                <a:endParaRPr lang="en-US" altLang="zh-CN" b="0" dirty="0" smtClean="0"/>
              </a:p>
              <a:p>
                <a:pPr algn="l"/>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m:t>
                      </m:r>
                      <m:func>
                        <m:funcPr>
                          <m:ctrlPr>
                            <a:rPr lang="en-US" altLang="zh-CN" b="0" i="1">
                              <a:latin typeface="Cambria Math" panose="02040503050406030204" pitchFamily="18" charset="0"/>
                            </a:rPr>
                          </m:ctrlPr>
                        </m:funcPr>
                        <m:fName>
                          <m:limLow>
                            <m:limLowPr>
                              <m:ctrlPr>
                                <a:rPr lang="en-US" altLang="zh-CN" b="0" i="1">
                                  <a:latin typeface="Cambria Math" panose="02040503050406030204" pitchFamily="18" charset="0"/>
                                </a:rPr>
                              </m:ctrlPr>
                            </m:limLowPr>
                            <m:e>
                              <m:r>
                                <m:rPr>
                                  <m:sty m:val="p"/>
                                </m:rPr>
                                <a:rPr lang="en-US" altLang="zh-CN" b="0">
                                  <a:latin typeface="Cambria Math" panose="02040503050406030204" pitchFamily="18" charset="0"/>
                                </a:rPr>
                                <m:t>lim</m:t>
                              </m:r>
                            </m:e>
                            <m:lim>
                              <m:r>
                                <a:rPr lang="en-US" altLang="zh-CN" b="0" i="1">
                                  <a:latin typeface="Cambria Math" panose="02040503050406030204" pitchFamily="18" charset="0"/>
                                </a:rPr>
                                <m:t>𝑥</m:t>
                              </m:r>
                              <m:r>
                                <a:rPr lang="en-US" altLang="zh-CN" b="0" i="1">
                                  <a:latin typeface="Cambria Math" panose="02040503050406030204" pitchFamily="18" charset="0"/>
                                  <a:ea typeface="Cambria Math" panose="02040503050406030204" pitchFamily="18" charset="0"/>
                                </a:rPr>
                                <m:t>→0</m:t>
                              </m:r>
                            </m:lim>
                          </m:limLow>
                        </m:fName>
                        <m:e>
                          <m:f>
                            <m:fPr>
                              <m:ctrlPr>
                                <a:rPr lang="en-US" altLang="zh-CN" b="0" i="1">
                                  <a:latin typeface="Cambria Math" panose="02040503050406030204" pitchFamily="18" charset="0"/>
                                </a:rPr>
                              </m:ctrlPr>
                            </m:fPr>
                            <m:num>
                              <m:r>
                                <a:rPr lang="en-US" altLang="zh-CN" b="0" i="1" smtClean="0">
                                  <a:latin typeface="Cambria Math" panose="02040503050406030204" pitchFamily="18" charset="0"/>
                                </a:rPr>
                                <m:t>𝑡𝑎𝑛</m:t>
                              </m:r>
                              <m:r>
                                <a:rPr lang="en-US" altLang="zh-CN" b="0" i="1">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𝑐𝑜𝑠𝑥</m:t>
                                  </m:r>
                                </m:e>
                              </m:d>
                            </m:num>
                            <m:den>
                              <m:sSup>
                                <m:sSupPr>
                                  <m:ctrlPr>
                                    <a:rPr lang="en-US" altLang="zh-CN" b="0" i="1">
                                      <a:latin typeface="Cambria Math" panose="02040503050406030204" pitchFamily="18" charset="0"/>
                                    </a:rPr>
                                  </m:ctrlPr>
                                </m:sSupPr>
                                <m:e>
                                  <m:d>
                                    <m:dPr>
                                      <m:ctrlPr>
                                        <a:rPr lang="en-US" altLang="zh-CN" b="0" i="1">
                                          <a:latin typeface="Cambria Math" panose="02040503050406030204" pitchFamily="18" charset="0"/>
                                        </a:rPr>
                                      </m:ctrlPr>
                                    </m:dPr>
                                    <m:e>
                                      <m:r>
                                        <a:rPr lang="en-US" altLang="zh-CN" b="0" i="1">
                                          <a:latin typeface="Cambria Math" panose="02040503050406030204" pitchFamily="18" charset="0"/>
                                        </a:rPr>
                                        <m:t>2</m:t>
                                      </m:r>
                                      <m:r>
                                        <a:rPr lang="en-US" altLang="zh-CN" b="0" i="1">
                                          <a:latin typeface="Cambria Math" panose="02040503050406030204" pitchFamily="18" charset="0"/>
                                        </a:rPr>
                                        <m:t>𝑥</m:t>
                                      </m:r>
                                    </m:e>
                                  </m:d>
                                </m:e>
                                <m:sup>
                                  <m:r>
                                    <a:rPr lang="en-US" altLang="zh-CN" b="0" i="1">
                                      <a:latin typeface="Cambria Math" panose="02040503050406030204" pitchFamily="18" charset="0"/>
                                    </a:rPr>
                                    <m:t>3</m:t>
                                  </m:r>
                                </m:sup>
                              </m:sSup>
                            </m:den>
                          </m:f>
                        </m:e>
                      </m:func>
                    </m:oMath>
                  </m:oMathPara>
                </a14:m>
                <a:endParaRPr lang="en-US" altLang="zh-CN" b="0" dirty="0" smtClean="0"/>
              </a:p>
              <a:p>
                <a:pPr algn="l"/>
                <a14:m>
                  <m:oMathPara xmlns:m="http://schemas.openxmlformats.org/officeDocument/2006/math">
                    <m:oMathParaPr>
                      <m:jc m:val="left"/>
                    </m:oMathParaPr>
                    <m:oMath xmlns:m="http://schemas.openxmlformats.org/officeDocument/2006/math">
                      <m:r>
                        <a:rPr lang="en-US" altLang="zh-CN" b="0" i="1">
                          <a:latin typeface="Cambria Math" panose="02040503050406030204" pitchFamily="18" charset="0"/>
                        </a:rPr>
                        <m:t>=</m:t>
                      </m:r>
                      <m:func>
                        <m:funcPr>
                          <m:ctrlPr>
                            <a:rPr lang="en-US" altLang="zh-CN" b="0" i="1">
                              <a:latin typeface="Cambria Math" panose="02040503050406030204" pitchFamily="18" charset="0"/>
                            </a:rPr>
                          </m:ctrlPr>
                        </m:funcPr>
                        <m:fName>
                          <m:limLow>
                            <m:limLowPr>
                              <m:ctrlPr>
                                <a:rPr lang="en-US" altLang="zh-CN" b="0" i="1">
                                  <a:latin typeface="Cambria Math" panose="02040503050406030204" pitchFamily="18" charset="0"/>
                                </a:rPr>
                              </m:ctrlPr>
                            </m:limLowPr>
                            <m:e>
                              <m:r>
                                <m:rPr>
                                  <m:sty m:val="p"/>
                                </m:rPr>
                                <a:rPr lang="en-US" altLang="zh-CN" b="0">
                                  <a:latin typeface="Cambria Math" panose="02040503050406030204" pitchFamily="18" charset="0"/>
                                </a:rPr>
                                <m:t>lim</m:t>
                              </m:r>
                            </m:e>
                            <m:lim>
                              <m:r>
                                <a:rPr lang="en-US" altLang="zh-CN" b="0" i="1">
                                  <a:latin typeface="Cambria Math" panose="02040503050406030204" pitchFamily="18" charset="0"/>
                                </a:rPr>
                                <m:t>𝑥</m:t>
                              </m:r>
                              <m:r>
                                <a:rPr lang="en-US" altLang="zh-CN" b="0" i="1">
                                  <a:latin typeface="Cambria Math" panose="02040503050406030204" pitchFamily="18" charset="0"/>
                                  <a:ea typeface="Cambria Math" panose="02040503050406030204" pitchFamily="18" charset="0"/>
                                </a:rPr>
                                <m:t>→0</m:t>
                              </m:r>
                            </m:lim>
                          </m:limLow>
                        </m:fName>
                        <m:e>
                          <m:f>
                            <m:fPr>
                              <m:ctrlPr>
                                <a:rPr lang="en-US" altLang="zh-CN" b="0" i="1">
                                  <a:latin typeface="Cambria Math" panose="02040503050406030204" pitchFamily="18" charset="0"/>
                                </a:rPr>
                              </m:ctrlPr>
                            </m:fPr>
                            <m:num>
                              <m:r>
                                <a:rPr lang="en-US" altLang="zh-CN" b="0" i="1">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num>
                                <m:den>
                                  <m:r>
                                    <a:rPr lang="en-US" altLang="zh-CN" b="0" i="1" smtClean="0">
                                      <a:latin typeface="Cambria Math" panose="02040503050406030204" pitchFamily="18" charset="0"/>
                                      <a:ea typeface="Cambria Math" panose="02040503050406030204" pitchFamily="18" charset="0"/>
                                    </a:rPr>
                                    <m:t>2</m:t>
                                  </m:r>
                                </m:den>
                              </m:f>
                            </m:num>
                            <m:den>
                              <m:sSup>
                                <m:sSupPr>
                                  <m:ctrlPr>
                                    <a:rPr lang="en-US" altLang="zh-CN" b="0" i="1">
                                      <a:latin typeface="Cambria Math" panose="02040503050406030204" pitchFamily="18" charset="0"/>
                                    </a:rPr>
                                  </m:ctrlPr>
                                </m:sSupPr>
                                <m:e>
                                  <m:d>
                                    <m:dPr>
                                      <m:ctrlPr>
                                        <a:rPr lang="en-US" altLang="zh-CN" b="0" i="1">
                                          <a:latin typeface="Cambria Math" panose="02040503050406030204" pitchFamily="18" charset="0"/>
                                        </a:rPr>
                                      </m:ctrlPr>
                                    </m:dPr>
                                    <m:e>
                                      <m:r>
                                        <a:rPr lang="en-US" altLang="zh-CN" b="0" i="1">
                                          <a:latin typeface="Cambria Math" panose="02040503050406030204" pitchFamily="18" charset="0"/>
                                        </a:rPr>
                                        <m:t>2</m:t>
                                      </m:r>
                                      <m:r>
                                        <a:rPr lang="en-US" altLang="zh-CN" b="0" i="1">
                                          <a:latin typeface="Cambria Math" panose="02040503050406030204" pitchFamily="18" charset="0"/>
                                        </a:rPr>
                                        <m:t>𝑥</m:t>
                                      </m:r>
                                    </m:e>
                                  </m:d>
                                </m:e>
                                <m:sup>
                                  <m:r>
                                    <a:rPr lang="en-US" altLang="zh-CN" b="0" i="1">
                                      <a:latin typeface="Cambria Math" panose="02040503050406030204" pitchFamily="18" charset="0"/>
                                    </a:rPr>
                                    <m:t>3</m:t>
                                  </m:r>
                                </m:sup>
                              </m:sSup>
                            </m:den>
                          </m:f>
                        </m:e>
                      </m:func>
                    </m:oMath>
                  </m:oMathPara>
                </a14:m>
                <a:endParaRPr lang="en-US" altLang="zh-CN" b="0" dirty="0" smtClean="0"/>
              </a:p>
              <a:p>
                <a:pPr algn="l"/>
                <a14:m>
                  <m:oMathPara xmlns:m="http://schemas.openxmlformats.org/officeDocument/2006/math">
                    <m:oMathParaPr>
                      <m:jc m:val="left"/>
                    </m:oMathParaPr>
                    <m:oMath xmlns:m="http://schemas.openxmlformats.org/officeDocument/2006/math">
                      <m:r>
                        <a:rPr lang="en-US" altLang="zh-CN" b="0"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16</m:t>
                          </m:r>
                        </m:den>
                      </m:f>
                    </m:oMath>
                  </m:oMathPara>
                </a14:m>
                <a:endParaRPr lang="zh-CN" altLang="en-US"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888088" y="2132856"/>
                <a:ext cx="2808312" cy="2813975"/>
              </a:xfrm>
              <a:prstGeom prst="rect">
                <a:avLst/>
              </a:prstGeom>
              <a:blipFill rotWithShape="0">
                <a:blip r:embed="rId4"/>
                <a:stretch>
                  <a:fillRect/>
                </a:stretch>
              </a:blipFill>
            </p:spPr>
            <p:txBody>
              <a:bodyPr/>
              <a:lstStyle/>
              <a:p>
                <a:r>
                  <a:rPr lang="zh-CN" altLang="en-US">
                    <a:noFill/>
                  </a:rPr>
                  <a:t> </a:t>
                </a:r>
              </a:p>
            </p:txBody>
          </p:sp>
        </mc:Fallback>
      </mc:AlternateContent>
      <p:sp>
        <p:nvSpPr>
          <p:cNvPr id="16" name="文本框 15"/>
          <p:cNvSpPr txBox="1"/>
          <p:nvPr/>
        </p:nvSpPr>
        <p:spPr>
          <a:xfrm>
            <a:off x="1497652" y="4221088"/>
            <a:ext cx="3014172" cy="830997"/>
          </a:xfrm>
          <a:prstGeom prst="rect">
            <a:avLst/>
          </a:prstGeom>
          <a:noFill/>
        </p:spPr>
        <p:txBody>
          <a:bodyPr wrap="square" rtlCol="0">
            <a:spAutoFit/>
          </a:bodyPr>
          <a:lstStyle/>
          <a:p>
            <a:r>
              <a:rPr lang="zh-CN" altLang="en-US" sz="2400" dirty="0" smtClean="0">
                <a:solidFill>
                  <a:srgbClr val="FF0000"/>
                </a:solidFill>
              </a:rPr>
              <a:t>切记：只有因式才能等价替换</a:t>
            </a:r>
            <a:endParaRPr lang="zh-CN" altLang="en-US" sz="2400" dirty="0">
              <a:solidFill>
                <a:srgbClr val="FF0000"/>
              </a:solidFill>
            </a:endParaRPr>
          </a:p>
        </p:txBody>
      </p:sp>
      <p:sp>
        <p:nvSpPr>
          <p:cNvPr id="12" name="Text Box 4"/>
          <p:cNvSpPr txBox="1">
            <a:spLocks noChangeArrowheads="1"/>
          </p:cNvSpPr>
          <p:nvPr/>
        </p:nvSpPr>
        <p:spPr bwMode="auto">
          <a:xfrm>
            <a:off x="1041254" y="2249328"/>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
        <p:nvSpPr>
          <p:cNvPr id="13" name="Text Box 4"/>
          <p:cNvSpPr txBox="1">
            <a:spLocks noChangeArrowheads="1"/>
          </p:cNvSpPr>
          <p:nvPr/>
        </p:nvSpPr>
        <p:spPr bwMode="auto">
          <a:xfrm>
            <a:off x="6023259" y="2249328"/>
            <a:ext cx="6495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正</a:t>
            </a:r>
            <a:r>
              <a:rPr lang="zh-CN" altLang="en-US" sz="2800" dirty="0" smtClean="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Tree>
    <p:extLst>
      <p:ext uri="{BB962C8B-B14F-4D97-AF65-F5344CB8AC3E}">
        <p14:creationId xmlns:p14="http://schemas.microsoft.com/office/powerpoint/2010/main" val="229474002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2" presetClass="entr" presetSubtype="9"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ext Box 2"/>
          <p:cNvSpPr txBox="1">
            <a:spLocks noChangeArrowheads="1"/>
          </p:cNvSpPr>
          <p:nvPr/>
        </p:nvSpPr>
        <p:spPr bwMode="auto">
          <a:xfrm>
            <a:off x="2691036" y="1069975"/>
            <a:ext cx="7277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a:t>
            </a:r>
            <a:r>
              <a:rPr lang="zh-CN" altLang="en-US" sz="3600" dirty="0" smtClean="0">
                <a:solidFill>
                  <a:schemeClr val="accent2"/>
                </a:solidFill>
                <a:latin typeface="楷体_GB2312" pitchFamily="49" charset="-122"/>
                <a:ea typeface="楷体_GB2312" pitchFamily="49" charset="-122"/>
              </a:rPr>
              <a:t>八节  函数</a:t>
            </a:r>
            <a:r>
              <a:rPr lang="zh-CN" altLang="en-US" sz="3600" dirty="0">
                <a:solidFill>
                  <a:schemeClr val="accent2"/>
                </a:solidFill>
                <a:latin typeface="楷体_GB2312" pitchFamily="49" charset="-122"/>
                <a:ea typeface="楷体_GB2312" pitchFamily="49" charset="-122"/>
              </a:rPr>
              <a:t>的连续性</a:t>
            </a:r>
          </a:p>
        </p:txBody>
      </p:sp>
      <p:grpSp>
        <p:nvGrpSpPr>
          <p:cNvPr id="510979" name="Group 3"/>
          <p:cNvGrpSpPr>
            <a:grpSpLocks/>
          </p:cNvGrpSpPr>
          <p:nvPr/>
        </p:nvGrpSpPr>
        <p:grpSpPr bwMode="auto">
          <a:xfrm>
            <a:off x="1487488" y="0"/>
            <a:ext cx="8991600" cy="6400800"/>
            <a:chOff x="29" y="48"/>
            <a:chExt cx="5664" cy="4032"/>
          </a:xfrm>
        </p:grpSpPr>
        <p:grpSp>
          <p:nvGrpSpPr>
            <p:cNvPr id="510980" name="Group 4"/>
            <p:cNvGrpSpPr>
              <a:grpSpLocks/>
            </p:cNvGrpSpPr>
            <p:nvPr/>
          </p:nvGrpSpPr>
          <p:grpSpPr bwMode="auto">
            <a:xfrm>
              <a:off x="528" y="48"/>
              <a:ext cx="288" cy="4032"/>
              <a:chOff x="5539" y="139"/>
              <a:chExt cx="125" cy="4037"/>
            </a:xfrm>
          </p:grpSpPr>
          <p:sp>
            <p:nvSpPr>
              <p:cNvPr id="510981"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0982"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510983" name="Group 7"/>
            <p:cNvGrpSpPr>
              <a:grpSpLocks/>
            </p:cNvGrpSpPr>
            <p:nvPr/>
          </p:nvGrpSpPr>
          <p:grpSpPr bwMode="auto">
            <a:xfrm>
              <a:off x="29" y="1212"/>
              <a:ext cx="5664" cy="248"/>
              <a:chOff x="242" y="4326"/>
              <a:chExt cx="5472" cy="124"/>
            </a:xfrm>
          </p:grpSpPr>
          <p:sp>
            <p:nvSpPr>
              <p:cNvPr id="510984" name="Rectangle 8"/>
              <p:cNvSpPr>
                <a:spLocks noChangeArrowheads="1"/>
              </p:cNvSpPr>
              <p:nvPr/>
            </p:nvSpPr>
            <p:spPr bwMode="auto">
              <a:xfrm rot="5400000" flipV="1">
                <a:off x="2954" y="1614"/>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0985" name="Rectangle 9"/>
              <p:cNvSpPr>
                <a:spLocks noChangeArrowheads="1"/>
              </p:cNvSpPr>
              <p:nvPr/>
            </p:nvSpPr>
            <p:spPr bwMode="auto">
              <a:xfrm rot="5400000" flipV="1">
                <a:off x="2896" y="1748"/>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10986" name="Text Box 10"/>
          <p:cNvSpPr txBox="1">
            <a:spLocks noChangeArrowheads="1"/>
          </p:cNvSpPr>
          <p:nvPr/>
        </p:nvSpPr>
        <p:spPr bwMode="auto">
          <a:xfrm>
            <a:off x="3630836" y="2616200"/>
            <a:ext cx="63373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dirty="0">
                <a:latin typeface="黑体" pitchFamily="2" charset="-122"/>
                <a:ea typeface="黑体" pitchFamily="2" charset="-122"/>
              </a:rPr>
              <a:t>一</a:t>
            </a:r>
            <a:r>
              <a:rPr lang="zh-CN" altLang="en-US" sz="3200" dirty="0" smtClean="0">
                <a:latin typeface="黑体" pitchFamily="2" charset="-122"/>
                <a:ea typeface="黑体" pitchFamily="2" charset="-122"/>
              </a:rPr>
              <a:t>、函数</a:t>
            </a:r>
            <a:r>
              <a:rPr lang="zh-CN" altLang="en-US" sz="3200" dirty="0">
                <a:latin typeface="黑体" pitchFamily="2" charset="-122"/>
                <a:ea typeface="黑体" pitchFamily="2" charset="-122"/>
              </a:rPr>
              <a:t>连续性的定义 </a:t>
            </a:r>
          </a:p>
        </p:txBody>
      </p:sp>
      <p:sp>
        <p:nvSpPr>
          <p:cNvPr id="510987" name="Text Box 11"/>
          <p:cNvSpPr txBox="1">
            <a:spLocks noChangeArrowheads="1"/>
          </p:cNvSpPr>
          <p:nvPr/>
        </p:nvSpPr>
        <p:spPr bwMode="auto">
          <a:xfrm>
            <a:off x="3630836" y="3978274"/>
            <a:ext cx="62865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二、函数的间断点</a:t>
            </a:r>
          </a:p>
        </p:txBody>
      </p:sp>
    </p:spTree>
  </p:cSld>
  <p:clrMapOvr>
    <a:masterClrMapping/>
  </p:clrMapOvr>
  <p:transition>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3" name="Rectangle 3"/>
          <p:cNvSpPr>
            <a:spLocks noGrp="1" noChangeArrowheads="1"/>
          </p:cNvSpPr>
          <p:nvPr>
            <p:ph type="body" idx="1"/>
          </p:nvPr>
        </p:nvSpPr>
        <p:spPr bwMode="auto">
          <a:xfrm>
            <a:off x="767356" y="1412776"/>
            <a:ext cx="10972800" cy="3744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dirty="0" smtClean="0">
                <a:ea typeface="华文新魏" pitchFamily="2" charset="-122"/>
              </a:rPr>
              <a:t>离散</a:t>
            </a:r>
            <a:r>
              <a:rPr lang="zh-CN" altLang="en-US" sz="2800" dirty="0">
                <a:ea typeface="华文新魏" pitchFamily="2" charset="-122"/>
              </a:rPr>
              <a:t>量与连续量</a:t>
            </a:r>
            <a:r>
              <a:rPr lang="zh-CN" altLang="en-US" sz="2800" dirty="0"/>
              <a:t>  一个个可以分离的量</a:t>
            </a:r>
            <a:r>
              <a:rPr lang="en-US" altLang="zh-CN" sz="2800" dirty="0"/>
              <a:t>, </a:t>
            </a:r>
            <a:r>
              <a:rPr lang="zh-CN" altLang="en-US" sz="2800" dirty="0"/>
              <a:t>如人群、苹果等是离散量</a:t>
            </a:r>
            <a:r>
              <a:rPr lang="en-US" altLang="zh-CN" sz="2800" dirty="0"/>
              <a:t>,</a:t>
            </a:r>
            <a:r>
              <a:rPr lang="zh-CN" altLang="en-US" sz="2800" dirty="0"/>
              <a:t>这些量是可以数的 </a:t>
            </a:r>
            <a:r>
              <a:rPr lang="en-US" altLang="zh-CN" sz="2800" dirty="0"/>
              <a:t>; </a:t>
            </a:r>
            <a:r>
              <a:rPr lang="zh-CN" altLang="en-US" sz="2800" dirty="0"/>
              <a:t>与其对应的量</a:t>
            </a:r>
            <a:r>
              <a:rPr lang="en-US" altLang="zh-CN" sz="2800" dirty="0"/>
              <a:t>, </a:t>
            </a:r>
            <a:r>
              <a:rPr lang="zh-CN" altLang="en-US" sz="2800" dirty="0"/>
              <a:t>如水的多少、温度的高低等</a:t>
            </a:r>
            <a:r>
              <a:rPr lang="en-US" altLang="zh-CN" sz="2800" dirty="0"/>
              <a:t>, </a:t>
            </a:r>
            <a:r>
              <a:rPr lang="zh-CN" altLang="en-US" sz="2800" dirty="0"/>
              <a:t>是连续量</a:t>
            </a:r>
            <a:r>
              <a:rPr lang="en-US" altLang="zh-CN" sz="2800" dirty="0"/>
              <a:t>, </a:t>
            </a:r>
            <a:r>
              <a:rPr lang="zh-CN" altLang="en-US" sz="2800" dirty="0"/>
              <a:t>它们是不能一个一个可分离的</a:t>
            </a:r>
            <a:r>
              <a:rPr lang="en-US" altLang="zh-CN" sz="2800" dirty="0"/>
              <a:t>, </a:t>
            </a:r>
            <a:r>
              <a:rPr lang="zh-CN" altLang="en-US" sz="2800" dirty="0"/>
              <a:t>分开它们的方式是自由的</a:t>
            </a:r>
            <a:r>
              <a:rPr lang="en-US" altLang="zh-CN" sz="2800" dirty="0"/>
              <a:t>,</a:t>
            </a:r>
            <a:r>
              <a:rPr lang="zh-CN" altLang="en-US" sz="2800" dirty="0"/>
              <a:t>再少的水仍然是连续的</a:t>
            </a:r>
            <a:r>
              <a:rPr lang="en-US" altLang="zh-CN" sz="2800" dirty="0"/>
              <a:t>.</a:t>
            </a:r>
          </a:p>
          <a:p>
            <a:r>
              <a:rPr lang="zh-CN" altLang="en-US" sz="2800" dirty="0">
                <a:ea typeface="华文新魏" pitchFamily="2" charset="-122"/>
              </a:rPr>
              <a:t>离散量与连续量在一定的条件下是可以转化的</a:t>
            </a:r>
            <a:r>
              <a:rPr lang="zh-CN" altLang="en-US" sz="2800" dirty="0"/>
              <a:t>两个土豆分给</a:t>
            </a:r>
            <a:r>
              <a:rPr lang="en-US" altLang="zh-CN" sz="2800" dirty="0"/>
              <a:t>3</a:t>
            </a:r>
            <a:r>
              <a:rPr lang="zh-CN" altLang="en-US" sz="2800" dirty="0"/>
              <a:t>个人吃</a:t>
            </a:r>
            <a:r>
              <a:rPr lang="en-US" altLang="zh-CN" sz="2800" dirty="0"/>
              <a:t>? </a:t>
            </a:r>
            <a:r>
              <a:rPr lang="zh-CN" altLang="en-US" sz="2800" dirty="0"/>
              <a:t>一桶水</a:t>
            </a:r>
            <a:r>
              <a:rPr lang="en-US" altLang="zh-CN" sz="2800" dirty="0"/>
              <a:t>3</a:t>
            </a:r>
            <a:r>
              <a:rPr lang="zh-CN" altLang="en-US" sz="2800" dirty="0"/>
              <a:t>个人喝</a:t>
            </a:r>
            <a:r>
              <a:rPr lang="en-US" altLang="zh-CN" sz="2800" dirty="0"/>
              <a:t>?</a:t>
            </a:r>
            <a:r>
              <a:rPr lang="zh-CN" altLang="en-US" sz="2800" dirty="0"/>
              <a:t>现有的计算机都是将连续量转化为离散量处理的</a:t>
            </a:r>
            <a:r>
              <a:rPr lang="en-US" altLang="zh-CN" sz="2800" dirty="0"/>
              <a:t>. </a:t>
            </a:r>
          </a:p>
        </p:txBody>
      </p:sp>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128002"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dirty="0">
                <a:solidFill>
                  <a:schemeClr val="accent2"/>
                </a:solidFill>
                <a:latin typeface="楷体_GB2312" pitchFamily="49" charset="-122"/>
                <a:ea typeface="楷体_GB2312" pitchFamily="49" charset="-122"/>
              </a:rPr>
              <a:t>一</a:t>
            </a:r>
            <a:r>
              <a:rPr lang="en-US" altLang="zh-CN" sz="3200" dirty="0">
                <a:solidFill>
                  <a:schemeClr val="accent2"/>
                </a:solidFill>
                <a:latin typeface="楷体_GB2312" pitchFamily="49" charset="-122"/>
                <a:ea typeface="楷体_GB2312" pitchFamily="49" charset="-122"/>
              </a:rPr>
              <a:t>. </a:t>
            </a:r>
            <a:r>
              <a:rPr lang="zh-CN" altLang="en-US" sz="3200" dirty="0">
                <a:solidFill>
                  <a:schemeClr val="accent2"/>
                </a:solidFill>
                <a:latin typeface="楷体_GB2312" pitchFamily="49" charset="-122"/>
                <a:ea typeface="楷体_GB2312" pitchFamily="49" charset="-122"/>
              </a:rPr>
              <a:t>区间和邻域</a:t>
            </a:r>
          </a:p>
        </p:txBody>
      </p:sp>
      <p:graphicFrame>
        <p:nvGraphicFramePr>
          <p:cNvPr id="128016" name="Object 16"/>
          <p:cNvGraphicFramePr>
            <a:graphicFrameLocks noChangeAspect="1"/>
          </p:cNvGraphicFramePr>
          <p:nvPr>
            <p:extLst>
              <p:ext uri="{D42A27DB-BD31-4B8C-83A1-F6EECF244321}">
                <p14:modId xmlns:p14="http://schemas.microsoft.com/office/powerpoint/2010/main" val="1318368703"/>
              </p:ext>
            </p:extLst>
          </p:nvPr>
        </p:nvGraphicFramePr>
        <p:xfrm>
          <a:off x="3597770" y="1649592"/>
          <a:ext cx="3614737" cy="565150"/>
        </p:xfrm>
        <a:graphic>
          <a:graphicData uri="http://schemas.openxmlformats.org/presentationml/2006/ole">
            <mc:AlternateContent xmlns:mc="http://schemas.openxmlformats.org/markup-compatibility/2006">
              <mc:Choice xmlns:v="urn:schemas-microsoft-com:vml" Requires="v">
                <p:oleObj spid="_x0000_s128922" name="公式" r:id="rId3" imgW="1371600" imgH="203040" progId="Equation.3">
                  <p:embed/>
                </p:oleObj>
              </mc:Choice>
              <mc:Fallback>
                <p:oleObj name="公式" r:id="rId3" imgW="1371600" imgH="20304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770" y="1649592"/>
                        <a:ext cx="3614737"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17" name="Rectangle 17"/>
          <p:cNvSpPr>
            <a:spLocks noChangeArrowheads="1"/>
          </p:cNvSpPr>
          <p:nvPr/>
        </p:nvSpPr>
        <p:spPr bwMode="auto">
          <a:xfrm>
            <a:off x="2038888" y="1632316"/>
            <a:ext cx="1619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dirty="0">
                <a:solidFill>
                  <a:schemeClr val="accent2"/>
                </a:solidFill>
                <a:latin typeface="黑体" pitchFamily="2" charset="-122"/>
                <a:ea typeface="黑体" pitchFamily="2" charset="-122"/>
              </a:rPr>
              <a:t>开区间</a:t>
            </a:r>
          </a:p>
        </p:txBody>
      </p:sp>
      <p:graphicFrame>
        <p:nvGraphicFramePr>
          <p:cNvPr id="128018" name="Object 18"/>
          <p:cNvGraphicFramePr>
            <a:graphicFrameLocks noChangeAspect="1"/>
          </p:cNvGraphicFramePr>
          <p:nvPr>
            <p:extLst>
              <p:ext uri="{D42A27DB-BD31-4B8C-83A1-F6EECF244321}">
                <p14:modId xmlns:p14="http://schemas.microsoft.com/office/powerpoint/2010/main" val="281488366"/>
              </p:ext>
            </p:extLst>
          </p:nvPr>
        </p:nvGraphicFramePr>
        <p:xfrm>
          <a:off x="3648570" y="2529325"/>
          <a:ext cx="3392487" cy="503238"/>
        </p:xfrm>
        <a:graphic>
          <a:graphicData uri="http://schemas.openxmlformats.org/presentationml/2006/ole">
            <mc:AlternateContent xmlns:mc="http://schemas.openxmlformats.org/markup-compatibility/2006">
              <mc:Choice xmlns:v="urn:schemas-microsoft-com:vml" Requires="v">
                <p:oleObj spid="_x0000_s128923" name="公式" r:id="rId5" imgW="1358640" imgH="203040" progId="Equation.3">
                  <p:embed/>
                </p:oleObj>
              </mc:Choice>
              <mc:Fallback>
                <p:oleObj name="公式" r:id="rId5" imgW="1358640" imgH="20304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570" y="2529325"/>
                        <a:ext cx="3392487"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19" name="Rectangle 19"/>
          <p:cNvSpPr>
            <a:spLocks noChangeArrowheads="1"/>
          </p:cNvSpPr>
          <p:nvPr/>
        </p:nvSpPr>
        <p:spPr bwMode="auto">
          <a:xfrm>
            <a:off x="2035670" y="2510654"/>
            <a:ext cx="1255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solidFill>
                  <a:schemeClr val="accent2"/>
                </a:solidFill>
                <a:latin typeface="黑体" pitchFamily="2" charset="-122"/>
                <a:ea typeface="黑体" pitchFamily="2" charset="-122"/>
              </a:rPr>
              <a:t>闭区间</a:t>
            </a:r>
          </a:p>
        </p:txBody>
      </p:sp>
      <p:sp>
        <p:nvSpPr>
          <p:cNvPr id="128020" name="Rectangle 20"/>
          <p:cNvSpPr>
            <a:spLocks noChangeArrowheads="1"/>
          </p:cNvSpPr>
          <p:nvPr/>
        </p:nvSpPr>
        <p:spPr bwMode="auto">
          <a:xfrm>
            <a:off x="2035670" y="3367904"/>
            <a:ext cx="1612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solidFill>
                  <a:schemeClr val="accent2"/>
                </a:solidFill>
                <a:latin typeface="黑体" pitchFamily="2" charset="-122"/>
                <a:ea typeface="黑体" pitchFamily="2" charset="-122"/>
              </a:rPr>
              <a:t>半开区间</a:t>
            </a:r>
          </a:p>
        </p:txBody>
      </p:sp>
      <p:graphicFrame>
        <p:nvGraphicFramePr>
          <p:cNvPr id="128021" name="Object 21"/>
          <p:cNvGraphicFramePr>
            <a:graphicFrameLocks noChangeAspect="1"/>
          </p:cNvGraphicFramePr>
          <p:nvPr>
            <p:extLst>
              <p:ext uri="{D42A27DB-BD31-4B8C-83A1-F6EECF244321}">
                <p14:modId xmlns:p14="http://schemas.microsoft.com/office/powerpoint/2010/main" val="1990375790"/>
              </p:ext>
            </p:extLst>
          </p:nvPr>
        </p:nvGraphicFramePr>
        <p:xfrm>
          <a:off x="3737469" y="3404781"/>
          <a:ext cx="3475038" cy="515937"/>
        </p:xfrm>
        <a:graphic>
          <a:graphicData uri="http://schemas.openxmlformats.org/presentationml/2006/ole">
            <mc:AlternateContent xmlns:mc="http://schemas.openxmlformats.org/markup-compatibility/2006">
              <mc:Choice xmlns:v="urn:schemas-microsoft-com:vml" Requires="v">
                <p:oleObj spid="_x0000_s128924" name="公式" r:id="rId7" imgW="1371600" imgH="203040" progId="Equation.3">
                  <p:embed/>
                </p:oleObj>
              </mc:Choice>
              <mc:Fallback>
                <p:oleObj name="公式" r:id="rId7" imgW="1371600" imgH="20304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7469" y="3404781"/>
                        <a:ext cx="3475038"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8022" name="Object 22"/>
          <p:cNvGraphicFramePr>
            <a:graphicFrameLocks noChangeAspect="1"/>
          </p:cNvGraphicFramePr>
          <p:nvPr>
            <p:extLst>
              <p:ext uri="{D42A27DB-BD31-4B8C-83A1-F6EECF244321}">
                <p14:modId xmlns:p14="http://schemas.microsoft.com/office/powerpoint/2010/main" val="474864403"/>
              </p:ext>
            </p:extLst>
          </p:nvPr>
        </p:nvGraphicFramePr>
        <p:xfrm>
          <a:off x="3798589" y="4007510"/>
          <a:ext cx="3419475" cy="504825"/>
        </p:xfrm>
        <a:graphic>
          <a:graphicData uri="http://schemas.openxmlformats.org/presentationml/2006/ole">
            <mc:AlternateContent xmlns:mc="http://schemas.openxmlformats.org/markup-compatibility/2006">
              <mc:Choice xmlns:v="urn:schemas-microsoft-com:vml" Requires="v">
                <p:oleObj spid="_x0000_s128925" name="公式" r:id="rId9" imgW="1371600" imgH="203040" progId="Equation.3">
                  <p:embed/>
                </p:oleObj>
              </mc:Choice>
              <mc:Fallback>
                <p:oleObj name="公式" r:id="rId9" imgW="1371600" imgH="20304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8589" y="4007510"/>
                        <a:ext cx="34194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23" name="Rectangle 23"/>
          <p:cNvSpPr>
            <a:spLocks noChangeArrowheads="1"/>
          </p:cNvSpPr>
          <p:nvPr/>
        </p:nvSpPr>
        <p:spPr bwMode="auto">
          <a:xfrm>
            <a:off x="2032662" y="4656001"/>
            <a:ext cx="7502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ea typeface="黑体" pitchFamily="2" charset="-122"/>
              </a:rPr>
              <a:t>称</a:t>
            </a:r>
            <a:r>
              <a:rPr lang="en-US" altLang="zh-CN" sz="2800" i="1" dirty="0" err="1">
                <a:ea typeface="黑体" pitchFamily="2" charset="-122"/>
              </a:rPr>
              <a:t>a</a:t>
            </a:r>
            <a:r>
              <a:rPr lang="en-US" altLang="zh-CN" sz="2800" dirty="0" err="1">
                <a:ea typeface="黑体" pitchFamily="2" charset="-122"/>
              </a:rPr>
              <a:t>,</a:t>
            </a:r>
            <a:r>
              <a:rPr lang="en-US" altLang="zh-CN" sz="2800" i="1" dirty="0" err="1">
                <a:ea typeface="黑体" pitchFamily="2" charset="-122"/>
              </a:rPr>
              <a:t>b</a:t>
            </a:r>
            <a:r>
              <a:rPr lang="zh-CN" altLang="en-US" sz="2800" dirty="0">
                <a:ea typeface="黑体" pitchFamily="2" charset="-122"/>
              </a:rPr>
              <a:t>为区间的端点，称</a:t>
            </a:r>
            <a:r>
              <a:rPr lang="en-US" altLang="zh-CN" sz="2800" i="1" dirty="0">
                <a:ea typeface="黑体" pitchFamily="2" charset="-122"/>
              </a:rPr>
              <a:t>b</a:t>
            </a:r>
            <a:r>
              <a:rPr lang="zh-CN" altLang="en-US" sz="2800" dirty="0">
                <a:ea typeface="黑体" pitchFamily="2" charset="-122"/>
              </a:rPr>
              <a:t>－</a:t>
            </a:r>
            <a:r>
              <a:rPr lang="en-US" altLang="zh-CN" sz="2800" i="1" dirty="0">
                <a:ea typeface="黑体" pitchFamily="2" charset="-122"/>
              </a:rPr>
              <a:t>a</a:t>
            </a:r>
            <a:r>
              <a:rPr lang="zh-CN" altLang="en-US" sz="2800" dirty="0">
                <a:ea typeface="黑体" pitchFamily="2" charset="-122"/>
              </a:rPr>
              <a:t>为这些区间的长度</a:t>
            </a:r>
            <a:r>
              <a:rPr lang="en-US" altLang="zh-CN" sz="2800" dirty="0">
                <a:ea typeface="黑体" pitchFamily="2" charset="-122"/>
              </a:rPr>
              <a:t>.</a:t>
            </a:r>
          </a:p>
        </p:txBody>
      </p:sp>
      <p:sp>
        <p:nvSpPr>
          <p:cNvPr id="128024" name="Rectangle 24"/>
          <p:cNvSpPr>
            <a:spLocks noChangeArrowheads="1"/>
          </p:cNvSpPr>
          <p:nvPr/>
        </p:nvSpPr>
        <p:spPr bwMode="auto">
          <a:xfrm>
            <a:off x="2017070" y="5391283"/>
            <a:ext cx="5006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latin typeface="黑体" pitchFamily="2" charset="-122"/>
                <a:ea typeface="黑体" pitchFamily="2" charset="-122"/>
              </a:rPr>
              <a:t>以上这些区间都称为有限区间</a:t>
            </a:r>
            <a:r>
              <a:rPr lang="en-US" altLang="zh-CN" sz="2800" dirty="0">
                <a:latin typeface="黑体" pitchFamily="2" charset="-122"/>
                <a:ea typeface="黑体" pitchFamily="2" charset="-122"/>
              </a:rPr>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8002"/>
                                        </p:tgtEl>
                                        <p:attrNameLst>
                                          <p:attrName>style.visibility</p:attrName>
                                        </p:attrNameLst>
                                      </p:cBhvr>
                                      <p:to>
                                        <p:strVal val="visible"/>
                                      </p:to>
                                    </p:set>
                                    <p:animEffect transition="in" filter="wipe(left)">
                                      <p:cBhvr>
                                        <p:cTn id="7" dur="1000"/>
                                        <p:tgtEl>
                                          <p:spTgt spid="128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8017"/>
                                        </p:tgtEl>
                                        <p:attrNameLst>
                                          <p:attrName>style.visibility</p:attrName>
                                        </p:attrNameLst>
                                      </p:cBhvr>
                                      <p:to>
                                        <p:strVal val="visible"/>
                                      </p:to>
                                    </p:set>
                                    <p:animEffect transition="in" filter="wipe(left)">
                                      <p:cBhvr>
                                        <p:cTn id="12" dur="1000"/>
                                        <p:tgtEl>
                                          <p:spTgt spid="1280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8016"/>
                                        </p:tgtEl>
                                        <p:attrNameLst>
                                          <p:attrName>style.visibility</p:attrName>
                                        </p:attrNameLst>
                                      </p:cBhvr>
                                      <p:to>
                                        <p:strVal val="visible"/>
                                      </p:to>
                                    </p:set>
                                    <p:animEffect transition="in" filter="wipe(left)">
                                      <p:cBhvr>
                                        <p:cTn id="17" dur="1000"/>
                                        <p:tgtEl>
                                          <p:spTgt spid="1280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8019"/>
                                        </p:tgtEl>
                                        <p:attrNameLst>
                                          <p:attrName>style.visibility</p:attrName>
                                        </p:attrNameLst>
                                      </p:cBhvr>
                                      <p:to>
                                        <p:strVal val="visible"/>
                                      </p:to>
                                    </p:set>
                                    <p:animEffect transition="in" filter="wipe(left)">
                                      <p:cBhvr>
                                        <p:cTn id="22" dur="1000"/>
                                        <p:tgtEl>
                                          <p:spTgt spid="1280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8018"/>
                                        </p:tgtEl>
                                        <p:attrNameLst>
                                          <p:attrName>style.visibility</p:attrName>
                                        </p:attrNameLst>
                                      </p:cBhvr>
                                      <p:to>
                                        <p:strVal val="visible"/>
                                      </p:to>
                                    </p:set>
                                    <p:animEffect transition="in" filter="wipe(left)">
                                      <p:cBhvr>
                                        <p:cTn id="27" dur="1000"/>
                                        <p:tgtEl>
                                          <p:spTgt spid="1280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8020"/>
                                        </p:tgtEl>
                                        <p:attrNameLst>
                                          <p:attrName>style.visibility</p:attrName>
                                        </p:attrNameLst>
                                      </p:cBhvr>
                                      <p:to>
                                        <p:strVal val="visible"/>
                                      </p:to>
                                    </p:set>
                                    <p:animEffect transition="in" filter="wipe(left)">
                                      <p:cBhvr>
                                        <p:cTn id="32" dur="1000"/>
                                        <p:tgtEl>
                                          <p:spTgt spid="1280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8021"/>
                                        </p:tgtEl>
                                        <p:attrNameLst>
                                          <p:attrName>style.visibility</p:attrName>
                                        </p:attrNameLst>
                                      </p:cBhvr>
                                      <p:to>
                                        <p:strVal val="visible"/>
                                      </p:to>
                                    </p:set>
                                    <p:animEffect transition="in" filter="wipe(left)">
                                      <p:cBhvr>
                                        <p:cTn id="37" dur="1000"/>
                                        <p:tgtEl>
                                          <p:spTgt spid="1280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8022"/>
                                        </p:tgtEl>
                                        <p:attrNameLst>
                                          <p:attrName>style.visibility</p:attrName>
                                        </p:attrNameLst>
                                      </p:cBhvr>
                                      <p:to>
                                        <p:strVal val="visible"/>
                                      </p:to>
                                    </p:set>
                                    <p:animEffect transition="in" filter="wipe(left)">
                                      <p:cBhvr>
                                        <p:cTn id="42" dur="1000"/>
                                        <p:tgtEl>
                                          <p:spTgt spid="12802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8023"/>
                                        </p:tgtEl>
                                        <p:attrNameLst>
                                          <p:attrName>style.visibility</p:attrName>
                                        </p:attrNameLst>
                                      </p:cBhvr>
                                      <p:to>
                                        <p:strVal val="visible"/>
                                      </p:to>
                                    </p:set>
                                    <p:animEffect transition="in" filter="wipe(left)">
                                      <p:cBhvr>
                                        <p:cTn id="47" dur="1000"/>
                                        <p:tgtEl>
                                          <p:spTgt spid="1280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8024"/>
                                        </p:tgtEl>
                                        <p:attrNameLst>
                                          <p:attrName>style.visibility</p:attrName>
                                        </p:attrNameLst>
                                      </p:cBhvr>
                                      <p:to>
                                        <p:strVal val="visible"/>
                                      </p:to>
                                    </p:set>
                                    <p:animEffect transition="in" filter="wipe(left)">
                                      <p:cBhvr>
                                        <p:cTn id="52" dur="1000"/>
                                        <p:tgtEl>
                                          <p:spTgt spid="128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animBg="1"/>
      <p:bldP spid="128017" grpId="0"/>
      <p:bldP spid="128019" grpId="0"/>
      <p:bldP spid="128020" grpId="0"/>
      <p:bldP spid="128023" grpId="0"/>
      <p:bldP spid="12802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idx="1"/>
          </p:nvPr>
        </p:nvSpPr>
        <p:spPr bwMode="auto">
          <a:xfrm>
            <a:off x="639246" y="1223962"/>
            <a:ext cx="10972800" cy="52894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自然界有许多“连续”变化的量，其在函数关系上的反映</a:t>
            </a:r>
            <a:r>
              <a:rPr lang="en-US" altLang="zh-CN" dirty="0"/>
              <a:t>, </a:t>
            </a:r>
            <a:r>
              <a:rPr lang="zh-CN" altLang="en-US" dirty="0"/>
              <a:t>就是函数的连续性</a:t>
            </a:r>
            <a:r>
              <a:rPr lang="en-US" altLang="zh-CN" dirty="0"/>
              <a:t>.</a:t>
            </a:r>
            <a:r>
              <a:rPr lang="zh-CN" altLang="en-US" dirty="0"/>
              <a:t>在数学上如何严格定义</a:t>
            </a:r>
            <a:r>
              <a:rPr lang="en-US" altLang="zh-CN" dirty="0"/>
              <a:t>?</a:t>
            </a:r>
          </a:p>
          <a:p>
            <a:r>
              <a:rPr lang="zh-CN" altLang="en-US" dirty="0"/>
              <a:t>先引入任意变量的</a:t>
            </a:r>
            <a:r>
              <a:rPr lang="zh-CN" altLang="en-US" u="sng" dirty="0">
                <a:ea typeface="华文新魏" pitchFamily="2" charset="-122"/>
              </a:rPr>
              <a:t>增量</a:t>
            </a:r>
            <a:r>
              <a:rPr lang="en-US" altLang="zh-CN" u="sng" dirty="0">
                <a:ea typeface="华文新魏" pitchFamily="2" charset="-122"/>
              </a:rPr>
              <a:t>(?)</a:t>
            </a:r>
            <a:r>
              <a:rPr lang="zh-CN" altLang="en-US" dirty="0"/>
              <a:t>的概念：</a:t>
            </a:r>
            <a:r>
              <a:rPr lang="zh-CN" altLang="en-US" dirty="0">
                <a:solidFill>
                  <a:schemeClr val="folHlink"/>
                </a:solidFill>
                <a:effectLst>
                  <a:outerShdw blurRad="38100" dist="38100" dir="2700000" algn="tl">
                    <a:srgbClr val="000000"/>
                  </a:outerShdw>
                </a:effectLst>
                <a:sym typeface="Symbol" pitchFamily="18" charset="2"/>
              </a:rPr>
              <a:t></a:t>
            </a:r>
            <a:r>
              <a:rPr lang="en-US" altLang="zh-CN" i="1" dirty="0">
                <a:solidFill>
                  <a:schemeClr val="folHlink"/>
                </a:solidFill>
                <a:effectLst>
                  <a:outerShdw blurRad="38100" dist="38100" dir="2700000" algn="tl">
                    <a:srgbClr val="000000"/>
                  </a:outerShdw>
                </a:effectLst>
              </a:rPr>
              <a:t>u</a:t>
            </a:r>
            <a:r>
              <a:rPr lang="en-US" altLang="zh-CN" dirty="0"/>
              <a:t> = </a:t>
            </a:r>
            <a:r>
              <a:rPr lang="en-US" altLang="zh-CN" i="1" dirty="0"/>
              <a:t>u</a:t>
            </a:r>
            <a:r>
              <a:rPr lang="en-US" altLang="zh-CN" baseline="-25000" dirty="0"/>
              <a:t>2</a:t>
            </a:r>
            <a:r>
              <a:rPr lang="en-US" altLang="zh-CN" dirty="0"/>
              <a:t> – </a:t>
            </a:r>
            <a:r>
              <a:rPr lang="en-US" altLang="zh-CN" i="1" dirty="0"/>
              <a:t>u</a:t>
            </a:r>
            <a:r>
              <a:rPr lang="en-US" altLang="zh-CN" baseline="-25000" dirty="0"/>
              <a:t>1</a:t>
            </a:r>
            <a:r>
              <a:rPr lang="en-US" altLang="zh-CN" dirty="0"/>
              <a:t>(</a:t>
            </a:r>
            <a:r>
              <a:rPr lang="en-US" altLang="zh-CN" i="1" dirty="0"/>
              <a:t>u</a:t>
            </a:r>
            <a:r>
              <a:rPr lang="en-US" altLang="zh-CN" baseline="-25000" dirty="0"/>
              <a:t>1</a:t>
            </a:r>
            <a:r>
              <a:rPr lang="zh-CN" altLang="en-US" dirty="0"/>
              <a:t>是初值</a:t>
            </a:r>
            <a:r>
              <a:rPr lang="en-US" altLang="zh-CN" dirty="0"/>
              <a:t>, </a:t>
            </a:r>
            <a:r>
              <a:rPr lang="en-US" altLang="zh-CN" i="1" dirty="0"/>
              <a:t>u</a:t>
            </a:r>
            <a:r>
              <a:rPr lang="en-US" altLang="zh-CN" baseline="-25000" dirty="0"/>
              <a:t>2</a:t>
            </a:r>
            <a:r>
              <a:rPr lang="zh-CN" altLang="en-US" dirty="0"/>
              <a:t>是终值</a:t>
            </a:r>
            <a:r>
              <a:rPr lang="en-US" altLang="zh-CN" dirty="0"/>
              <a:t>, </a:t>
            </a:r>
            <a:r>
              <a:rPr lang="zh-CN" altLang="en-US" dirty="0"/>
              <a:t>它们是相对而言的</a:t>
            </a:r>
            <a:r>
              <a:rPr lang="en-US" altLang="zh-CN" dirty="0"/>
              <a:t>; </a:t>
            </a:r>
            <a:r>
              <a:rPr lang="en-US" altLang="zh-CN" dirty="0">
                <a:sym typeface="Symbol" pitchFamily="18" charset="2"/>
              </a:rPr>
              <a:t></a:t>
            </a:r>
            <a:r>
              <a:rPr lang="en-US" altLang="zh-CN" i="1" dirty="0"/>
              <a:t>u</a:t>
            </a:r>
            <a:r>
              <a:rPr lang="zh-CN" altLang="en-US" dirty="0"/>
              <a:t>是一个</a:t>
            </a:r>
            <a:r>
              <a:rPr lang="zh-CN" altLang="en-US" dirty="0">
                <a:ea typeface="华文新魏" pitchFamily="2" charset="-122"/>
              </a:rPr>
              <a:t>整体符号</a:t>
            </a:r>
            <a:r>
              <a:rPr lang="en-US" altLang="zh-CN" dirty="0"/>
              <a:t>, </a:t>
            </a:r>
            <a:r>
              <a:rPr lang="zh-CN" altLang="en-US" dirty="0"/>
              <a:t>不能理解为相乘</a:t>
            </a:r>
            <a:r>
              <a:rPr lang="en-US" altLang="zh-CN" dirty="0"/>
              <a:t>. )</a:t>
            </a:r>
          </a:p>
          <a:p>
            <a:pPr>
              <a:buFontTx/>
              <a:buNone/>
            </a:pPr>
            <a:r>
              <a:rPr lang="en-US" altLang="zh-CN" dirty="0">
                <a:effectLst>
                  <a:outerShdw blurRad="38100" dist="38100" dir="2700000" algn="tl">
                    <a:srgbClr val="FFFFFF"/>
                  </a:outerShdw>
                </a:effectLst>
                <a:sym typeface="Symbol" pitchFamily="18" charset="2"/>
              </a:rPr>
              <a:t>             </a:t>
            </a:r>
            <a:r>
              <a:rPr lang="en-US" altLang="zh-CN" i="1" dirty="0">
                <a:effectLst>
                  <a:outerShdw blurRad="38100" dist="38100" dir="2700000" algn="tl">
                    <a:srgbClr val="FFFFFF"/>
                  </a:outerShdw>
                </a:effectLst>
              </a:rPr>
              <a:t>u &gt; </a:t>
            </a:r>
            <a:r>
              <a:rPr lang="en-US" altLang="zh-CN" dirty="0">
                <a:effectLst>
                  <a:outerShdw blurRad="38100" dist="38100" dir="2700000" algn="tl">
                    <a:srgbClr val="FFFFFF"/>
                  </a:outerShdw>
                </a:effectLst>
              </a:rPr>
              <a:t>0, </a:t>
            </a:r>
            <a:r>
              <a:rPr lang="en-US" altLang="zh-CN"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u = </a:t>
            </a:r>
            <a:r>
              <a:rPr lang="en-US" altLang="zh-CN" dirty="0">
                <a:effectLst>
                  <a:outerShdw blurRad="38100" dist="38100" dir="2700000" algn="tl">
                    <a:srgbClr val="FFFFFF"/>
                  </a:outerShdw>
                </a:effectLst>
              </a:rPr>
              <a:t>0, </a:t>
            </a:r>
            <a:r>
              <a:rPr lang="en-US" altLang="zh-CN"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u &lt; </a:t>
            </a:r>
            <a:r>
              <a:rPr lang="en-US" altLang="zh-CN" dirty="0">
                <a:effectLst>
                  <a:outerShdw blurRad="38100" dist="38100" dir="2700000" algn="tl">
                    <a:srgbClr val="FFFFFF"/>
                  </a:outerShdw>
                </a:effectLst>
              </a:rPr>
              <a:t>0 ?</a:t>
            </a:r>
          </a:p>
          <a:p>
            <a:r>
              <a:rPr lang="zh-CN" altLang="en-US" dirty="0"/>
              <a:t>函数</a:t>
            </a:r>
            <a:r>
              <a:rPr lang="en-US" altLang="zh-CN" i="1" dirty="0"/>
              <a:t>y</a:t>
            </a:r>
            <a:r>
              <a:rPr lang="en-US" altLang="zh-CN" dirty="0"/>
              <a:t> = </a:t>
            </a:r>
            <a:r>
              <a:rPr lang="en-US" altLang="zh-CN" i="1" dirty="0"/>
              <a:t>f</a:t>
            </a:r>
            <a:r>
              <a:rPr lang="en-US" altLang="zh-CN" dirty="0"/>
              <a:t>(</a:t>
            </a:r>
            <a:r>
              <a:rPr lang="en-US" altLang="zh-CN" i="1" dirty="0"/>
              <a:t>x</a:t>
            </a:r>
            <a:r>
              <a:rPr lang="en-US" altLang="zh-CN" dirty="0"/>
              <a:t>)</a:t>
            </a:r>
            <a:r>
              <a:rPr lang="zh-CN" altLang="en-US" dirty="0"/>
              <a:t>的自变量</a:t>
            </a:r>
            <a:r>
              <a:rPr lang="en-US" altLang="zh-CN" i="1" dirty="0"/>
              <a:t>x</a:t>
            </a:r>
            <a:r>
              <a:rPr lang="zh-CN" altLang="en-US" dirty="0"/>
              <a:t>在</a:t>
            </a:r>
            <a:r>
              <a:rPr lang="en-US" altLang="zh-CN" i="1" dirty="0"/>
              <a:t>x</a:t>
            </a:r>
            <a:r>
              <a:rPr lang="en-US" altLang="zh-CN" baseline="-25000" dirty="0"/>
              <a:t>0</a:t>
            </a:r>
            <a:r>
              <a:rPr lang="zh-CN" altLang="en-US" dirty="0"/>
              <a:t>处有增量</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x</a:t>
            </a:r>
            <a:r>
              <a:rPr lang="zh-CN" altLang="en-US" dirty="0"/>
              <a:t>与函数增量</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y</a:t>
            </a:r>
            <a:r>
              <a:rPr lang="en-US" altLang="zh-CN" dirty="0"/>
              <a:t>:</a:t>
            </a:r>
          </a:p>
        </p:txBody>
      </p:sp>
      <p:graphicFrame>
        <p:nvGraphicFramePr>
          <p:cNvPr id="513027" name="Object 3"/>
          <p:cNvGraphicFramePr>
            <a:graphicFrameLocks noChangeAspect="1"/>
          </p:cNvGraphicFramePr>
          <p:nvPr/>
        </p:nvGraphicFramePr>
        <p:xfrm>
          <a:off x="4872038" y="5373688"/>
          <a:ext cx="4221162" cy="576262"/>
        </p:xfrm>
        <a:graphic>
          <a:graphicData uri="http://schemas.openxmlformats.org/presentationml/2006/ole">
            <mc:AlternateContent xmlns:mc="http://schemas.openxmlformats.org/markup-compatibility/2006">
              <mc:Choice xmlns:v="urn:schemas-microsoft-com:vml" Requires="v">
                <p:oleObj spid="_x0000_s513179" name="Equation" r:id="rId3" imgW="1523880" imgH="228600" progId="Equation.3">
                  <p:embed/>
                </p:oleObj>
              </mc:Choice>
              <mc:Fallback>
                <p:oleObj name="Equation" r:id="rId3" imgW="152388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5373688"/>
                        <a:ext cx="4221162" cy="5762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6"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cSld>
  <p:clrMapOvr>
    <a:masterClrMapping/>
  </p:clrMapOvr>
  <p:transition>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idx="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zh-CN" dirty="0"/>
          </a:p>
          <a:p>
            <a:endParaRPr lang="en-US" altLang="zh-CN" dirty="0"/>
          </a:p>
          <a:p>
            <a:endParaRPr lang="en-US" altLang="zh-CN" dirty="0"/>
          </a:p>
          <a:p>
            <a:endParaRPr lang="en-US" altLang="zh-CN" dirty="0"/>
          </a:p>
          <a:p>
            <a:endParaRPr lang="en-US" altLang="zh-CN" i="1" dirty="0"/>
          </a:p>
          <a:p>
            <a:r>
              <a:rPr lang="en-US" altLang="zh-CN" i="1" dirty="0"/>
              <a:t>y</a:t>
            </a:r>
            <a:r>
              <a:rPr lang="en-US" altLang="zh-CN" dirty="0"/>
              <a:t> = </a:t>
            </a:r>
            <a:r>
              <a:rPr lang="en-US" altLang="zh-CN" i="1" dirty="0"/>
              <a:t>f</a:t>
            </a:r>
            <a:r>
              <a:rPr lang="en-US" altLang="zh-CN" dirty="0"/>
              <a:t>(</a:t>
            </a:r>
            <a:r>
              <a:rPr lang="en-US" altLang="zh-CN" i="1" dirty="0"/>
              <a:t>x</a:t>
            </a:r>
            <a:r>
              <a:rPr lang="en-US" altLang="zh-CN" dirty="0"/>
              <a:t>)</a:t>
            </a:r>
            <a:r>
              <a:rPr lang="zh-CN" altLang="en-US" dirty="0"/>
              <a:t>在点</a:t>
            </a:r>
            <a:r>
              <a:rPr lang="en-US" altLang="zh-CN" i="1" dirty="0"/>
              <a:t>x</a:t>
            </a:r>
            <a:r>
              <a:rPr lang="en-US" altLang="zh-CN" baseline="-25000" dirty="0"/>
              <a:t>0</a:t>
            </a:r>
            <a:r>
              <a:rPr lang="zh-CN" altLang="en-US" dirty="0"/>
              <a:t>处连续不断</a:t>
            </a:r>
            <a:r>
              <a:rPr lang="en-US" altLang="zh-CN" dirty="0"/>
              <a:t>?</a:t>
            </a:r>
          </a:p>
          <a:p>
            <a:pPr>
              <a:buFontTx/>
              <a:buBlip>
                <a:blip r:embed="rId3"/>
              </a:buBlip>
            </a:pPr>
            <a:r>
              <a:rPr lang="zh-CN" altLang="en-US" dirty="0"/>
              <a:t>固定</a:t>
            </a:r>
            <a:r>
              <a:rPr lang="en-US" altLang="zh-CN" i="1" dirty="0"/>
              <a:t>x</a:t>
            </a:r>
            <a:r>
              <a:rPr lang="en-US" altLang="zh-CN" baseline="-25000" dirty="0"/>
              <a:t>0</a:t>
            </a:r>
            <a:r>
              <a:rPr lang="zh-CN" altLang="en-US" dirty="0"/>
              <a:t>点</a:t>
            </a:r>
            <a:r>
              <a:rPr lang="en-US" altLang="zh-CN" dirty="0"/>
              <a:t>, </a:t>
            </a:r>
            <a:r>
              <a:rPr lang="zh-CN" altLang="en-US" dirty="0"/>
              <a:t>让自变量</a:t>
            </a:r>
            <a:r>
              <a:rPr lang="en-US" altLang="zh-CN" i="1" dirty="0"/>
              <a:t>x</a:t>
            </a:r>
            <a:r>
              <a:rPr lang="zh-CN" altLang="en-US" dirty="0"/>
              <a:t>在</a:t>
            </a:r>
            <a:r>
              <a:rPr lang="en-US" altLang="zh-CN" i="1" dirty="0"/>
              <a:t>x</a:t>
            </a:r>
            <a:r>
              <a:rPr lang="en-US" altLang="zh-CN" baseline="-25000" dirty="0"/>
              <a:t>0</a:t>
            </a:r>
            <a:r>
              <a:rPr lang="zh-CN" altLang="en-US" dirty="0"/>
              <a:t>处的增量</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x</a:t>
            </a:r>
            <a:r>
              <a:rPr lang="zh-CN" altLang="en-US" dirty="0"/>
              <a:t>变动</a:t>
            </a:r>
            <a:r>
              <a:rPr lang="en-US" altLang="zh-CN" dirty="0"/>
              <a:t>,</a:t>
            </a:r>
            <a:r>
              <a:rPr lang="zh-CN" altLang="en-US" dirty="0"/>
              <a:t>函数的增量</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y</a:t>
            </a:r>
            <a:r>
              <a:rPr lang="zh-CN" altLang="en-US" dirty="0"/>
              <a:t>也要随之变动</a:t>
            </a:r>
            <a:r>
              <a:rPr lang="en-US" altLang="zh-CN" dirty="0"/>
              <a:t>. </a:t>
            </a:r>
            <a:r>
              <a:rPr lang="zh-CN" altLang="en-US" dirty="0"/>
              <a:t>若</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x</a:t>
            </a:r>
            <a:r>
              <a:rPr lang="en-US" altLang="zh-CN" dirty="0"/>
              <a:t> </a:t>
            </a:r>
            <a:r>
              <a:rPr lang="en-US" altLang="zh-CN" dirty="0">
                <a:sym typeface="Symbol" pitchFamily="18" charset="2"/>
              </a:rPr>
              <a:t>0,</a:t>
            </a:r>
            <a:r>
              <a:rPr lang="zh-CN" altLang="en-US" dirty="0">
                <a:sym typeface="Symbol" pitchFamily="18" charset="2"/>
              </a:rPr>
              <a:t>则</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y</a:t>
            </a:r>
            <a:r>
              <a:rPr lang="en-US" altLang="zh-CN" dirty="0"/>
              <a:t> </a:t>
            </a:r>
            <a:r>
              <a:rPr lang="en-US" altLang="zh-CN" dirty="0">
                <a:sym typeface="Symbol" pitchFamily="18" charset="2"/>
              </a:rPr>
              <a:t>0, </a:t>
            </a:r>
            <a:r>
              <a:rPr lang="zh-CN" altLang="en-US" dirty="0">
                <a:sym typeface="Symbol" pitchFamily="18" charset="2"/>
              </a:rPr>
              <a:t>即                     这时</a:t>
            </a:r>
            <a:r>
              <a:rPr lang="en-US" altLang="zh-CN" dirty="0">
                <a:sym typeface="Symbol" pitchFamily="18" charset="2"/>
              </a:rPr>
              <a:t>, </a:t>
            </a:r>
            <a:r>
              <a:rPr lang="zh-CN" altLang="en-US" dirty="0">
                <a:sym typeface="Symbol" pitchFamily="18" charset="2"/>
              </a:rPr>
              <a:t>称</a:t>
            </a:r>
            <a:r>
              <a:rPr lang="zh-CN" altLang="en-US" i="1" dirty="0"/>
              <a:t> </a:t>
            </a:r>
            <a:r>
              <a:rPr lang="en-US" altLang="zh-CN" i="1" dirty="0"/>
              <a:t>y</a:t>
            </a:r>
            <a:r>
              <a:rPr lang="en-US" altLang="zh-CN" dirty="0"/>
              <a:t> = </a:t>
            </a:r>
            <a:r>
              <a:rPr lang="en-US" altLang="zh-CN" i="1" dirty="0"/>
              <a:t>f</a:t>
            </a:r>
            <a:r>
              <a:rPr lang="en-US" altLang="zh-CN" dirty="0"/>
              <a:t>(</a:t>
            </a:r>
            <a:r>
              <a:rPr lang="en-US" altLang="zh-CN" i="1" dirty="0"/>
              <a:t>x</a:t>
            </a:r>
            <a:r>
              <a:rPr lang="en-US" altLang="zh-CN" dirty="0"/>
              <a:t>)</a:t>
            </a:r>
            <a:r>
              <a:rPr lang="zh-CN" altLang="en-US" dirty="0"/>
              <a:t>在点</a:t>
            </a:r>
            <a:r>
              <a:rPr lang="en-US" altLang="zh-CN" i="1" dirty="0"/>
              <a:t>x</a:t>
            </a:r>
            <a:r>
              <a:rPr lang="en-US" altLang="zh-CN" baseline="-25000" dirty="0"/>
              <a:t>0</a:t>
            </a:r>
            <a:r>
              <a:rPr lang="zh-CN" altLang="en-US" dirty="0"/>
              <a:t>处连续</a:t>
            </a:r>
            <a:r>
              <a:rPr lang="en-US" altLang="zh-CN" dirty="0"/>
              <a:t>.</a:t>
            </a:r>
          </a:p>
        </p:txBody>
      </p:sp>
      <p:sp>
        <p:nvSpPr>
          <p:cNvPr id="514051" name="Line 3"/>
          <p:cNvSpPr>
            <a:spLocks noChangeShapeType="1"/>
          </p:cNvSpPr>
          <p:nvPr/>
        </p:nvSpPr>
        <p:spPr bwMode="auto">
          <a:xfrm>
            <a:off x="4672806" y="3540472"/>
            <a:ext cx="33528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2" name="Line 4"/>
          <p:cNvSpPr>
            <a:spLocks noChangeShapeType="1"/>
          </p:cNvSpPr>
          <p:nvPr/>
        </p:nvSpPr>
        <p:spPr bwMode="auto">
          <a:xfrm flipV="1">
            <a:off x="5511006" y="1483072"/>
            <a:ext cx="0" cy="24384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3" name="Freeform 5"/>
          <p:cNvSpPr>
            <a:spLocks/>
          </p:cNvSpPr>
          <p:nvPr/>
        </p:nvSpPr>
        <p:spPr bwMode="auto">
          <a:xfrm>
            <a:off x="5044282" y="1765648"/>
            <a:ext cx="2797175" cy="2043113"/>
          </a:xfrm>
          <a:custGeom>
            <a:avLst/>
            <a:gdLst>
              <a:gd name="T0" fmla="*/ 0 w 1762"/>
              <a:gd name="T1" fmla="*/ 1287 h 1287"/>
              <a:gd name="T2" fmla="*/ 91 w 1762"/>
              <a:gd name="T3" fmla="*/ 1265 h 1287"/>
              <a:gd name="T4" fmla="*/ 113 w 1762"/>
              <a:gd name="T5" fmla="*/ 1231 h 1287"/>
              <a:gd name="T6" fmla="*/ 147 w 1762"/>
              <a:gd name="T7" fmla="*/ 1220 h 1287"/>
              <a:gd name="T8" fmla="*/ 249 w 1762"/>
              <a:gd name="T9" fmla="*/ 1118 h 1287"/>
              <a:gd name="T10" fmla="*/ 339 w 1762"/>
              <a:gd name="T11" fmla="*/ 982 h 1287"/>
              <a:gd name="T12" fmla="*/ 384 w 1762"/>
              <a:gd name="T13" fmla="*/ 881 h 1287"/>
              <a:gd name="T14" fmla="*/ 441 w 1762"/>
              <a:gd name="T15" fmla="*/ 711 h 1287"/>
              <a:gd name="T16" fmla="*/ 452 w 1762"/>
              <a:gd name="T17" fmla="*/ 678 h 1287"/>
              <a:gd name="T18" fmla="*/ 475 w 1762"/>
              <a:gd name="T19" fmla="*/ 644 h 1287"/>
              <a:gd name="T20" fmla="*/ 565 w 1762"/>
              <a:gd name="T21" fmla="*/ 508 h 1287"/>
              <a:gd name="T22" fmla="*/ 655 w 1762"/>
              <a:gd name="T23" fmla="*/ 429 h 1287"/>
              <a:gd name="T24" fmla="*/ 757 w 1762"/>
              <a:gd name="T25" fmla="*/ 361 h 1287"/>
              <a:gd name="T26" fmla="*/ 791 w 1762"/>
              <a:gd name="T27" fmla="*/ 350 h 1287"/>
              <a:gd name="T28" fmla="*/ 1039 w 1762"/>
              <a:gd name="T29" fmla="*/ 294 h 1287"/>
              <a:gd name="T30" fmla="*/ 1141 w 1762"/>
              <a:gd name="T31" fmla="*/ 260 h 1287"/>
              <a:gd name="T32" fmla="*/ 1310 w 1762"/>
              <a:gd name="T33" fmla="*/ 214 h 1287"/>
              <a:gd name="T34" fmla="*/ 1378 w 1762"/>
              <a:gd name="T35" fmla="*/ 192 h 1287"/>
              <a:gd name="T36" fmla="*/ 1412 w 1762"/>
              <a:gd name="T37" fmla="*/ 181 h 1287"/>
              <a:gd name="T38" fmla="*/ 1559 w 1762"/>
              <a:gd name="T39" fmla="*/ 113 h 1287"/>
              <a:gd name="T40" fmla="*/ 1672 w 1762"/>
              <a:gd name="T41" fmla="*/ 56 h 1287"/>
              <a:gd name="T42" fmla="*/ 1762 w 1762"/>
              <a:gd name="T43" fmla="*/ 0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2" h="1287">
                <a:moveTo>
                  <a:pt x="0" y="1287"/>
                </a:moveTo>
                <a:cubicBezTo>
                  <a:pt x="30" y="1280"/>
                  <a:pt x="61" y="1272"/>
                  <a:pt x="91" y="1265"/>
                </a:cubicBezTo>
                <a:cubicBezTo>
                  <a:pt x="104" y="1262"/>
                  <a:pt x="102" y="1239"/>
                  <a:pt x="113" y="1231"/>
                </a:cubicBezTo>
                <a:cubicBezTo>
                  <a:pt x="122" y="1224"/>
                  <a:pt x="136" y="1224"/>
                  <a:pt x="147" y="1220"/>
                </a:cubicBezTo>
                <a:cubicBezTo>
                  <a:pt x="183" y="1184"/>
                  <a:pt x="207" y="1146"/>
                  <a:pt x="249" y="1118"/>
                </a:cubicBezTo>
                <a:cubicBezTo>
                  <a:pt x="271" y="1085"/>
                  <a:pt x="325" y="1023"/>
                  <a:pt x="339" y="982"/>
                </a:cubicBezTo>
                <a:cubicBezTo>
                  <a:pt x="366" y="902"/>
                  <a:pt x="349" y="935"/>
                  <a:pt x="384" y="881"/>
                </a:cubicBezTo>
                <a:cubicBezTo>
                  <a:pt x="400" y="821"/>
                  <a:pt x="406" y="763"/>
                  <a:pt x="441" y="711"/>
                </a:cubicBezTo>
                <a:cubicBezTo>
                  <a:pt x="445" y="700"/>
                  <a:pt x="447" y="688"/>
                  <a:pt x="452" y="678"/>
                </a:cubicBezTo>
                <a:cubicBezTo>
                  <a:pt x="458" y="666"/>
                  <a:pt x="469" y="657"/>
                  <a:pt x="475" y="644"/>
                </a:cubicBezTo>
                <a:cubicBezTo>
                  <a:pt x="508" y="570"/>
                  <a:pt x="491" y="558"/>
                  <a:pt x="565" y="508"/>
                </a:cubicBezTo>
                <a:cubicBezTo>
                  <a:pt x="603" y="452"/>
                  <a:pt x="576" y="482"/>
                  <a:pt x="655" y="429"/>
                </a:cubicBezTo>
                <a:cubicBezTo>
                  <a:pt x="689" y="406"/>
                  <a:pt x="723" y="384"/>
                  <a:pt x="757" y="361"/>
                </a:cubicBezTo>
                <a:cubicBezTo>
                  <a:pt x="767" y="354"/>
                  <a:pt x="779" y="353"/>
                  <a:pt x="791" y="350"/>
                </a:cubicBezTo>
                <a:cubicBezTo>
                  <a:pt x="873" y="330"/>
                  <a:pt x="957" y="315"/>
                  <a:pt x="1039" y="294"/>
                </a:cubicBezTo>
                <a:cubicBezTo>
                  <a:pt x="1074" y="285"/>
                  <a:pt x="1107" y="271"/>
                  <a:pt x="1141" y="260"/>
                </a:cubicBezTo>
                <a:cubicBezTo>
                  <a:pt x="1196" y="241"/>
                  <a:pt x="1253" y="229"/>
                  <a:pt x="1310" y="214"/>
                </a:cubicBezTo>
                <a:cubicBezTo>
                  <a:pt x="1333" y="208"/>
                  <a:pt x="1355" y="199"/>
                  <a:pt x="1378" y="192"/>
                </a:cubicBezTo>
                <a:cubicBezTo>
                  <a:pt x="1389" y="188"/>
                  <a:pt x="1412" y="181"/>
                  <a:pt x="1412" y="181"/>
                </a:cubicBezTo>
                <a:cubicBezTo>
                  <a:pt x="1458" y="150"/>
                  <a:pt x="1512" y="142"/>
                  <a:pt x="1559" y="113"/>
                </a:cubicBezTo>
                <a:cubicBezTo>
                  <a:pt x="1653" y="54"/>
                  <a:pt x="1548" y="98"/>
                  <a:pt x="1672" y="56"/>
                </a:cubicBezTo>
                <a:cubicBezTo>
                  <a:pt x="1705" y="45"/>
                  <a:pt x="1730" y="16"/>
                  <a:pt x="1762" y="0"/>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4" name="Line 6"/>
          <p:cNvSpPr>
            <a:spLocks noChangeShapeType="1"/>
          </p:cNvSpPr>
          <p:nvPr/>
        </p:nvSpPr>
        <p:spPr bwMode="auto">
          <a:xfrm flipV="1">
            <a:off x="6044406" y="2473672"/>
            <a:ext cx="0" cy="1066800"/>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5" name="Line 7"/>
          <p:cNvSpPr>
            <a:spLocks noChangeShapeType="1"/>
          </p:cNvSpPr>
          <p:nvPr/>
        </p:nvSpPr>
        <p:spPr bwMode="auto">
          <a:xfrm flipV="1">
            <a:off x="6501606" y="2245072"/>
            <a:ext cx="0" cy="1295400"/>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6" name="Line 8"/>
          <p:cNvSpPr>
            <a:spLocks noChangeShapeType="1"/>
          </p:cNvSpPr>
          <p:nvPr/>
        </p:nvSpPr>
        <p:spPr bwMode="auto">
          <a:xfrm flipH="1">
            <a:off x="5511006" y="2245072"/>
            <a:ext cx="990600" cy="0"/>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7" name="Line 9"/>
          <p:cNvSpPr>
            <a:spLocks noChangeShapeType="1"/>
          </p:cNvSpPr>
          <p:nvPr/>
        </p:nvSpPr>
        <p:spPr bwMode="auto">
          <a:xfrm flipH="1">
            <a:off x="5511006" y="2473672"/>
            <a:ext cx="990600" cy="0"/>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8" name="Text Box 10"/>
          <p:cNvSpPr txBox="1">
            <a:spLocks noChangeArrowheads="1"/>
          </p:cNvSpPr>
          <p:nvPr/>
        </p:nvSpPr>
        <p:spPr bwMode="auto">
          <a:xfrm>
            <a:off x="7095332" y="1295747"/>
            <a:ext cx="989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a:t> </a:t>
            </a:r>
            <a:r>
              <a:rPr lang="en-US" altLang="zh-CN" sz="2400" b="0" i="1"/>
              <a:t>y</a:t>
            </a:r>
            <a:r>
              <a:rPr lang="en-US" altLang="zh-CN" sz="2400" b="0"/>
              <a:t>=</a:t>
            </a:r>
            <a:r>
              <a:rPr lang="en-US" altLang="zh-CN" sz="2400" b="0" i="1"/>
              <a:t>f</a:t>
            </a:r>
            <a:r>
              <a:rPr lang="en-US" altLang="zh-CN" sz="2400" b="0"/>
              <a:t>(</a:t>
            </a:r>
            <a:r>
              <a:rPr lang="en-US" altLang="zh-CN" sz="2400" b="0" i="1"/>
              <a:t>x</a:t>
            </a:r>
            <a:r>
              <a:rPr lang="en-US" altLang="zh-CN" sz="2400" b="0"/>
              <a:t>)</a:t>
            </a:r>
          </a:p>
        </p:txBody>
      </p:sp>
      <p:sp>
        <p:nvSpPr>
          <p:cNvPr id="514059" name="Text Box 11"/>
          <p:cNvSpPr txBox="1">
            <a:spLocks noChangeArrowheads="1"/>
          </p:cNvSpPr>
          <p:nvPr/>
        </p:nvSpPr>
        <p:spPr bwMode="auto">
          <a:xfrm>
            <a:off x="7781131" y="3048347"/>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x</a:t>
            </a:r>
          </a:p>
        </p:txBody>
      </p:sp>
      <p:sp>
        <p:nvSpPr>
          <p:cNvPr id="514060" name="Text Box 12"/>
          <p:cNvSpPr txBox="1">
            <a:spLocks noChangeArrowheads="1"/>
          </p:cNvSpPr>
          <p:nvPr/>
        </p:nvSpPr>
        <p:spPr bwMode="auto">
          <a:xfrm>
            <a:off x="5114131" y="1067147"/>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y</a:t>
            </a:r>
          </a:p>
        </p:txBody>
      </p:sp>
      <p:sp>
        <p:nvSpPr>
          <p:cNvPr id="514061" name="Text Box 13"/>
          <p:cNvSpPr txBox="1">
            <a:spLocks noChangeArrowheads="1"/>
          </p:cNvSpPr>
          <p:nvPr/>
        </p:nvSpPr>
        <p:spPr bwMode="auto">
          <a:xfrm>
            <a:off x="5206207" y="3540472"/>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0" i="1"/>
              <a:t>O</a:t>
            </a:r>
          </a:p>
        </p:txBody>
      </p:sp>
      <p:sp>
        <p:nvSpPr>
          <p:cNvPr id="514062" name="Text Box 14"/>
          <p:cNvSpPr txBox="1">
            <a:spLocks noChangeArrowheads="1"/>
          </p:cNvSpPr>
          <p:nvPr/>
        </p:nvSpPr>
        <p:spPr bwMode="auto">
          <a:xfrm>
            <a:off x="5876131" y="3505547"/>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x</a:t>
            </a:r>
            <a:r>
              <a:rPr lang="en-US" altLang="zh-CN" sz="2400" b="0" baseline="-25000"/>
              <a:t>0</a:t>
            </a:r>
          </a:p>
        </p:txBody>
      </p:sp>
      <p:sp>
        <p:nvSpPr>
          <p:cNvPr id="514063" name="Text Box 15"/>
          <p:cNvSpPr txBox="1">
            <a:spLocks noChangeArrowheads="1"/>
          </p:cNvSpPr>
          <p:nvPr/>
        </p:nvSpPr>
        <p:spPr bwMode="auto">
          <a:xfrm>
            <a:off x="6349207" y="3464272"/>
            <a:ext cx="11842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x</a:t>
            </a:r>
            <a:r>
              <a:rPr lang="en-US" altLang="zh-CN" sz="2400" b="0" baseline="-25000"/>
              <a:t>0 </a:t>
            </a:r>
            <a:r>
              <a:rPr lang="en-US" altLang="zh-CN" sz="2400" b="0" i="1"/>
              <a:t>+ </a:t>
            </a:r>
            <a:r>
              <a:rPr lang="en-US" altLang="zh-CN" sz="3200" b="0">
                <a:effectLst>
                  <a:outerShdw blurRad="38100" dist="38100" dir="2700000" algn="tl">
                    <a:srgbClr val="FFFFFF"/>
                  </a:outerShdw>
                </a:effectLst>
                <a:sym typeface="Symbol" pitchFamily="18" charset="2"/>
              </a:rPr>
              <a:t></a:t>
            </a:r>
            <a:r>
              <a:rPr lang="en-US" altLang="zh-CN" sz="3200" b="0" i="1">
                <a:effectLst>
                  <a:outerShdw blurRad="38100" dist="38100" dir="2700000" algn="tl">
                    <a:srgbClr val="FFFFFF"/>
                  </a:outerShdw>
                </a:effectLst>
              </a:rPr>
              <a:t>x</a:t>
            </a:r>
          </a:p>
        </p:txBody>
      </p:sp>
      <p:sp>
        <p:nvSpPr>
          <p:cNvPr id="514064" name="Text Box 16"/>
          <p:cNvSpPr txBox="1">
            <a:spLocks noChangeArrowheads="1"/>
          </p:cNvSpPr>
          <p:nvPr/>
        </p:nvSpPr>
        <p:spPr bwMode="auto">
          <a:xfrm>
            <a:off x="4977606" y="2245072"/>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y</a:t>
            </a:r>
            <a:r>
              <a:rPr lang="en-US" altLang="zh-CN" sz="2400" b="0" baseline="-25000"/>
              <a:t>0 </a:t>
            </a:r>
            <a:endParaRPr lang="en-US" altLang="zh-CN" sz="3200" b="0" i="1">
              <a:effectLst>
                <a:outerShdw blurRad="38100" dist="38100" dir="2700000" algn="tl">
                  <a:srgbClr val="FFFFFF"/>
                </a:outerShdw>
              </a:effectLst>
            </a:endParaRPr>
          </a:p>
        </p:txBody>
      </p:sp>
      <p:sp>
        <p:nvSpPr>
          <p:cNvPr id="514065" name="Text Box 17"/>
          <p:cNvSpPr txBox="1">
            <a:spLocks noChangeArrowheads="1"/>
          </p:cNvSpPr>
          <p:nvPr/>
        </p:nvSpPr>
        <p:spPr bwMode="auto">
          <a:xfrm>
            <a:off x="4368007" y="1787872"/>
            <a:ext cx="11842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y</a:t>
            </a:r>
            <a:r>
              <a:rPr lang="en-US" altLang="zh-CN" sz="2400" b="0" baseline="-25000"/>
              <a:t>0 </a:t>
            </a:r>
            <a:r>
              <a:rPr lang="en-US" altLang="zh-CN" sz="2400" b="0" i="1"/>
              <a:t>+ </a:t>
            </a:r>
            <a:r>
              <a:rPr lang="en-US" altLang="zh-CN" sz="3200" b="0">
                <a:effectLst>
                  <a:outerShdw blurRad="38100" dist="38100" dir="2700000" algn="tl">
                    <a:srgbClr val="FFFFFF"/>
                  </a:outerShdw>
                </a:effectLst>
                <a:sym typeface="Symbol" pitchFamily="18" charset="2"/>
              </a:rPr>
              <a:t></a:t>
            </a:r>
            <a:r>
              <a:rPr lang="en-US" altLang="zh-CN" sz="3200" b="0" i="1">
                <a:effectLst>
                  <a:outerShdw blurRad="38100" dist="38100" dir="2700000" algn="tl">
                    <a:srgbClr val="FFFFFF"/>
                  </a:outerShdw>
                </a:effectLst>
              </a:rPr>
              <a:t>y</a:t>
            </a:r>
          </a:p>
        </p:txBody>
      </p:sp>
      <p:sp>
        <p:nvSpPr>
          <p:cNvPr id="514066" name="Text Box 18"/>
          <p:cNvSpPr txBox="1">
            <a:spLocks noChangeArrowheads="1"/>
          </p:cNvSpPr>
          <p:nvPr/>
        </p:nvSpPr>
        <p:spPr bwMode="auto">
          <a:xfrm>
            <a:off x="5968207" y="2397472"/>
            <a:ext cx="6143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3200" b="0">
                <a:effectLst>
                  <a:outerShdw blurRad="38100" dist="38100" dir="2700000" algn="tl">
                    <a:srgbClr val="FFFFFF"/>
                  </a:outerShdw>
                </a:effectLst>
                <a:sym typeface="Symbol" pitchFamily="18" charset="2"/>
              </a:rPr>
              <a:t></a:t>
            </a:r>
            <a:r>
              <a:rPr lang="en-US" altLang="zh-CN" sz="3200" b="0" i="1">
                <a:effectLst>
                  <a:outerShdw blurRad="38100" dist="38100" dir="2700000" algn="tl">
                    <a:srgbClr val="FFFFFF"/>
                  </a:outerShdw>
                </a:effectLst>
              </a:rPr>
              <a:t>x</a:t>
            </a:r>
          </a:p>
        </p:txBody>
      </p:sp>
      <p:sp>
        <p:nvSpPr>
          <p:cNvPr id="514067" name="Text Box 19"/>
          <p:cNvSpPr txBox="1">
            <a:spLocks noChangeArrowheads="1"/>
          </p:cNvSpPr>
          <p:nvPr/>
        </p:nvSpPr>
        <p:spPr bwMode="auto">
          <a:xfrm>
            <a:off x="6561932" y="1951386"/>
            <a:ext cx="6143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3200" b="0">
                <a:effectLst>
                  <a:outerShdw blurRad="38100" dist="38100" dir="2700000" algn="tl">
                    <a:srgbClr val="FFFFFF"/>
                  </a:outerShdw>
                </a:effectLst>
                <a:sym typeface="Symbol" pitchFamily="18" charset="2"/>
              </a:rPr>
              <a:t></a:t>
            </a:r>
            <a:r>
              <a:rPr lang="en-US" altLang="zh-CN" sz="3200" b="0" i="1">
                <a:effectLst>
                  <a:outerShdw blurRad="38100" dist="38100" dir="2700000" algn="tl">
                    <a:srgbClr val="FFFFFF"/>
                  </a:outerShdw>
                </a:effectLst>
              </a:rPr>
              <a:t>y</a:t>
            </a:r>
          </a:p>
        </p:txBody>
      </p:sp>
      <p:graphicFrame>
        <p:nvGraphicFramePr>
          <p:cNvPr id="514068" name="Object 20"/>
          <p:cNvGraphicFramePr>
            <a:graphicFrameLocks noChangeAspect="1"/>
          </p:cNvGraphicFramePr>
          <p:nvPr>
            <p:extLst>
              <p:ext uri="{D42A27DB-BD31-4B8C-83A1-F6EECF244321}">
                <p14:modId xmlns:p14="http://schemas.microsoft.com/office/powerpoint/2010/main" val="2154386585"/>
              </p:ext>
            </p:extLst>
          </p:nvPr>
        </p:nvGraphicFramePr>
        <p:xfrm>
          <a:off x="7128400" y="4846015"/>
          <a:ext cx="2132012" cy="685800"/>
        </p:xfrm>
        <a:graphic>
          <a:graphicData uri="http://schemas.openxmlformats.org/presentationml/2006/ole">
            <mc:AlternateContent xmlns:mc="http://schemas.openxmlformats.org/markup-compatibility/2006">
              <mc:Choice xmlns:v="urn:schemas-microsoft-com:vml" Requires="v">
                <p:oleObj spid="_x0000_s514374" name="Equation" r:id="rId4" imgW="723600" imgH="279360" progId="Equation.3">
                  <p:embed/>
                </p:oleObj>
              </mc:Choice>
              <mc:Fallback>
                <p:oleObj name="Equation" r:id="rId4" imgW="723600" imgH="279360" progId="Equation.3">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8400" y="4846015"/>
                        <a:ext cx="2132012" cy="685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069" name="Object 21"/>
          <p:cNvGraphicFramePr>
            <a:graphicFrameLocks noChangeAspect="1"/>
          </p:cNvGraphicFramePr>
          <p:nvPr>
            <p:extLst>
              <p:ext uri="{D42A27DB-BD31-4B8C-83A1-F6EECF244321}">
                <p14:modId xmlns:p14="http://schemas.microsoft.com/office/powerpoint/2010/main" val="3550606976"/>
              </p:ext>
            </p:extLst>
          </p:nvPr>
        </p:nvGraphicFramePr>
        <p:xfrm>
          <a:off x="2591595" y="2802286"/>
          <a:ext cx="1900237" cy="631825"/>
        </p:xfrm>
        <a:graphic>
          <a:graphicData uri="http://schemas.openxmlformats.org/presentationml/2006/ole">
            <mc:AlternateContent xmlns:mc="http://schemas.openxmlformats.org/markup-compatibility/2006">
              <mc:Choice xmlns:v="urn:schemas-microsoft-com:vml" Requires="v">
                <p:oleObj spid="_x0000_s514375" name="Equation" r:id="rId6" imgW="685800" imgH="228600" progId="Equation.3">
                  <p:embed/>
                </p:oleObj>
              </mc:Choice>
              <mc:Fallback>
                <p:oleObj name="Equation" r:id="rId6" imgW="685800" imgH="228600" progId="Equation.3">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1595" y="2802286"/>
                        <a:ext cx="1900237" cy="6318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070" name="Line 22"/>
          <p:cNvSpPr>
            <a:spLocks noChangeShapeType="1"/>
          </p:cNvSpPr>
          <p:nvPr/>
        </p:nvSpPr>
        <p:spPr bwMode="auto">
          <a:xfrm flipV="1">
            <a:off x="4464844" y="2586386"/>
            <a:ext cx="1439862" cy="504825"/>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71" name="Oval 23"/>
          <p:cNvSpPr>
            <a:spLocks noChangeArrowheads="1"/>
          </p:cNvSpPr>
          <p:nvPr/>
        </p:nvSpPr>
        <p:spPr bwMode="auto">
          <a:xfrm>
            <a:off x="5976144" y="2441923"/>
            <a:ext cx="144462" cy="144463"/>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6"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405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4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5074" name="Object 2"/>
          <p:cNvGraphicFramePr>
            <a:graphicFrameLocks noChangeAspect="1"/>
          </p:cNvGraphicFramePr>
          <p:nvPr>
            <p:extLst>
              <p:ext uri="{D42A27DB-BD31-4B8C-83A1-F6EECF244321}">
                <p14:modId xmlns:p14="http://schemas.microsoft.com/office/powerpoint/2010/main" val="1284032885"/>
              </p:ext>
            </p:extLst>
          </p:nvPr>
        </p:nvGraphicFramePr>
        <p:xfrm>
          <a:off x="2957563" y="3581375"/>
          <a:ext cx="3381375" cy="808038"/>
        </p:xfrm>
        <a:graphic>
          <a:graphicData uri="http://schemas.openxmlformats.org/presentationml/2006/ole">
            <mc:AlternateContent xmlns:mc="http://schemas.openxmlformats.org/markup-compatibility/2006">
              <mc:Choice xmlns:v="urn:schemas-microsoft-com:vml" Requires="v">
                <p:oleObj spid="_x0000_s515685" name="Equation" r:id="rId3" imgW="1218960" imgH="291960" progId="Equation.3">
                  <p:embed/>
                </p:oleObj>
              </mc:Choice>
              <mc:Fallback>
                <p:oleObj name="Equation" r:id="rId3" imgW="1218960" imgH="29196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563" y="3581375"/>
                        <a:ext cx="3381375" cy="8080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075" name="Object 3"/>
          <p:cNvGraphicFramePr>
            <a:graphicFrameLocks noChangeAspect="1"/>
          </p:cNvGraphicFramePr>
          <p:nvPr>
            <p:extLst>
              <p:ext uri="{D42A27DB-BD31-4B8C-83A1-F6EECF244321}">
                <p14:modId xmlns:p14="http://schemas.microsoft.com/office/powerpoint/2010/main" val="2200529452"/>
              </p:ext>
            </p:extLst>
          </p:nvPr>
        </p:nvGraphicFramePr>
        <p:xfrm>
          <a:off x="2495600" y="5229200"/>
          <a:ext cx="7910512" cy="1174750"/>
        </p:xfrm>
        <a:graphic>
          <a:graphicData uri="http://schemas.openxmlformats.org/presentationml/2006/ole">
            <mc:AlternateContent xmlns:mc="http://schemas.openxmlformats.org/markup-compatibility/2006">
              <mc:Choice xmlns:v="urn:schemas-microsoft-com:vml" Requires="v">
                <p:oleObj spid="_x0000_s515686" name="Equation" r:id="rId5" imgW="3352680" imgH="457200" progId="Equation.3">
                  <p:embed/>
                </p:oleObj>
              </mc:Choice>
              <mc:Fallback>
                <p:oleObj name="Equation" r:id="rId5" imgW="3352680" imgH="4572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600" y="5229200"/>
                        <a:ext cx="7910512"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076" name="Object 4"/>
          <p:cNvGraphicFramePr>
            <a:graphicFrameLocks noChangeAspect="1"/>
          </p:cNvGraphicFramePr>
          <p:nvPr>
            <p:extLst>
              <p:ext uri="{D42A27DB-BD31-4B8C-83A1-F6EECF244321}">
                <p14:modId xmlns:p14="http://schemas.microsoft.com/office/powerpoint/2010/main" val="2452185768"/>
              </p:ext>
            </p:extLst>
          </p:nvPr>
        </p:nvGraphicFramePr>
        <p:xfrm>
          <a:off x="2886126" y="1925613"/>
          <a:ext cx="5564187" cy="774700"/>
        </p:xfrm>
        <a:graphic>
          <a:graphicData uri="http://schemas.openxmlformats.org/presentationml/2006/ole">
            <mc:AlternateContent xmlns:mc="http://schemas.openxmlformats.org/markup-compatibility/2006">
              <mc:Choice xmlns:v="urn:schemas-microsoft-com:vml" Requires="v">
                <p:oleObj spid="_x0000_s515687" name="Equation" r:id="rId7" imgW="2006280" imgH="279360" progId="Equation.3">
                  <p:embed/>
                </p:oleObj>
              </mc:Choice>
              <mc:Fallback>
                <p:oleObj name="Equation" r:id="rId7" imgW="2006280" imgH="27936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6126" y="1925613"/>
                        <a:ext cx="5564187" cy="774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077" name="Object 5"/>
          <p:cNvGraphicFramePr>
            <a:graphicFrameLocks noChangeAspect="1"/>
          </p:cNvGraphicFramePr>
          <p:nvPr>
            <p:extLst>
              <p:ext uri="{D42A27DB-BD31-4B8C-83A1-F6EECF244321}">
                <p14:modId xmlns:p14="http://schemas.microsoft.com/office/powerpoint/2010/main" val="1161021752"/>
              </p:ext>
            </p:extLst>
          </p:nvPr>
        </p:nvGraphicFramePr>
        <p:xfrm>
          <a:off x="4181526" y="2790801"/>
          <a:ext cx="5000625" cy="809625"/>
        </p:xfrm>
        <a:graphic>
          <a:graphicData uri="http://schemas.openxmlformats.org/presentationml/2006/ole">
            <mc:AlternateContent xmlns:mc="http://schemas.openxmlformats.org/markup-compatibility/2006">
              <mc:Choice xmlns:v="urn:schemas-microsoft-com:vml" Requires="v">
                <p:oleObj spid="_x0000_s515688" name="Equation" r:id="rId9" imgW="1803240" imgH="291960" progId="Equation.3">
                  <p:embed/>
                </p:oleObj>
              </mc:Choice>
              <mc:Fallback>
                <p:oleObj name="Equation" r:id="rId9" imgW="1803240" imgH="29196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1526" y="2790801"/>
                        <a:ext cx="5000625" cy="8096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15078" name="Rectangle 6"/>
              <p:cNvSpPr>
                <a:spLocks noChangeArrowheads="1"/>
              </p:cNvSpPr>
              <p:nvPr/>
            </p:nvSpPr>
            <p:spPr bwMode="auto">
              <a:xfrm>
                <a:off x="1627851" y="1347612"/>
                <a:ext cx="7368107" cy="5416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3200" b="0" dirty="0" smtClean="0"/>
                  <a:t>函数</a:t>
                </a:r>
                <a14:m>
                  <m:oMath xmlns:m="http://schemas.openxmlformats.org/officeDocument/2006/math">
                    <m:r>
                      <a:rPr lang="en-US" altLang="zh-CN" sz="3200" b="0" i="1" smtClean="0">
                        <a:latin typeface="Cambria Math" panose="02040503050406030204" pitchFamily="18" charset="0"/>
                      </a:rPr>
                      <m:t>𝑓</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𝑥</m:t>
                    </m:r>
                    <m:r>
                      <a:rPr lang="en-US" altLang="zh-CN" sz="3200" b="0" i="1" smtClean="0">
                        <a:latin typeface="Cambria Math" panose="02040503050406030204" pitchFamily="18" charset="0"/>
                      </a:rPr>
                      <m:t>)</m:t>
                    </m:r>
                  </m:oMath>
                </a14:m>
                <a:r>
                  <a:rPr lang="zh-CN" altLang="en-US" sz="3200" b="0" dirty="0"/>
                  <a:t>在</a:t>
                </a:r>
                <a:r>
                  <a:rPr lang="zh-CN" altLang="en-US" sz="3200" b="0" dirty="0" smtClean="0"/>
                  <a:t>点</a:t>
                </a: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0</m:t>
                        </m:r>
                      </m:sub>
                    </m:sSub>
                  </m:oMath>
                </a14:m>
                <a:r>
                  <a:rPr lang="zh-CN" altLang="en-US" sz="3200" b="0" dirty="0" smtClean="0"/>
                  <a:t>连续的</a:t>
                </a:r>
                <a:r>
                  <a:rPr lang="zh-CN" altLang="en-US" sz="3200" b="0" dirty="0"/>
                  <a:t>另一种定义方式：</a:t>
                </a:r>
              </a:p>
            </p:txBody>
          </p:sp>
        </mc:Choice>
        <mc:Fallback xmlns="">
          <p:sp>
            <p:nvSpPr>
              <p:cNvPr id="515078" name="Rectangle 6"/>
              <p:cNvSpPr>
                <a:spLocks noRot="1" noChangeAspect="1" noMove="1" noResize="1" noEditPoints="1" noAdjustHandles="1" noChangeArrowheads="1" noChangeShapeType="1" noTextEdit="1"/>
              </p:cNvSpPr>
              <p:nvPr/>
            </p:nvSpPr>
            <p:spPr bwMode="auto">
              <a:xfrm>
                <a:off x="1627851" y="1347612"/>
                <a:ext cx="7368107" cy="541687"/>
              </a:xfrm>
              <a:prstGeom prst="rect">
                <a:avLst/>
              </a:prstGeom>
              <a:blipFill rotWithShape="0">
                <a:blip r:embed="rId11"/>
                <a:stretch>
                  <a:fillRect l="-3309" t="-13483" r="-2647" b="-449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15079" name="Rectangle 7"/>
          <p:cNvSpPr>
            <a:spLocks noChangeArrowheads="1"/>
          </p:cNvSpPr>
          <p:nvPr/>
        </p:nvSpPr>
        <p:spPr bwMode="auto">
          <a:xfrm>
            <a:off x="6819951" y="3581375"/>
            <a:ext cx="2962275" cy="5461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t>极限</a:t>
            </a:r>
            <a:r>
              <a:rPr lang="en-US" altLang="zh-CN" sz="3200"/>
              <a:t>=</a:t>
            </a:r>
            <a:r>
              <a:rPr lang="zh-CN" altLang="en-US" sz="3200"/>
              <a:t>函数值！</a:t>
            </a:r>
          </a:p>
        </p:txBody>
      </p:sp>
      <p:sp>
        <p:nvSpPr>
          <p:cNvPr id="515080" name="Rectangle 8"/>
          <p:cNvSpPr>
            <a:spLocks noChangeArrowheads="1"/>
          </p:cNvSpPr>
          <p:nvPr/>
        </p:nvSpPr>
        <p:spPr bwMode="auto">
          <a:xfrm>
            <a:off x="2633712" y="4594201"/>
            <a:ext cx="3556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en-US" altLang="zh-CN" sz="3200">
                <a:sym typeface="Symbol" pitchFamily="18" charset="2"/>
              </a:rPr>
              <a:t>- </a:t>
            </a:r>
            <a:r>
              <a:rPr lang="zh-CN" altLang="en-US" sz="3200">
                <a:sym typeface="Symbol" pitchFamily="18" charset="2"/>
              </a:rPr>
              <a:t>语言表达方式</a:t>
            </a:r>
            <a:r>
              <a:rPr lang="en-US" altLang="zh-CN" sz="3200">
                <a:sym typeface="Symbol" pitchFamily="18" charset="2"/>
              </a:rPr>
              <a:t>:</a:t>
            </a:r>
          </a:p>
        </p:txBody>
      </p:sp>
      <p:sp>
        <p:nvSpPr>
          <p:cNvPr id="11"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12"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50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50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50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5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9" grpId="0" animBg="1"/>
      <p:bldP spid="515080" grpId="0"/>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6098" name="Text Box 2"/>
          <p:cNvSpPr txBox="1">
            <a:spLocks noChangeArrowheads="1"/>
          </p:cNvSpPr>
          <p:nvPr/>
        </p:nvSpPr>
        <p:spPr bwMode="auto">
          <a:xfrm>
            <a:off x="2085256" y="2137842"/>
            <a:ext cx="2209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可见 </a:t>
            </a:r>
            <a:r>
              <a:rPr lang="en-US" altLang="zh-CN" sz="2800" b="0" dirty="0">
                <a:ea typeface="黑体" pitchFamily="2" charset="-122"/>
              </a:rPr>
              <a:t>, </a:t>
            </a:r>
            <a:r>
              <a:rPr lang="zh-CN" altLang="en-US" sz="2800" b="0" dirty="0">
                <a:ea typeface="黑体" pitchFamily="2" charset="-122"/>
              </a:rPr>
              <a:t>函数</a:t>
            </a:r>
          </a:p>
        </p:txBody>
      </p:sp>
      <p:graphicFrame>
        <p:nvGraphicFramePr>
          <p:cNvPr id="516099" name="Object 3"/>
          <p:cNvGraphicFramePr>
            <a:graphicFrameLocks noChangeAspect="1"/>
          </p:cNvGraphicFramePr>
          <p:nvPr>
            <p:extLst>
              <p:ext uri="{D42A27DB-BD31-4B8C-83A1-F6EECF244321}">
                <p14:modId xmlns:p14="http://schemas.microsoft.com/office/powerpoint/2010/main" val="2911788109"/>
              </p:ext>
            </p:extLst>
          </p:nvPr>
        </p:nvGraphicFramePr>
        <p:xfrm>
          <a:off x="3942632" y="2199754"/>
          <a:ext cx="733425" cy="406400"/>
        </p:xfrm>
        <a:graphic>
          <a:graphicData uri="http://schemas.openxmlformats.org/presentationml/2006/ole">
            <mc:AlternateContent xmlns:mc="http://schemas.openxmlformats.org/markup-compatibility/2006">
              <mc:Choice xmlns:v="urn:schemas-microsoft-com:vml" Requires="v">
                <p:oleObj spid="_x0000_s725052" name="Equation" r:id="rId3" imgW="736560" imgH="406080" progId="Equation.3">
                  <p:embed/>
                </p:oleObj>
              </mc:Choice>
              <mc:Fallback>
                <p:oleObj name="Equation" r:id="rId3" imgW="736560" imgH="406080" progId="Equation.3">
                  <p:embed/>
                  <p:pic>
                    <p:nvPicPr>
                      <p:cNvPr id="0" name="Object 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942632" y="2199754"/>
                        <a:ext cx="73342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0" name="Text Box 4"/>
          <p:cNvSpPr txBox="1">
            <a:spLocks noChangeArrowheads="1"/>
          </p:cNvSpPr>
          <p:nvPr/>
        </p:nvSpPr>
        <p:spPr bwMode="auto">
          <a:xfrm>
            <a:off x="4676056" y="2123555"/>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在点</a:t>
            </a:r>
          </a:p>
        </p:txBody>
      </p:sp>
      <p:graphicFrame>
        <p:nvGraphicFramePr>
          <p:cNvPr id="516101" name="Object 5"/>
          <p:cNvGraphicFramePr>
            <a:graphicFrameLocks noChangeAspect="1"/>
          </p:cNvGraphicFramePr>
          <p:nvPr>
            <p:extLst>
              <p:ext uri="{D42A27DB-BD31-4B8C-83A1-F6EECF244321}">
                <p14:modId xmlns:p14="http://schemas.microsoft.com/office/powerpoint/2010/main" val="2652369715"/>
              </p:ext>
            </p:extLst>
          </p:nvPr>
        </p:nvGraphicFramePr>
        <p:xfrm>
          <a:off x="5546006" y="2177529"/>
          <a:ext cx="342900" cy="444500"/>
        </p:xfrm>
        <a:graphic>
          <a:graphicData uri="http://schemas.openxmlformats.org/presentationml/2006/ole">
            <mc:AlternateContent xmlns:mc="http://schemas.openxmlformats.org/markup-compatibility/2006">
              <mc:Choice xmlns:v="urn:schemas-microsoft-com:vml" Requires="v">
                <p:oleObj spid="_x0000_s725053" name="Equation" r:id="rId5" imgW="342720" imgH="444240" progId="Equation.3">
                  <p:embed/>
                </p:oleObj>
              </mc:Choice>
              <mc:Fallback>
                <p:oleObj name="Equation" r:id="rId5" imgW="342720" imgH="4442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6006" y="2177529"/>
                        <a:ext cx="3429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2" name="Text Box 6"/>
          <p:cNvSpPr txBox="1">
            <a:spLocks noChangeArrowheads="1"/>
          </p:cNvSpPr>
          <p:nvPr/>
        </p:nvSpPr>
        <p:spPr bwMode="auto">
          <a:xfrm>
            <a:off x="2237656" y="2782367"/>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a:ea typeface="黑体" pitchFamily="2" charset="-122"/>
              </a:rPr>
              <a:t>(1) </a:t>
            </a:r>
          </a:p>
        </p:txBody>
      </p:sp>
      <p:graphicFrame>
        <p:nvGraphicFramePr>
          <p:cNvPr id="516103" name="Object 7"/>
          <p:cNvGraphicFramePr>
            <a:graphicFrameLocks noChangeAspect="1"/>
          </p:cNvGraphicFramePr>
          <p:nvPr>
            <p:extLst>
              <p:ext uri="{D42A27DB-BD31-4B8C-83A1-F6EECF244321}">
                <p14:modId xmlns:p14="http://schemas.microsoft.com/office/powerpoint/2010/main" val="11956244"/>
              </p:ext>
            </p:extLst>
          </p:nvPr>
        </p:nvGraphicFramePr>
        <p:xfrm>
          <a:off x="2999656" y="2885554"/>
          <a:ext cx="736600" cy="406400"/>
        </p:xfrm>
        <a:graphic>
          <a:graphicData uri="http://schemas.openxmlformats.org/presentationml/2006/ole">
            <mc:AlternateContent xmlns:mc="http://schemas.openxmlformats.org/markup-compatibility/2006">
              <mc:Choice xmlns:v="urn:schemas-microsoft-com:vml" Requires="v">
                <p:oleObj spid="_x0000_s725054" name="Equation" r:id="rId7" imgW="736560" imgH="406080" progId="Equation.3">
                  <p:embed/>
                </p:oleObj>
              </mc:Choice>
              <mc:Fallback>
                <p:oleObj name="Equation" r:id="rId7" imgW="736560" imgH="406080" progId="Equation.3">
                  <p:embed/>
                  <p:pic>
                    <p:nvPicPr>
                      <p:cNvPr id="0" name="Object 7"/>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2999656" y="2885554"/>
                        <a:ext cx="736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4" name="Text Box 8"/>
          <p:cNvSpPr txBox="1">
            <a:spLocks noChangeArrowheads="1"/>
          </p:cNvSpPr>
          <p:nvPr/>
        </p:nvSpPr>
        <p:spPr bwMode="auto">
          <a:xfrm>
            <a:off x="3685456" y="2809355"/>
            <a:ext cx="114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在点</a:t>
            </a:r>
          </a:p>
        </p:txBody>
      </p:sp>
      <p:graphicFrame>
        <p:nvGraphicFramePr>
          <p:cNvPr id="516105" name="Object 9"/>
          <p:cNvGraphicFramePr>
            <a:graphicFrameLocks noChangeAspect="1"/>
          </p:cNvGraphicFramePr>
          <p:nvPr>
            <p:extLst>
              <p:ext uri="{D42A27DB-BD31-4B8C-83A1-F6EECF244321}">
                <p14:modId xmlns:p14="http://schemas.microsoft.com/office/powerpoint/2010/main" val="2554926545"/>
              </p:ext>
            </p:extLst>
          </p:nvPr>
        </p:nvGraphicFramePr>
        <p:xfrm>
          <a:off x="4530006" y="2828404"/>
          <a:ext cx="342900" cy="444500"/>
        </p:xfrm>
        <a:graphic>
          <a:graphicData uri="http://schemas.openxmlformats.org/presentationml/2006/ole">
            <mc:AlternateContent xmlns:mc="http://schemas.openxmlformats.org/markup-compatibility/2006">
              <mc:Choice xmlns:v="urn:schemas-microsoft-com:vml" Requires="v">
                <p:oleObj spid="_x0000_s725055" name="Equation" r:id="rId9" imgW="342720" imgH="444240" progId="Equation.3">
                  <p:embed/>
                </p:oleObj>
              </mc:Choice>
              <mc:Fallback>
                <p:oleObj name="Equation" r:id="rId9" imgW="342720" imgH="444240" progId="Equation.3">
                  <p:embed/>
                  <p:pic>
                    <p:nvPicPr>
                      <p:cNvPr id="0" name="Object 9"/>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4530006" y="2828404"/>
                        <a:ext cx="3429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6" name="Text Box 10"/>
          <p:cNvSpPr txBox="1">
            <a:spLocks noChangeArrowheads="1"/>
          </p:cNvSpPr>
          <p:nvPr/>
        </p:nvSpPr>
        <p:spPr bwMode="auto">
          <a:xfrm>
            <a:off x="6276256" y="2823642"/>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即</a:t>
            </a:r>
          </a:p>
        </p:txBody>
      </p:sp>
      <p:graphicFrame>
        <p:nvGraphicFramePr>
          <p:cNvPr id="516107" name="Object 11"/>
          <p:cNvGraphicFramePr>
            <a:graphicFrameLocks noChangeAspect="1"/>
          </p:cNvGraphicFramePr>
          <p:nvPr>
            <p:extLst>
              <p:ext uri="{D42A27DB-BD31-4B8C-83A1-F6EECF244321}">
                <p14:modId xmlns:p14="http://schemas.microsoft.com/office/powerpoint/2010/main" val="3293332282"/>
              </p:ext>
            </p:extLst>
          </p:nvPr>
        </p:nvGraphicFramePr>
        <p:xfrm>
          <a:off x="6739806" y="2868092"/>
          <a:ext cx="901700" cy="444500"/>
        </p:xfrm>
        <a:graphic>
          <a:graphicData uri="http://schemas.openxmlformats.org/presentationml/2006/ole">
            <mc:AlternateContent xmlns:mc="http://schemas.openxmlformats.org/markup-compatibility/2006">
              <mc:Choice xmlns:v="urn:schemas-microsoft-com:vml" Requires="v">
                <p:oleObj spid="_x0000_s725056" name="Equation" r:id="rId11" imgW="901440" imgH="444240" progId="Equation.3">
                  <p:embed/>
                </p:oleObj>
              </mc:Choice>
              <mc:Fallback>
                <p:oleObj name="Equation" r:id="rId11" imgW="901440" imgH="444240" progId="Equation.3">
                  <p:embed/>
                  <p:pic>
                    <p:nvPicPr>
                      <p:cNvPr id="0" name="Object 11"/>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6739806" y="2868092"/>
                        <a:ext cx="9017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8" name="Text Box 12"/>
          <p:cNvSpPr txBox="1">
            <a:spLocks noChangeArrowheads="1"/>
          </p:cNvSpPr>
          <p:nvPr/>
        </p:nvSpPr>
        <p:spPr bwMode="auto">
          <a:xfrm>
            <a:off x="2237656" y="3509442"/>
            <a:ext cx="182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a:ea typeface="黑体" pitchFamily="2" charset="-122"/>
              </a:rPr>
              <a:t>(2)   </a:t>
            </a:r>
            <a:r>
              <a:rPr lang="zh-CN" altLang="en-US" sz="2800" b="0">
                <a:ea typeface="黑体" pitchFamily="2" charset="-122"/>
              </a:rPr>
              <a:t>极限</a:t>
            </a:r>
          </a:p>
        </p:txBody>
      </p:sp>
      <p:graphicFrame>
        <p:nvGraphicFramePr>
          <p:cNvPr id="516109" name="Object 13"/>
          <p:cNvGraphicFramePr>
            <a:graphicFrameLocks noChangeAspect="1"/>
          </p:cNvGraphicFramePr>
          <p:nvPr>
            <p:extLst>
              <p:ext uri="{D42A27DB-BD31-4B8C-83A1-F6EECF244321}">
                <p14:modId xmlns:p14="http://schemas.microsoft.com/office/powerpoint/2010/main" val="4208572057"/>
              </p:ext>
            </p:extLst>
          </p:nvPr>
        </p:nvGraphicFramePr>
        <p:xfrm>
          <a:off x="3761656" y="3558654"/>
          <a:ext cx="1498600" cy="698500"/>
        </p:xfrm>
        <a:graphic>
          <a:graphicData uri="http://schemas.openxmlformats.org/presentationml/2006/ole">
            <mc:AlternateContent xmlns:mc="http://schemas.openxmlformats.org/markup-compatibility/2006">
              <mc:Choice xmlns:v="urn:schemas-microsoft-com:vml" Requires="v">
                <p:oleObj spid="_x0000_s725057" name="Equation" r:id="rId13" imgW="1498320" imgH="698400" progId="Equation.3">
                  <p:embed/>
                </p:oleObj>
              </mc:Choice>
              <mc:Fallback>
                <p:oleObj name="Equation" r:id="rId13" imgW="1498320" imgH="698400" progId="Equation.3">
                  <p:embed/>
                  <p:pic>
                    <p:nvPicPr>
                      <p:cNvPr id="0" name="Object 13"/>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761656" y="3558654"/>
                        <a:ext cx="14986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10" name="Text Box 14"/>
          <p:cNvSpPr txBox="1">
            <a:spLocks noChangeArrowheads="1"/>
          </p:cNvSpPr>
          <p:nvPr/>
        </p:nvSpPr>
        <p:spPr bwMode="auto">
          <a:xfrm>
            <a:off x="2237656" y="4323830"/>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a:ea typeface="黑体" pitchFamily="2" charset="-122"/>
              </a:rPr>
              <a:t>(3)</a:t>
            </a:r>
          </a:p>
        </p:txBody>
      </p:sp>
      <p:graphicFrame>
        <p:nvGraphicFramePr>
          <p:cNvPr id="516111" name="Object 15"/>
          <p:cNvGraphicFramePr>
            <a:graphicFrameLocks noChangeAspect="1"/>
          </p:cNvGraphicFramePr>
          <p:nvPr>
            <p:extLst>
              <p:ext uri="{D42A27DB-BD31-4B8C-83A1-F6EECF244321}">
                <p14:modId xmlns:p14="http://schemas.microsoft.com/office/powerpoint/2010/main" val="2463633352"/>
              </p:ext>
            </p:extLst>
          </p:nvPr>
        </p:nvGraphicFramePr>
        <p:xfrm>
          <a:off x="2999656" y="4365104"/>
          <a:ext cx="2794000" cy="673100"/>
        </p:xfrm>
        <a:graphic>
          <a:graphicData uri="http://schemas.openxmlformats.org/presentationml/2006/ole">
            <mc:AlternateContent xmlns:mc="http://schemas.openxmlformats.org/markup-compatibility/2006">
              <mc:Choice xmlns:v="urn:schemas-microsoft-com:vml" Requires="v">
                <p:oleObj spid="_x0000_s725058" name="Equation" r:id="rId15" imgW="2793960" imgH="672840" progId="Equation.3">
                  <p:embed/>
                </p:oleObj>
              </mc:Choice>
              <mc:Fallback>
                <p:oleObj name="Equation" r:id="rId15" imgW="2793960" imgH="672840" progId="Equation.3">
                  <p:embed/>
                  <p:pic>
                    <p:nvPicPr>
                      <p:cNvPr id="0" name="Object 15"/>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2999656" y="4365104"/>
                        <a:ext cx="27940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12" name="Text Box 16"/>
          <p:cNvSpPr txBox="1">
            <a:spLocks noChangeArrowheads="1"/>
          </p:cNvSpPr>
          <p:nvPr/>
        </p:nvSpPr>
        <p:spPr bwMode="auto">
          <a:xfrm>
            <a:off x="5895256" y="2137842"/>
            <a:ext cx="396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连续必须具备下列条件</a:t>
            </a:r>
            <a:r>
              <a:rPr lang="en-US" altLang="zh-CN" sz="2800" b="0">
                <a:ea typeface="黑体" pitchFamily="2" charset="-122"/>
              </a:rPr>
              <a:t>:</a:t>
            </a:r>
          </a:p>
        </p:txBody>
      </p:sp>
      <p:sp>
        <p:nvSpPr>
          <p:cNvPr id="516113" name="Text Box 17"/>
          <p:cNvSpPr txBox="1">
            <a:spLocks noChangeArrowheads="1"/>
          </p:cNvSpPr>
          <p:nvPr/>
        </p:nvSpPr>
        <p:spPr bwMode="auto">
          <a:xfrm>
            <a:off x="5285656" y="3509442"/>
            <a:ext cx="144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存在 </a:t>
            </a:r>
            <a:r>
              <a:rPr lang="en-US" altLang="zh-CN" sz="2800" b="0">
                <a:ea typeface="黑体" pitchFamily="2" charset="-122"/>
              </a:rPr>
              <a:t>;</a:t>
            </a:r>
          </a:p>
        </p:txBody>
      </p:sp>
      <p:sp>
        <p:nvSpPr>
          <p:cNvPr id="516114" name="Text Box 18"/>
          <p:cNvSpPr txBox="1">
            <a:spLocks noChangeArrowheads="1"/>
          </p:cNvSpPr>
          <p:nvPr/>
        </p:nvSpPr>
        <p:spPr bwMode="auto">
          <a:xfrm>
            <a:off x="4904656" y="2799830"/>
            <a:ext cx="1428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zh-CN" altLang="en-US" sz="2800" b="0">
                <a:ea typeface="黑体" pitchFamily="2" charset="-122"/>
              </a:rPr>
              <a:t>有定义 </a:t>
            </a:r>
            <a:r>
              <a:rPr lang="en-US" altLang="zh-CN" sz="2800" b="0">
                <a:ea typeface="黑体" pitchFamily="2" charset="-122"/>
              </a:rPr>
              <a:t>,</a:t>
            </a:r>
            <a:endParaRPr lang="en-US" altLang="zh-CN" sz="3200" b="0">
              <a:ea typeface="黑体" pitchFamily="2" charset="-122"/>
            </a:endParaRPr>
          </a:p>
        </p:txBody>
      </p:sp>
      <p:sp>
        <p:nvSpPr>
          <p:cNvPr id="516115" name="Text Box 19"/>
          <p:cNvSpPr txBox="1">
            <a:spLocks noChangeArrowheads="1"/>
          </p:cNvSpPr>
          <p:nvPr/>
        </p:nvSpPr>
        <p:spPr bwMode="auto">
          <a:xfrm>
            <a:off x="7647857" y="2809355"/>
            <a:ext cx="1082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zh-CN" altLang="en-US" sz="2800" b="0">
                <a:ea typeface="黑体" pitchFamily="2" charset="-122"/>
              </a:rPr>
              <a:t>存在 </a:t>
            </a:r>
            <a:r>
              <a:rPr lang="en-US" altLang="zh-CN" sz="2800" b="0">
                <a:ea typeface="黑体" pitchFamily="2" charset="-122"/>
              </a:rPr>
              <a:t>;</a:t>
            </a:r>
            <a:endParaRPr lang="en-US" altLang="zh-CN" sz="3200" b="0">
              <a:ea typeface="黑体" pitchFamily="2" charset="-122"/>
            </a:endParaRPr>
          </a:p>
        </p:txBody>
      </p:sp>
      <p:sp>
        <p:nvSpPr>
          <p:cNvPr id="22"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3"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6098"/>
                                        </p:tgtEl>
                                        <p:attrNameLst>
                                          <p:attrName>style.visibility</p:attrName>
                                        </p:attrNameLst>
                                      </p:cBhvr>
                                      <p:to>
                                        <p:strVal val="visible"/>
                                      </p:to>
                                    </p:set>
                                    <p:animEffect transition="in" filter="wipe(left)">
                                      <p:cBhvr>
                                        <p:cTn id="7" dur="500"/>
                                        <p:tgtEl>
                                          <p:spTgt spid="51609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16099"/>
                                        </p:tgtEl>
                                        <p:attrNameLst>
                                          <p:attrName>style.visibility</p:attrName>
                                        </p:attrNameLst>
                                      </p:cBhvr>
                                      <p:to>
                                        <p:strVal val="visible"/>
                                      </p:to>
                                    </p:set>
                                    <p:animEffect transition="in" filter="wipe(left)">
                                      <p:cBhvr>
                                        <p:cTn id="11" dur="500"/>
                                        <p:tgtEl>
                                          <p:spTgt spid="51609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6100"/>
                                        </p:tgtEl>
                                        <p:attrNameLst>
                                          <p:attrName>style.visibility</p:attrName>
                                        </p:attrNameLst>
                                      </p:cBhvr>
                                      <p:to>
                                        <p:strVal val="visible"/>
                                      </p:to>
                                    </p:set>
                                    <p:animEffect transition="in" filter="wipe(left)">
                                      <p:cBhvr>
                                        <p:cTn id="15" dur="500"/>
                                        <p:tgtEl>
                                          <p:spTgt spid="516100"/>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516101"/>
                                        </p:tgtEl>
                                        <p:attrNameLst>
                                          <p:attrName>style.visibility</p:attrName>
                                        </p:attrNameLst>
                                      </p:cBhvr>
                                      <p:to>
                                        <p:strVal val="visible"/>
                                      </p:to>
                                    </p:set>
                                    <p:animEffect transition="in" filter="wipe(left)">
                                      <p:cBhvr>
                                        <p:cTn id="19" dur="500"/>
                                        <p:tgtEl>
                                          <p:spTgt spid="516101"/>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16112"/>
                                        </p:tgtEl>
                                        <p:attrNameLst>
                                          <p:attrName>style.visibility</p:attrName>
                                        </p:attrNameLst>
                                      </p:cBhvr>
                                      <p:to>
                                        <p:strVal val="visible"/>
                                      </p:to>
                                    </p:set>
                                    <p:animEffect transition="in" filter="wipe(left)">
                                      <p:cBhvr>
                                        <p:cTn id="23" dur="500"/>
                                        <p:tgtEl>
                                          <p:spTgt spid="5161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16102"/>
                                        </p:tgtEl>
                                        <p:attrNameLst>
                                          <p:attrName>style.visibility</p:attrName>
                                        </p:attrNameLst>
                                      </p:cBhvr>
                                      <p:to>
                                        <p:strVal val="visible"/>
                                      </p:to>
                                    </p:set>
                                    <p:animEffect transition="in" filter="wipe(left)">
                                      <p:cBhvr>
                                        <p:cTn id="28" dur="500"/>
                                        <p:tgtEl>
                                          <p:spTgt spid="516102"/>
                                        </p:tgtEl>
                                      </p:cBhvr>
                                    </p:animEffect>
                                  </p:childTnLst>
                                </p:cTn>
                              </p:par>
                            </p:childTnLst>
                          </p:cTn>
                        </p:par>
                        <p:par>
                          <p:cTn id="29" fill="hold" nodeType="afterGroup">
                            <p:stCondLst>
                              <p:cond delay="500"/>
                            </p:stCondLst>
                            <p:childTnLst>
                              <p:par>
                                <p:cTn id="30" presetID="22" presetClass="entr" presetSubtype="8" fill="hold" nodeType="afterEffect">
                                  <p:stCondLst>
                                    <p:cond delay="0"/>
                                  </p:stCondLst>
                                  <p:childTnLst>
                                    <p:set>
                                      <p:cBhvr>
                                        <p:cTn id="31" dur="1" fill="hold">
                                          <p:stCondLst>
                                            <p:cond delay="0"/>
                                          </p:stCondLst>
                                        </p:cTn>
                                        <p:tgtEl>
                                          <p:spTgt spid="516103"/>
                                        </p:tgtEl>
                                        <p:attrNameLst>
                                          <p:attrName>style.visibility</p:attrName>
                                        </p:attrNameLst>
                                      </p:cBhvr>
                                      <p:to>
                                        <p:strVal val="visible"/>
                                      </p:to>
                                    </p:set>
                                    <p:animEffect transition="in" filter="wipe(left)">
                                      <p:cBhvr>
                                        <p:cTn id="32" dur="500"/>
                                        <p:tgtEl>
                                          <p:spTgt spid="516103"/>
                                        </p:tgtEl>
                                      </p:cBhvr>
                                    </p:animEffect>
                                  </p:childTnLst>
                                </p:cTn>
                              </p:par>
                            </p:childTnLst>
                          </p:cTn>
                        </p:par>
                        <p:par>
                          <p:cTn id="33" fill="hold" nodeType="afterGroup">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516104">
                                            <p:txEl>
                                              <p:pRg st="0" end="0"/>
                                            </p:txEl>
                                          </p:spTgt>
                                        </p:tgtEl>
                                        <p:attrNameLst>
                                          <p:attrName>style.visibility</p:attrName>
                                        </p:attrNameLst>
                                      </p:cBhvr>
                                      <p:to>
                                        <p:strVal val="visible"/>
                                      </p:to>
                                    </p:set>
                                    <p:animEffect transition="in" filter="wipe(left)">
                                      <p:cBhvr>
                                        <p:cTn id="36" dur="500"/>
                                        <p:tgtEl>
                                          <p:spTgt spid="516104">
                                            <p:txEl>
                                              <p:pRg st="0" end="0"/>
                                            </p:txEl>
                                          </p:spTgt>
                                        </p:tgtEl>
                                      </p:cBhvr>
                                    </p:animEffect>
                                  </p:childTnLst>
                                </p:cTn>
                              </p:par>
                            </p:childTnLst>
                          </p:cTn>
                        </p:par>
                        <p:par>
                          <p:cTn id="37" fill="hold" nodeType="afterGroup">
                            <p:stCondLst>
                              <p:cond delay="1500"/>
                            </p:stCondLst>
                            <p:childTnLst>
                              <p:par>
                                <p:cTn id="38" presetID="22" presetClass="entr" presetSubtype="8" fill="hold" nodeType="afterEffect">
                                  <p:stCondLst>
                                    <p:cond delay="0"/>
                                  </p:stCondLst>
                                  <p:childTnLst>
                                    <p:set>
                                      <p:cBhvr>
                                        <p:cTn id="39" dur="1" fill="hold">
                                          <p:stCondLst>
                                            <p:cond delay="0"/>
                                          </p:stCondLst>
                                        </p:cTn>
                                        <p:tgtEl>
                                          <p:spTgt spid="516105"/>
                                        </p:tgtEl>
                                        <p:attrNameLst>
                                          <p:attrName>style.visibility</p:attrName>
                                        </p:attrNameLst>
                                      </p:cBhvr>
                                      <p:to>
                                        <p:strVal val="visible"/>
                                      </p:to>
                                    </p:set>
                                    <p:animEffect transition="in" filter="wipe(left)">
                                      <p:cBhvr>
                                        <p:cTn id="40" dur="500"/>
                                        <p:tgtEl>
                                          <p:spTgt spid="516105"/>
                                        </p:tgtEl>
                                      </p:cBhvr>
                                    </p:animEffect>
                                  </p:childTnLst>
                                </p:cTn>
                              </p:par>
                            </p:childTnLst>
                          </p:cTn>
                        </p:par>
                        <p:par>
                          <p:cTn id="41" fill="hold" nodeType="afterGroup">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516114">
                                            <p:txEl>
                                              <p:pRg st="0" end="0"/>
                                            </p:txEl>
                                          </p:spTgt>
                                        </p:tgtEl>
                                        <p:attrNameLst>
                                          <p:attrName>style.visibility</p:attrName>
                                        </p:attrNameLst>
                                      </p:cBhvr>
                                      <p:to>
                                        <p:strVal val="visible"/>
                                      </p:to>
                                    </p:set>
                                    <p:animEffect transition="in" filter="wipe(left)">
                                      <p:cBhvr>
                                        <p:cTn id="44" dur="500"/>
                                        <p:tgtEl>
                                          <p:spTgt spid="516114">
                                            <p:txEl>
                                              <p:pRg st="0" end="0"/>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16106">
                                            <p:txEl>
                                              <p:pRg st="0" end="0"/>
                                            </p:txEl>
                                          </p:spTgt>
                                        </p:tgtEl>
                                        <p:attrNameLst>
                                          <p:attrName>style.visibility</p:attrName>
                                        </p:attrNameLst>
                                      </p:cBhvr>
                                      <p:to>
                                        <p:strVal val="visible"/>
                                      </p:to>
                                    </p:set>
                                    <p:animEffect transition="in" filter="wipe(left)">
                                      <p:cBhvr>
                                        <p:cTn id="49" dur="500"/>
                                        <p:tgtEl>
                                          <p:spTgt spid="516106">
                                            <p:txEl>
                                              <p:pRg st="0" end="0"/>
                                            </p:txEl>
                                          </p:spTgt>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516107"/>
                                        </p:tgtEl>
                                        <p:attrNameLst>
                                          <p:attrName>style.visibility</p:attrName>
                                        </p:attrNameLst>
                                      </p:cBhvr>
                                      <p:to>
                                        <p:strVal val="visible"/>
                                      </p:to>
                                    </p:set>
                                    <p:animEffect transition="in" filter="wipe(left)">
                                      <p:cBhvr>
                                        <p:cTn id="53" dur="500"/>
                                        <p:tgtEl>
                                          <p:spTgt spid="516107"/>
                                        </p:tgtEl>
                                      </p:cBhvr>
                                    </p:animEffect>
                                  </p:childTnLst>
                                </p:cTn>
                              </p:par>
                            </p:childTnLst>
                          </p:cTn>
                        </p:par>
                        <p:par>
                          <p:cTn id="54" fill="hold" nodeType="afterGroup">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516115">
                                            <p:txEl>
                                              <p:pRg st="0" end="0"/>
                                            </p:txEl>
                                          </p:spTgt>
                                        </p:tgtEl>
                                        <p:attrNameLst>
                                          <p:attrName>style.visibility</p:attrName>
                                        </p:attrNameLst>
                                      </p:cBhvr>
                                      <p:to>
                                        <p:strVal val="visible"/>
                                      </p:to>
                                    </p:set>
                                    <p:animEffect transition="in" filter="wipe(left)">
                                      <p:cBhvr>
                                        <p:cTn id="57" dur="500"/>
                                        <p:tgtEl>
                                          <p:spTgt spid="516115">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16108"/>
                                        </p:tgtEl>
                                        <p:attrNameLst>
                                          <p:attrName>style.visibility</p:attrName>
                                        </p:attrNameLst>
                                      </p:cBhvr>
                                      <p:to>
                                        <p:strVal val="visible"/>
                                      </p:to>
                                    </p:set>
                                    <p:animEffect transition="in" filter="wipe(left)">
                                      <p:cBhvr>
                                        <p:cTn id="62" dur="500"/>
                                        <p:tgtEl>
                                          <p:spTgt spid="516108"/>
                                        </p:tgtEl>
                                      </p:cBhvr>
                                    </p:animEffect>
                                  </p:childTnLst>
                                </p:cTn>
                              </p:par>
                            </p:childTnLst>
                          </p:cTn>
                        </p:par>
                        <p:par>
                          <p:cTn id="63" fill="hold" nodeType="afterGroup">
                            <p:stCondLst>
                              <p:cond delay="500"/>
                            </p:stCondLst>
                            <p:childTnLst>
                              <p:par>
                                <p:cTn id="64" presetID="22" presetClass="entr" presetSubtype="8" fill="hold" nodeType="afterEffect">
                                  <p:stCondLst>
                                    <p:cond delay="0"/>
                                  </p:stCondLst>
                                  <p:childTnLst>
                                    <p:set>
                                      <p:cBhvr>
                                        <p:cTn id="65" dur="1" fill="hold">
                                          <p:stCondLst>
                                            <p:cond delay="0"/>
                                          </p:stCondLst>
                                        </p:cTn>
                                        <p:tgtEl>
                                          <p:spTgt spid="516109"/>
                                        </p:tgtEl>
                                        <p:attrNameLst>
                                          <p:attrName>style.visibility</p:attrName>
                                        </p:attrNameLst>
                                      </p:cBhvr>
                                      <p:to>
                                        <p:strVal val="visible"/>
                                      </p:to>
                                    </p:set>
                                    <p:animEffect transition="in" filter="wipe(left)">
                                      <p:cBhvr>
                                        <p:cTn id="66" dur="500"/>
                                        <p:tgtEl>
                                          <p:spTgt spid="516109"/>
                                        </p:tgtEl>
                                      </p:cBhvr>
                                    </p:animEffect>
                                  </p:childTnLst>
                                </p:cTn>
                              </p:par>
                            </p:childTnLst>
                          </p:cTn>
                        </p:par>
                        <p:par>
                          <p:cTn id="67" fill="hold" nodeType="afterGroup">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516113"/>
                                        </p:tgtEl>
                                        <p:attrNameLst>
                                          <p:attrName>style.visibility</p:attrName>
                                        </p:attrNameLst>
                                      </p:cBhvr>
                                      <p:to>
                                        <p:strVal val="visible"/>
                                      </p:to>
                                    </p:set>
                                    <p:animEffect transition="in" filter="wipe(left)">
                                      <p:cBhvr>
                                        <p:cTn id="70" dur="500"/>
                                        <p:tgtEl>
                                          <p:spTgt spid="5161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16110"/>
                                        </p:tgtEl>
                                        <p:attrNameLst>
                                          <p:attrName>style.visibility</p:attrName>
                                        </p:attrNameLst>
                                      </p:cBhvr>
                                      <p:to>
                                        <p:strVal val="visible"/>
                                      </p:to>
                                    </p:set>
                                    <p:animEffect transition="in" filter="wipe(left)">
                                      <p:cBhvr>
                                        <p:cTn id="75" dur="500"/>
                                        <p:tgtEl>
                                          <p:spTgt spid="516110"/>
                                        </p:tgtEl>
                                      </p:cBhvr>
                                    </p:animEffect>
                                  </p:childTnLst>
                                </p:cTn>
                              </p:par>
                            </p:childTnLst>
                          </p:cTn>
                        </p:par>
                        <p:par>
                          <p:cTn id="76" fill="hold" nodeType="afterGroup">
                            <p:stCondLst>
                              <p:cond delay="500"/>
                            </p:stCondLst>
                            <p:childTnLst>
                              <p:par>
                                <p:cTn id="77" presetID="22" presetClass="entr" presetSubtype="8" fill="hold" nodeType="afterEffect">
                                  <p:stCondLst>
                                    <p:cond delay="0"/>
                                  </p:stCondLst>
                                  <p:childTnLst>
                                    <p:set>
                                      <p:cBhvr>
                                        <p:cTn id="78" dur="1" fill="hold">
                                          <p:stCondLst>
                                            <p:cond delay="0"/>
                                          </p:stCondLst>
                                        </p:cTn>
                                        <p:tgtEl>
                                          <p:spTgt spid="516111"/>
                                        </p:tgtEl>
                                        <p:attrNameLst>
                                          <p:attrName>style.visibility</p:attrName>
                                        </p:attrNameLst>
                                      </p:cBhvr>
                                      <p:to>
                                        <p:strVal val="visible"/>
                                      </p:to>
                                    </p:set>
                                    <p:animEffect transition="in" filter="wipe(left)">
                                      <p:cBhvr>
                                        <p:cTn id="79" dur="500"/>
                                        <p:tgtEl>
                                          <p:spTgt spid="516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098" grpId="0" autoUpdateAnimBg="0"/>
      <p:bldP spid="516100" grpId="0" autoUpdateAnimBg="0"/>
      <p:bldP spid="516102" grpId="0" autoUpdateAnimBg="0"/>
      <p:bldP spid="516104" grpId="0" build="p" autoUpdateAnimBg="0" advAuto="0"/>
      <p:bldP spid="516106" grpId="0" build="p" autoUpdateAnimBg="0"/>
      <p:bldP spid="516108" grpId="0" autoUpdateAnimBg="0"/>
      <p:bldP spid="516110" grpId="0" autoUpdateAnimBg="0"/>
      <p:bldP spid="516112" grpId="0" autoUpdateAnimBg="0"/>
      <p:bldP spid="516113" grpId="0" autoUpdateAnimBg="0"/>
      <p:bldP spid="516114" grpId="0" build="p" autoUpdateAnimBg="0" advAuto="0"/>
      <p:bldP spid="516115" grpId="0" build="p" autoUpdateAnimBg="0" advAuto="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内容占位符 2"/>
          <p:cNvSpPr txBox="1">
            <a:spLocks/>
          </p:cNvSpPr>
          <p:nvPr/>
        </p:nvSpPr>
        <p:spPr>
          <a:xfrm>
            <a:off x="1820025" y="4716519"/>
            <a:ext cx="9589349" cy="1483742"/>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从上述性质可以看出， 函数</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     处连续， 等价于其在     处的左极限、右极限存在且相等并等于该点的函数值</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其中只要有一条不成立， 则函数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      处不连续</a:t>
            </a:r>
            <a:r>
              <a:rPr kumimoji="0" lang="en-US" altLang="zh-CN" b="0" dirty="0" smtClean="0">
                <a:solidFill>
                  <a:prstClr val="black"/>
                </a:solidFill>
                <a:latin typeface="Arial"/>
                <a:ea typeface="微软雅黑"/>
              </a:rPr>
              <a:t>.</a:t>
            </a:r>
            <a:endParaRPr kumimoji="0" lang="zh-CN" altLang="en-US" b="0" dirty="0">
              <a:solidFill>
                <a:prstClr val="black"/>
              </a:solidFill>
              <a:latin typeface="Arial"/>
              <a:ea typeface="微软雅黑"/>
            </a:endParaRPr>
          </a:p>
        </p:txBody>
      </p:sp>
      <p:sp>
        <p:nvSpPr>
          <p:cNvPr id="4" name="内容占位符 2"/>
          <p:cNvSpPr txBox="1">
            <a:spLocks/>
          </p:cNvSpPr>
          <p:nvPr/>
        </p:nvSpPr>
        <p:spPr>
          <a:xfrm>
            <a:off x="1831230" y="3281065"/>
            <a:ext cx="10971372" cy="628735"/>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显然有</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5" name="内容占位符 2"/>
          <p:cNvSpPr txBox="1">
            <a:spLocks/>
          </p:cNvSpPr>
          <p:nvPr/>
        </p:nvSpPr>
        <p:spPr>
          <a:xfrm>
            <a:off x="1856406" y="3827766"/>
            <a:ext cx="9010858" cy="575877"/>
          </a:xfrm>
          <a:prstGeom prst="rect">
            <a:avLst/>
          </a:prstGeom>
        </p:spPr>
        <p:txBody>
          <a:bodyPr vert="horz" lIns="121908" tIns="60954" rIns="121908" bIns="60954" rtlCol="0">
            <a:normAutofit fontScale="925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即函数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     处</a:t>
            </a:r>
            <a:r>
              <a:rPr kumimoji="0" lang="zh-CN" altLang="en-US" b="0" dirty="0" smtClean="0">
                <a:solidFill>
                  <a:srgbClr val="FF9500"/>
                </a:solidFill>
                <a:latin typeface="Arial"/>
                <a:ea typeface="微软雅黑"/>
              </a:rPr>
              <a:t>连续</a:t>
            </a:r>
            <a:r>
              <a:rPr kumimoji="0" lang="zh-CN" altLang="en-US" b="0" dirty="0" smtClean="0">
                <a:solidFill>
                  <a:prstClr val="black"/>
                </a:solidFill>
                <a:latin typeface="Arial"/>
                <a:ea typeface="微软雅黑"/>
              </a:rPr>
              <a:t>的充分必要条件是</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     处</a:t>
            </a:r>
            <a:r>
              <a:rPr kumimoji="0" lang="zh-CN" altLang="en-US" b="0" dirty="0" smtClean="0">
                <a:solidFill>
                  <a:srgbClr val="FF9500"/>
                </a:solidFill>
                <a:latin typeface="Arial"/>
                <a:ea typeface="微软雅黑"/>
              </a:rPr>
              <a:t>左连续</a:t>
            </a:r>
            <a:r>
              <a:rPr kumimoji="0" lang="zh-CN" altLang="en-US" b="0" dirty="0" smtClean="0">
                <a:solidFill>
                  <a:prstClr val="black"/>
                </a:solidFill>
                <a:latin typeface="Arial"/>
                <a:ea typeface="微软雅黑"/>
              </a:rPr>
              <a:t>且</a:t>
            </a:r>
            <a:r>
              <a:rPr kumimoji="0" lang="zh-CN" altLang="en-US" b="0" dirty="0" smtClean="0">
                <a:solidFill>
                  <a:srgbClr val="FF9500"/>
                </a:solidFill>
                <a:latin typeface="Arial"/>
                <a:ea typeface="微软雅黑"/>
              </a:rPr>
              <a:t>右连续</a:t>
            </a:r>
            <a:r>
              <a:rPr kumimoji="0" lang="en-US" altLang="zh-CN" b="0" dirty="0" smtClean="0">
                <a:solidFill>
                  <a:prstClr val="black"/>
                </a:solidFill>
                <a:latin typeface="Arial"/>
                <a:ea typeface="微软雅黑"/>
              </a:rPr>
              <a:t>.</a:t>
            </a:r>
          </a:p>
        </p:txBody>
      </p:sp>
      <p:graphicFrame>
        <p:nvGraphicFramePr>
          <p:cNvPr id="7" name="对象 6"/>
          <p:cNvGraphicFramePr>
            <a:graphicFrameLocks noChangeAspect="1"/>
          </p:cNvGraphicFramePr>
          <p:nvPr>
            <p:extLst>
              <p:ext uri="{D42A27DB-BD31-4B8C-83A1-F6EECF244321}">
                <p14:modId xmlns:p14="http://schemas.microsoft.com/office/powerpoint/2010/main" val="747753111"/>
              </p:ext>
            </p:extLst>
          </p:nvPr>
        </p:nvGraphicFramePr>
        <p:xfrm>
          <a:off x="2970662" y="3320996"/>
          <a:ext cx="4554088" cy="588804"/>
        </p:xfrm>
        <a:graphic>
          <a:graphicData uri="http://schemas.openxmlformats.org/presentationml/2006/ole">
            <mc:AlternateContent xmlns:mc="http://schemas.openxmlformats.org/markup-compatibility/2006">
              <mc:Choice xmlns:v="urn:schemas-microsoft-com:vml" Requires="v">
                <p:oleObj spid="_x0000_s719106" name="Equation" r:id="rId3" imgW="2832100" imgH="317500" progId="Equation.DSMT4">
                  <p:embed/>
                </p:oleObj>
              </mc:Choice>
              <mc:Fallback>
                <p:oleObj name="Equation" r:id="rId3" imgW="2832100" imgH="317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0662" y="3320996"/>
                        <a:ext cx="4554088" cy="588804"/>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43317772"/>
              </p:ext>
            </p:extLst>
          </p:nvPr>
        </p:nvGraphicFramePr>
        <p:xfrm>
          <a:off x="5659663" y="4793601"/>
          <a:ext cx="596715" cy="482104"/>
        </p:xfrm>
        <a:graphic>
          <a:graphicData uri="http://schemas.openxmlformats.org/presentationml/2006/ole">
            <mc:AlternateContent xmlns:mc="http://schemas.openxmlformats.org/markup-compatibility/2006">
              <mc:Choice xmlns:v="urn:schemas-microsoft-com:vml" Requires="v">
                <p:oleObj spid="_x0000_s719107" name="Equation" r:id="rId5" imgW="368140" imgH="253890" progId="Equation.DSMT4">
                  <p:embed/>
                </p:oleObj>
              </mc:Choice>
              <mc:Fallback>
                <p:oleObj name="Equation" r:id="rId5"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9663" y="4793601"/>
                        <a:ext cx="596715" cy="482104"/>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02465247"/>
              </p:ext>
            </p:extLst>
          </p:nvPr>
        </p:nvGraphicFramePr>
        <p:xfrm>
          <a:off x="6695251" y="4741289"/>
          <a:ext cx="421505" cy="595066"/>
        </p:xfrm>
        <a:graphic>
          <a:graphicData uri="http://schemas.openxmlformats.org/presentationml/2006/ole">
            <mc:AlternateContent xmlns:mc="http://schemas.openxmlformats.org/markup-compatibility/2006">
              <mc:Choice xmlns:v="urn:schemas-microsoft-com:vml" Requires="v">
                <p:oleObj spid="_x0000_s719108" name="Equation" r:id="rId7" imgW="165028" imgH="228501" progId="Equation.DSMT4">
                  <p:embed/>
                </p:oleObj>
              </mc:Choice>
              <mc:Fallback>
                <p:oleObj name="Equation" r:id="rId7"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5251" y="4741289"/>
                        <a:ext cx="421505" cy="595066"/>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14199753"/>
              </p:ext>
            </p:extLst>
          </p:nvPr>
        </p:nvGraphicFramePr>
        <p:xfrm>
          <a:off x="9867900" y="4737402"/>
          <a:ext cx="396110" cy="559214"/>
        </p:xfrm>
        <a:graphic>
          <a:graphicData uri="http://schemas.openxmlformats.org/presentationml/2006/ole">
            <mc:AlternateContent xmlns:mc="http://schemas.openxmlformats.org/markup-compatibility/2006">
              <mc:Choice xmlns:v="urn:schemas-microsoft-com:vml" Requires="v">
                <p:oleObj spid="_x0000_s719109" name="Equation" r:id="rId9" imgW="165028" imgH="228501" progId="Equation.DSMT4">
                  <p:embed/>
                </p:oleObj>
              </mc:Choice>
              <mc:Fallback>
                <p:oleObj name="Equation" r:id="rId9"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7900" y="4737402"/>
                        <a:ext cx="396110" cy="559214"/>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52366571"/>
              </p:ext>
            </p:extLst>
          </p:nvPr>
        </p:nvGraphicFramePr>
        <p:xfrm>
          <a:off x="2929154" y="5751124"/>
          <a:ext cx="636558" cy="490546"/>
        </p:xfrm>
        <a:graphic>
          <a:graphicData uri="http://schemas.openxmlformats.org/presentationml/2006/ole">
            <mc:AlternateContent xmlns:mc="http://schemas.openxmlformats.org/markup-compatibility/2006">
              <mc:Choice xmlns:v="urn:schemas-microsoft-com:vml" Requires="v">
                <p:oleObj spid="_x0000_s719110" name="Equation" r:id="rId10" imgW="368140" imgH="253890" progId="Equation.DSMT4">
                  <p:embed/>
                </p:oleObj>
              </mc:Choice>
              <mc:Fallback>
                <p:oleObj name="Equation" r:id="rId10"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9154" y="5751124"/>
                        <a:ext cx="636558" cy="490546"/>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393297495"/>
              </p:ext>
            </p:extLst>
          </p:nvPr>
        </p:nvGraphicFramePr>
        <p:xfrm>
          <a:off x="3917304" y="5724856"/>
          <a:ext cx="378495" cy="534346"/>
        </p:xfrm>
        <a:graphic>
          <a:graphicData uri="http://schemas.openxmlformats.org/presentationml/2006/ole">
            <mc:AlternateContent xmlns:mc="http://schemas.openxmlformats.org/markup-compatibility/2006">
              <mc:Choice xmlns:v="urn:schemas-microsoft-com:vml" Requires="v">
                <p:oleObj spid="_x0000_s719111" name="Equation" r:id="rId11" imgW="165028" imgH="228501" progId="Equation.DSMT4">
                  <p:embed/>
                </p:oleObj>
              </mc:Choice>
              <mc:Fallback>
                <p:oleObj name="Equation" r:id="rId11"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7304" y="5724856"/>
                        <a:ext cx="378495" cy="534346"/>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099371551"/>
              </p:ext>
            </p:extLst>
          </p:nvPr>
        </p:nvGraphicFramePr>
        <p:xfrm>
          <a:off x="2794493" y="3900058"/>
          <a:ext cx="529173" cy="485835"/>
        </p:xfrm>
        <a:graphic>
          <a:graphicData uri="http://schemas.openxmlformats.org/presentationml/2006/ole">
            <mc:AlternateContent xmlns:mc="http://schemas.openxmlformats.org/markup-compatibility/2006">
              <mc:Choice xmlns:v="urn:schemas-microsoft-com:vml" Requires="v">
                <p:oleObj spid="_x0000_s719112" name="Equation" r:id="rId12" imgW="368140" imgH="253890" progId="Equation.DSMT4">
                  <p:embed/>
                </p:oleObj>
              </mc:Choice>
              <mc:Fallback>
                <p:oleObj name="Equation" r:id="rId12"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4493" y="3900058"/>
                        <a:ext cx="529173" cy="485835"/>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132186965"/>
              </p:ext>
            </p:extLst>
          </p:nvPr>
        </p:nvGraphicFramePr>
        <p:xfrm>
          <a:off x="3692933" y="3800361"/>
          <a:ext cx="390737" cy="551628"/>
        </p:xfrm>
        <a:graphic>
          <a:graphicData uri="http://schemas.openxmlformats.org/presentationml/2006/ole">
            <mc:AlternateContent xmlns:mc="http://schemas.openxmlformats.org/markup-compatibility/2006">
              <mc:Choice xmlns:v="urn:schemas-microsoft-com:vml" Requires="v">
                <p:oleObj spid="_x0000_s719113" name="Equation" r:id="rId13" imgW="165028" imgH="228501" progId="Equation.DSMT4">
                  <p:embed/>
                </p:oleObj>
              </mc:Choice>
              <mc:Fallback>
                <p:oleObj name="Equation" r:id="rId13"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2933" y="3800361"/>
                        <a:ext cx="390737" cy="551628"/>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259108997"/>
              </p:ext>
            </p:extLst>
          </p:nvPr>
        </p:nvGraphicFramePr>
        <p:xfrm>
          <a:off x="7116757" y="3880545"/>
          <a:ext cx="579444" cy="505347"/>
        </p:xfrm>
        <a:graphic>
          <a:graphicData uri="http://schemas.openxmlformats.org/presentationml/2006/ole">
            <mc:AlternateContent xmlns:mc="http://schemas.openxmlformats.org/markup-compatibility/2006">
              <mc:Choice xmlns:v="urn:schemas-microsoft-com:vml" Requires="v">
                <p:oleObj spid="_x0000_s719114" name="Equation" r:id="rId14" imgW="368140" imgH="253890" progId="Equation.DSMT4">
                  <p:embed/>
                </p:oleObj>
              </mc:Choice>
              <mc:Fallback>
                <p:oleObj name="Equation" r:id="rId14"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6757" y="3880545"/>
                        <a:ext cx="579444" cy="505347"/>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794405039"/>
              </p:ext>
            </p:extLst>
          </p:nvPr>
        </p:nvGraphicFramePr>
        <p:xfrm>
          <a:off x="7978068" y="3810109"/>
          <a:ext cx="422187" cy="596029"/>
        </p:xfrm>
        <a:graphic>
          <a:graphicData uri="http://schemas.openxmlformats.org/presentationml/2006/ole">
            <mc:AlternateContent xmlns:mc="http://schemas.openxmlformats.org/markup-compatibility/2006">
              <mc:Choice xmlns:v="urn:schemas-microsoft-com:vml" Requires="v">
                <p:oleObj spid="_x0000_s719115" name="Equation" r:id="rId15" imgW="165028" imgH="228501" progId="Equation.DSMT4">
                  <p:embed/>
                </p:oleObj>
              </mc:Choice>
              <mc:Fallback>
                <p:oleObj name="Equation" r:id="rId15"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8068" y="3810109"/>
                        <a:ext cx="422187" cy="596029"/>
                      </a:xfrm>
                      <a:prstGeom prst="rect">
                        <a:avLst/>
                      </a:prstGeom>
                      <a:noFill/>
                    </p:spPr>
                  </p:pic>
                </p:oleObj>
              </mc:Fallback>
            </mc:AlternateContent>
          </a:graphicData>
        </a:graphic>
      </p:graphicFrame>
      <p:grpSp>
        <p:nvGrpSpPr>
          <p:cNvPr id="17" name="组合 16"/>
          <p:cNvGrpSpPr/>
          <p:nvPr/>
        </p:nvGrpSpPr>
        <p:grpSpPr>
          <a:xfrm>
            <a:off x="1856406" y="1522130"/>
            <a:ext cx="8704090" cy="1663216"/>
            <a:chOff x="895581" y="2716400"/>
            <a:chExt cx="7937555" cy="1663216"/>
          </a:xfrm>
        </p:grpSpPr>
        <p:sp>
          <p:nvSpPr>
            <p:cNvPr id="24" name="内容占位符 2"/>
            <p:cNvSpPr txBox="1">
              <a:spLocks/>
            </p:cNvSpPr>
            <p:nvPr/>
          </p:nvSpPr>
          <p:spPr>
            <a:xfrm>
              <a:off x="895581" y="2716400"/>
              <a:ext cx="7937555" cy="1663216"/>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b="0" i="0" u="none" strike="noStrike" kern="1200" cap="none" spc="0" normalizeH="0" baseline="0" noProof="0" dirty="0" smtClean="0">
                  <a:ln>
                    <a:noFill/>
                  </a:ln>
                  <a:solidFill>
                    <a:prstClr val="black"/>
                  </a:solidFill>
                  <a:effectLst/>
                  <a:uLnTx/>
                  <a:uFillTx/>
                  <a:latin typeface="Arial"/>
                  <a:ea typeface="微软雅黑"/>
                </a:rPr>
                <a:t>和极限概念中有左、右极限一样， 函数也有左、右连续的概念</a:t>
              </a:r>
              <a:r>
                <a:rPr kumimoji="0" lang="en-US" altLang="zh-CN" b="0" i="0" u="none" strike="noStrike" kern="1200" cap="none" spc="0" normalizeH="0" baseline="0" noProof="0" dirty="0" smtClean="0">
                  <a:ln>
                    <a:noFill/>
                  </a:ln>
                  <a:solidFill>
                    <a:prstClr val="black"/>
                  </a:solidFill>
                  <a:effectLst/>
                  <a:uLnTx/>
                  <a:uFillTx/>
                  <a:latin typeface="Arial"/>
                  <a:ea typeface="微软雅黑"/>
                </a:rPr>
                <a:t>.</a:t>
              </a: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b="0" i="0" u="none" strike="noStrike" kern="1200" cap="none" spc="0" normalizeH="0" baseline="0" noProof="0" dirty="0" smtClean="0">
                  <a:ln>
                    <a:noFill/>
                  </a:ln>
                  <a:solidFill>
                    <a:prstClr val="black"/>
                  </a:solidFill>
                  <a:effectLst/>
                  <a:uLnTx/>
                  <a:uFillTx/>
                  <a:latin typeface="Arial"/>
                  <a:ea typeface="微软雅黑"/>
                </a:rPr>
                <a:t>若                               ，则称</a:t>
              </a:r>
              <a:r>
                <a:rPr kumimoji="0" lang="en-US" altLang="zh-CN"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b="0" i="0" u="none" strike="noStrike" kern="1200" cap="none" spc="0" normalizeH="0" baseline="0" noProof="0" dirty="0" smtClean="0">
                  <a:ln>
                    <a:noFill/>
                  </a:ln>
                  <a:solidFill>
                    <a:prstClr val="black"/>
                  </a:solidFill>
                  <a:effectLst/>
                  <a:uLnTx/>
                  <a:uFillTx/>
                  <a:latin typeface="Arial"/>
                  <a:ea typeface="微软雅黑"/>
                </a:rPr>
                <a:t>在      处</a:t>
              </a:r>
              <a:r>
                <a:rPr kumimoji="0" lang="zh-CN" altLang="en-US" b="0" i="0" u="none" strike="noStrike" kern="1200" cap="none" spc="0" normalizeH="0" baseline="0" noProof="0" dirty="0" smtClean="0">
                  <a:ln>
                    <a:noFill/>
                  </a:ln>
                  <a:solidFill>
                    <a:srgbClr val="FF9500"/>
                  </a:solidFill>
                  <a:effectLst/>
                  <a:uLnTx/>
                  <a:uFillTx/>
                  <a:latin typeface="Arial"/>
                  <a:ea typeface="微软雅黑"/>
                </a:rPr>
                <a:t>右连续</a:t>
              </a:r>
              <a:r>
                <a:rPr kumimoji="0" lang="zh-CN" altLang="en-US" b="0" i="0" u="none" strike="noStrike" kern="1200" cap="none" spc="0" normalizeH="0" baseline="0" noProof="0" dirty="0" smtClean="0">
                  <a:ln>
                    <a:noFill/>
                  </a:ln>
                  <a:solidFill>
                    <a:prstClr val="black"/>
                  </a:solidFill>
                  <a:effectLst/>
                  <a:uLnTx/>
                  <a:uFillTx/>
                  <a:latin typeface="Arial"/>
                  <a:ea typeface="微软雅黑"/>
                </a:rPr>
                <a:t>；</a:t>
              </a: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b="0" i="0" u="none" strike="noStrike" kern="1200" cap="none" spc="0" normalizeH="0" baseline="0" noProof="0" dirty="0" smtClean="0">
                  <a:ln>
                    <a:noFill/>
                  </a:ln>
                  <a:solidFill>
                    <a:prstClr val="black"/>
                  </a:solidFill>
                  <a:effectLst/>
                  <a:uLnTx/>
                  <a:uFillTx/>
                  <a:latin typeface="Arial"/>
                  <a:ea typeface="微软雅黑"/>
                </a:rPr>
                <a:t>若                               ， 则称</a:t>
              </a:r>
              <a:r>
                <a:rPr kumimoji="0" lang="en-US" altLang="zh-CN"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b="0" i="0" u="none" strike="noStrike" kern="1200" cap="none" spc="0" normalizeH="0" baseline="0" noProof="0" dirty="0" smtClean="0">
                  <a:ln>
                    <a:noFill/>
                  </a:ln>
                  <a:solidFill>
                    <a:prstClr val="black"/>
                  </a:solidFill>
                  <a:effectLst/>
                  <a:uLnTx/>
                  <a:uFillTx/>
                  <a:latin typeface="Arial"/>
                  <a:ea typeface="微软雅黑"/>
                </a:rPr>
                <a:t>在      处</a:t>
              </a:r>
              <a:r>
                <a:rPr kumimoji="0" lang="zh-CN" altLang="en-US" b="0" i="0" u="none" strike="noStrike" kern="1200" cap="none" spc="0" normalizeH="0" baseline="0" noProof="0" dirty="0" smtClean="0">
                  <a:ln>
                    <a:noFill/>
                  </a:ln>
                  <a:solidFill>
                    <a:srgbClr val="FF9500"/>
                  </a:solidFill>
                  <a:effectLst/>
                  <a:uLnTx/>
                  <a:uFillTx/>
                  <a:latin typeface="Arial"/>
                  <a:ea typeface="微软雅黑"/>
                </a:rPr>
                <a:t>左连续</a:t>
              </a:r>
              <a:r>
                <a:rPr kumimoji="0" lang="en-US" altLang="zh-CN" b="0" i="0" u="none" strike="noStrike" kern="1200" cap="none" spc="0" normalizeH="0" baseline="0" noProof="0" dirty="0" smtClean="0">
                  <a:ln>
                    <a:noFill/>
                  </a:ln>
                  <a:solidFill>
                    <a:prstClr val="black"/>
                  </a:solidFill>
                  <a:effectLst/>
                  <a:uLnTx/>
                  <a:uFillTx/>
                  <a:latin typeface="Arial"/>
                  <a:ea typeface="微软雅黑"/>
                </a:rPr>
                <a:t>.</a:t>
              </a:r>
            </a:p>
          </p:txBody>
        </p:sp>
        <p:graphicFrame>
          <p:nvGraphicFramePr>
            <p:cNvPr id="18" name="对象 17"/>
            <p:cNvGraphicFramePr>
              <a:graphicFrameLocks noChangeAspect="1"/>
            </p:cNvGraphicFramePr>
            <p:nvPr>
              <p:extLst>
                <p:ext uri="{D42A27DB-BD31-4B8C-83A1-F6EECF244321}">
                  <p14:modId xmlns:p14="http://schemas.microsoft.com/office/powerpoint/2010/main" val="711589482"/>
                </p:ext>
              </p:extLst>
            </p:nvPr>
          </p:nvGraphicFramePr>
          <p:xfrm>
            <a:off x="1232330" y="3246333"/>
            <a:ext cx="2414640" cy="607353"/>
          </p:xfrm>
          <a:graphic>
            <a:graphicData uri="http://schemas.openxmlformats.org/presentationml/2006/ole">
              <mc:AlternateContent xmlns:mc="http://schemas.openxmlformats.org/markup-compatibility/2006">
                <mc:Choice xmlns:v="urn:schemas-microsoft-com:vml" Requires="v">
                  <p:oleObj spid="_x0000_s719116" name="Equation" r:id="rId16" imgW="1663700" imgH="330200" progId="Equation.DSMT4">
                    <p:embed/>
                  </p:oleObj>
                </mc:Choice>
                <mc:Fallback>
                  <p:oleObj name="Equation" r:id="rId16" imgW="1663700" imgH="3302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32330" y="3246333"/>
                          <a:ext cx="2414640" cy="607353"/>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328720942"/>
                </p:ext>
              </p:extLst>
            </p:nvPr>
          </p:nvGraphicFramePr>
          <p:xfrm>
            <a:off x="4463122" y="3275202"/>
            <a:ext cx="595931" cy="471493"/>
          </p:xfrm>
          <a:graphic>
            <a:graphicData uri="http://schemas.openxmlformats.org/presentationml/2006/ole">
              <mc:AlternateContent xmlns:mc="http://schemas.openxmlformats.org/markup-compatibility/2006">
                <mc:Choice xmlns:v="urn:schemas-microsoft-com:vml" Requires="v">
                  <p:oleObj spid="_x0000_s719117" name="Equation" r:id="rId18" imgW="368140" imgH="253890" progId="Equation.DSMT4">
                    <p:embed/>
                  </p:oleObj>
                </mc:Choice>
                <mc:Fallback>
                  <p:oleObj name="Equation" r:id="rId18"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3122" y="3275202"/>
                          <a:ext cx="595931" cy="471493"/>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390043891"/>
                </p:ext>
              </p:extLst>
            </p:nvPr>
          </p:nvGraphicFramePr>
          <p:xfrm>
            <a:off x="5421320" y="3229620"/>
            <a:ext cx="453885" cy="533788"/>
          </p:xfrm>
          <a:graphic>
            <a:graphicData uri="http://schemas.openxmlformats.org/presentationml/2006/ole">
              <mc:AlternateContent xmlns:mc="http://schemas.openxmlformats.org/markup-compatibility/2006">
                <mc:Choice xmlns:v="urn:schemas-microsoft-com:vml" Requires="v">
                  <p:oleObj spid="_x0000_s719118" name="Equation" r:id="rId19" imgW="165028" imgH="228501" progId="Equation.DSMT4">
                    <p:embed/>
                  </p:oleObj>
                </mc:Choice>
                <mc:Fallback>
                  <p:oleObj name="Equation" r:id="rId19"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1320" y="3229620"/>
                          <a:ext cx="453885" cy="533788"/>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190032652"/>
                </p:ext>
              </p:extLst>
            </p:nvPr>
          </p:nvGraphicFramePr>
          <p:xfrm>
            <a:off x="1261742" y="3746696"/>
            <a:ext cx="2385228" cy="590234"/>
          </p:xfrm>
          <a:graphic>
            <a:graphicData uri="http://schemas.openxmlformats.org/presentationml/2006/ole">
              <mc:AlternateContent xmlns:mc="http://schemas.openxmlformats.org/markup-compatibility/2006">
                <mc:Choice xmlns:v="urn:schemas-microsoft-com:vml" Requires="v">
                  <p:oleObj spid="_x0000_s719119" name="Equation" r:id="rId20" imgW="1663700" imgH="330200" progId="Equation.DSMT4">
                    <p:embed/>
                  </p:oleObj>
                </mc:Choice>
                <mc:Fallback>
                  <p:oleObj name="Equation" r:id="rId20" imgW="1663700" imgH="3302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61742" y="3746696"/>
                          <a:ext cx="2385228" cy="590234"/>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337528054"/>
                </p:ext>
              </p:extLst>
            </p:nvPr>
          </p:nvGraphicFramePr>
          <p:xfrm>
            <a:off x="4542131" y="3759546"/>
            <a:ext cx="516922" cy="424855"/>
          </p:xfrm>
          <a:graphic>
            <a:graphicData uri="http://schemas.openxmlformats.org/presentationml/2006/ole">
              <mc:AlternateContent xmlns:mc="http://schemas.openxmlformats.org/markup-compatibility/2006">
                <mc:Choice xmlns:v="urn:schemas-microsoft-com:vml" Requires="v">
                  <p:oleObj spid="_x0000_s719120" name="Equation" r:id="rId22" imgW="368140" imgH="253890" progId="Equation.DSMT4">
                    <p:embed/>
                  </p:oleObj>
                </mc:Choice>
                <mc:Fallback>
                  <p:oleObj name="Equation" r:id="rId22"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2131" y="3759546"/>
                          <a:ext cx="516922" cy="424855"/>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70918190"/>
                </p:ext>
              </p:extLst>
            </p:nvPr>
          </p:nvGraphicFramePr>
          <p:xfrm>
            <a:off x="5476812" y="3715422"/>
            <a:ext cx="398393" cy="562437"/>
          </p:xfrm>
          <a:graphic>
            <a:graphicData uri="http://schemas.openxmlformats.org/presentationml/2006/ole">
              <mc:AlternateContent xmlns:mc="http://schemas.openxmlformats.org/markup-compatibility/2006">
                <mc:Choice xmlns:v="urn:schemas-microsoft-com:vml" Requires="v">
                  <p:oleObj spid="_x0000_s719121" name="Equation" r:id="rId23" imgW="165028" imgH="228501" progId="Equation.DSMT4">
                    <p:embed/>
                  </p:oleObj>
                </mc:Choice>
                <mc:Fallback>
                  <p:oleObj name="Equation" r:id="rId23"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6812" y="3715422"/>
                          <a:ext cx="398393" cy="562437"/>
                        </a:xfrm>
                        <a:prstGeom prst="rect">
                          <a:avLst/>
                        </a:prstGeom>
                        <a:noFill/>
                      </p:spPr>
                    </p:pic>
                  </p:oleObj>
                </mc:Fallback>
              </mc:AlternateContent>
            </a:graphicData>
          </a:graphic>
        </p:graphicFrame>
      </p:grpSp>
      <p:sp>
        <p:nvSpPr>
          <p:cNvPr id="26"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7"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extLst>
      <p:ext uri="{BB962C8B-B14F-4D97-AF65-F5344CB8AC3E}">
        <p14:creationId xmlns:p14="http://schemas.microsoft.com/office/powerpoint/2010/main" val="16280276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8"/>
          <p:cNvSpPr txBox="1"/>
          <p:nvPr/>
        </p:nvSpPr>
        <p:spPr>
          <a:xfrm>
            <a:off x="973137" y="3763187"/>
            <a:ext cx="6769802" cy="830997"/>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a:solidFill>
                  <a:prstClr val="black"/>
                </a:solidFill>
                <a:latin typeface="微软雅黑"/>
                <a:ea typeface="微软雅黑"/>
              </a:rPr>
              <a:t>连续函数   </a:t>
            </a:r>
            <a:r>
              <a:rPr kumimoji="0" lang="en-US" altLang="zh-CN" sz="2400" b="0" dirty="0">
                <a:solidFill>
                  <a:prstClr val="black"/>
                </a:solidFill>
                <a:latin typeface="微软雅黑"/>
                <a:ea typeface="微软雅黑"/>
              </a:rPr>
              <a:t>           </a:t>
            </a:r>
            <a:r>
              <a:rPr kumimoji="0" lang="zh-CN" altLang="en-US" sz="2400" b="0" dirty="0">
                <a:solidFill>
                  <a:prstClr val="black"/>
                </a:solidFill>
                <a:latin typeface="微软雅黑"/>
                <a:ea typeface="微软雅黑"/>
              </a:rPr>
              <a:t>的图形是一条连续不断的曲线</a:t>
            </a:r>
            <a:r>
              <a:rPr kumimoji="0" lang="en-US" altLang="zh-CN" sz="2400" b="0" dirty="0">
                <a:solidFill>
                  <a:prstClr val="black"/>
                </a:solidFill>
                <a:latin typeface="微软雅黑"/>
                <a:ea typeface="微软雅黑"/>
              </a:rPr>
              <a:t>.</a:t>
            </a:r>
            <a:endParaRPr kumimoji="0" lang="zh-CN" altLang="en-US" sz="2400" b="0" dirty="0">
              <a:solidFill>
                <a:prstClr val="black"/>
              </a:solidFill>
              <a:latin typeface="微软雅黑"/>
              <a:ea typeface="微软雅黑"/>
            </a:endParaRPr>
          </a:p>
          <a:p>
            <a:pPr algn="l" defTabSz="609539" fontAlgn="auto">
              <a:spcBef>
                <a:spcPts val="0"/>
              </a:spcBef>
              <a:spcAft>
                <a:spcPts val="0"/>
              </a:spcAft>
            </a:pPr>
            <a:endParaRPr kumimoji="0" lang="zh-CN" altLang="en-US" sz="2400" b="0" dirty="0">
              <a:solidFill>
                <a:prstClr val="black"/>
              </a:solidFill>
              <a:latin typeface="微软雅黑"/>
              <a:ea typeface="微软雅黑"/>
            </a:endParaRPr>
          </a:p>
        </p:txBody>
      </p:sp>
      <p:sp>
        <p:nvSpPr>
          <p:cNvPr id="5" name="内容占位符 2"/>
          <p:cNvSpPr txBox="1">
            <a:spLocks/>
          </p:cNvSpPr>
          <p:nvPr/>
        </p:nvSpPr>
        <p:spPr>
          <a:xfrm>
            <a:off x="930888" y="2543768"/>
            <a:ext cx="10133664" cy="129866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微软雅黑"/>
                <a:ea typeface="微软雅黑"/>
              </a:rPr>
              <a:t>若函数</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在开区间          内连续， 且在          处右连续， 在          处左连续， 则称函数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在闭区间        上连续</a:t>
            </a:r>
            <a:r>
              <a:rPr kumimoji="0" lang="en-US" altLang="zh-CN" b="0" dirty="0" smtClean="0">
                <a:solidFill>
                  <a:prstClr val="black"/>
                </a:solidFill>
                <a:latin typeface="微软雅黑"/>
                <a:ea typeface="微软雅黑"/>
              </a:rPr>
              <a:t>.</a:t>
            </a:r>
          </a:p>
        </p:txBody>
      </p:sp>
      <p:sp>
        <p:nvSpPr>
          <p:cNvPr id="6" name="内容占位符 2"/>
          <p:cNvSpPr txBox="1">
            <a:spLocks/>
          </p:cNvSpPr>
          <p:nvPr/>
        </p:nvSpPr>
        <p:spPr>
          <a:xfrm>
            <a:off x="911424" y="1448312"/>
            <a:ext cx="10153128" cy="1087607"/>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dirty="0" smtClean="0">
                <a:latin typeface="+mn-ea"/>
              </a:rPr>
              <a:t>若函数    </a:t>
            </a:r>
            <a:r>
              <a:rPr kumimoji="0" lang="en-US" altLang="zh-CN" dirty="0" smtClean="0">
                <a:latin typeface="+mn-ea"/>
              </a:rPr>
              <a:t> </a:t>
            </a:r>
            <a:r>
              <a:rPr kumimoji="0" lang="zh-CN" altLang="en-US" dirty="0" smtClean="0">
                <a:latin typeface="+mn-ea"/>
              </a:rPr>
              <a:t>在开区间</a:t>
            </a:r>
            <a:r>
              <a:rPr kumimoji="0" lang="en-US" altLang="zh-CN" dirty="0" smtClean="0">
                <a:latin typeface="+mn-ea"/>
              </a:rPr>
              <a:t>     (</a:t>
            </a:r>
            <a:r>
              <a:rPr kumimoji="0" lang="zh-CN" altLang="en-US" dirty="0" smtClean="0">
                <a:latin typeface="+mn-ea"/>
              </a:rPr>
              <a:t>或        </a:t>
            </a:r>
            <a:r>
              <a:rPr kumimoji="0" lang="en-US" altLang="zh-CN" dirty="0" smtClean="0">
                <a:latin typeface="+mn-ea"/>
              </a:rPr>
              <a:t>)</a:t>
            </a:r>
            <a:r>
              <a:rPr kumimoji="0" lang="zh-CN" altLang="en-US" dirty="0" smtClean="0">
                <a:latin typeface="+mn-ea"/>
              </a:rPr>
              <a:t>内处处连续</a:t>
            </a:r>
            <a:r>
              <a:rPr kumimoji="0" lang="en-US" altLang="zh-CN" dirty="0" smtClean="0">
                <a:latin typeface="+mn-ea"/>
              </a:rPr>
              <a:t>(</a:t>
            </a:r>
            <a:r>
              <a:rPr kumimoji="0" lang="zh-CN" altLang="en-US" dirty="0" smtClean="0">
                <a:latin typeface="+mn-ea"/>
              </a:rPr>
              <a:t>每一点处均连续</a:t>
            </a:r>
            <a:r>
              <a:rPr kumimoji="0" lang="en-US" altLang="zh-CN" dirty="0" smtClean="0">
                <a:latin typeface="+mn-ea"/>
              </a:rPr>
              <a:t>)</a:t>
            </a:r>
            <a:r>
              <a:rPr kumimoji="0" lang="zh-CN" altLang="en-US" dirty="0" smtClean="0">
                <a:latin typeface="+mn-ea"/>
              </a:rPr>
              <a:t>， 则称函数   </a:t>
            </a:r>
            <a:r>
              <a:rPr kumimoji="0" lang="en-US" altLang="zh-CN" dirty="0" smtClean="0">
                <a:latin typeface="+mn-ea"/>
              </a:rPr>
              <a:t>  </a:t>
            </a:r>
            <a:r>
              <a:rPr kumimoji="0" lang="zh-CN" altLang="en-US" dirty="0" smtClean="0">
                <a:latin typeface="+mn-ea"/>
              </a:rPr>
              <a:t>在开区间     </a:t>
            </a:r>
            <a:r>
              <a:rPr kumimoji="0" lang="en-US" altLang="zh-CN" dirty="0" smtClean="0">
                <a:latin typeface="+mn-ea"/>
              </a:rPr>
              <a:t>(</a:t>
            </a:r>
            <a:r>
              <a:rPr kumimoji="0" lang="zh-CN" altLang="en-US" dirty="0" smtClean="0">
                <a:latin typeface="+mn-ea"/>
              </a:rPr>
              <a:t>或</a:t>
            </a:r>
            <a:r>
              <a:rPr kumimoji="0" lang="en-US" altLang="zh-CN" dirty="0" smtClean="0">
                <a:latin typeface="+mn-ea"/>
              </a:rPr>
              <a:t>    </a:t>
            </a:r>
            <a:r>
              <a:rPr kumimoji="0" lang="zh-CN" altLang="en-US" dirty="0" smtClean="0">
                <a:latin typeface="+mn-ea"/>
              </a:rPr>
              <a:t>    </a:t>
            </a:r>
            <a:r>
              <a:rPr kumimoji="0" lang="en-US" altLang="zh-CN" dirty="0" smtClean="0">
                <a:latin typeface="+mn-ea"/>
              </a:rPr>
              <a:t>)</a:t>
            </a:r>
            <a:r>
              <a:rPr kumimoji="0" lang="zh-CN" altLang="en-US" dirty="0" smtClean="0">
                <a:latin typeface="+mn-ea"/>
              </a:rPr>
              <a:t>内连续</a:t>
            </a:r>
            <a:r>
              <a:rPr kumimoji="0" lang="en-US" altLang="zh-CN" dirty="0" smtClean="0">
                <a:latin typeface="+mn-ea"/>
              </a:rPr>
              <a:t>.</a:t>
            </a:r>
            <a:endParaRPr kumimoji="0" lang="en-US" altLang="zh-CN" dirty="0">
              <a:latin typeface="+mn-ea"/>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050940869"/>
              </p:ext>
            </p:extLst>
          </p:nvPr>
        </p:nvGraphicFramePr>
        <p:xfrm>
          <a:off x="1924433" y="1525260"/>
          <a:ext cx="704850" cy="487973"/>
        </p:xfrm>
        <a:graphic>
          <a:graphicData uri="http://schemas.openxmlformats.org/presentationml/2006/ole">
            <mc:AlternateContent xmlns:mc="http://schemas.openxmlformats.org/markup-compatibility/2006">
              <mc:Choice xmlns:v="urn:schemas-microsoft-com:vml" Requires="v">
                <p:oleObj spid="_x0000_s731154"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433" y="1525260"/>
                        <a:ext cx="704850" cy="487973"/>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72545525"/>
              </p:ext>
            </p:extLst>
          </p:nvPr>
        </p:nvGraphicFramePr>
        <p:xfrm>
          <a:off x="4019901" y="1508347"/>
          <a:ext cx="676274" cy="468190"/>
        </p:xfrm>
        <a:graphic>
          <a:graphicData uri="http://schemas.openxmlformats.org/presentationml/2006/ole">
            <mc:AlternateContent xmlns:mc="http://schemas.openxmlformats.org/markup-compatibility/2006">
              <mc:Choice xmlns:v="urn:schemas-microsoft-com:vml" Requires="v">
                <p:oleObj spid="_x0000_s731155" name="Equation" r:id="rId5" imgW="368140" imgH="253890" progId="Equation.DSMT4">
                  <p:embed/>
                </p:oleObj>
              </mc:Choice>
              <mc:Fallback>
                <p:oleObj name="Equation" r:id="rId5"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901" y="1508347"/>
                        <a:ext cx="676274" cy="468190"/>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354480576"/>
              </p:ext>
            </p:extLst>
          </p:nvPr>
        </p:nvGraphicFramePr>
        <p:xfrm>
          <a:off x="5173817" y="1534720"/>
          <a:ext cx="1038225" cy="438001"/>
        </p:xfrm>
        <a:graphic>
          <a:graphicData uri="http://schemas.openxmlformats.org/presentationml/2006/ole">
            <mc:AlternateContent xmlns:mc="http://schemas.openxmlformats.org/markup-compatibility/2006">
              <mc:Choice xmlns:v="urn:schemas-microsoft-com:vml" Requires="v">
                <p:oleObj spid="_x0000_s731156" name="Equation" r:id="rId7" imgW="609336" imgH="253890" progId="Equation.DSMT4">
                  <p:embed/>
                </p:oleObj>
              </mc:Choice>
              <mc:Fallback>
                <p:oleObj name="Equation" r:id="rId7" imgW="609336"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3817" y="1534720"/>
                        <a:ext cx="1038225" cy="438001"/>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709328805"/>
              </p:ext>
            </p:extLst>
          </p:nvPr>
        </p:nvGraphicFramePr>
        <p:xfrm>
          <a:off x="2271928" y="2000344"/>
          <a:ext cx="704850" cy="487973"/>
        </p:xfrm>
        <a:graphic>
          <a:graphicData uri="http://schemas.openxmlformats.org/presentationml/2006/ole">
            <mc:AlternateContent xmlns:mc="http://schemas.openxmlformats.org/markup-compatibility/2006">
              <mc:Choice xmlns:v="urn:schemas-microsoft-com:vml" Requires="v">
                <p:oleObj spid="_x0000_s731157" name="Equation" r:id="rId9" imgW="368140" imgH="253890" progId="Equation.DSMT4">
                  <p:embed/>
                </p:oleObj>
              </mc:Choice>
              <mc:Fallback>
                <p:oleObj name="Equation" r:id="rId9"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928" y="2000344"/>
                        <a:ext cx="704850" cy="487973"/>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50124781"/>
              </p:ext>
            </p:extLst>
          </p:nvPr>
        </p:nvGraphicFramePr>
        <p:xfrm>
          <a:off x="4258722" y="1982582"/>
          <a:ext cx="676274" cy="468190"/>
        </p:xfrm>
        <a:graphic>
          <a:graphicData uri="http://schemas.openxmlformats.org/presentationml/2006/ole">
            <mc:AlternateContent xmlns:mc="http://schemas.openxmlformats.org/markup-compatibility/2006">
              <mc:Choice xmlns:v="urn:schemas-microsoft-com:vml" Requires="v">
                <p:oleObj spid="_x0000_s731158" name="Equation" r:id="rId10" imgW="368140" imgH="253890" progId="Equation.DSMT4">
                  <p:embed/>
                </p:oleObj>
              </mc:Choice>
              <mc:Fallback>
                <p:oleObj name="Equation" r:id="rId10"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8722" y="1982582"/>
                        <a:ext cx="676274" cy="468190"/>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36925471"/>
              </p:ext>
            </p:extLst>
          </p:nvPr>
        </p:nvGraphicFramePr>
        <p:xfrm>
          <a:off x="5536311" y="2025329"/>
          <a:ext cx="1038225" cy="438001"/>
        </p:xfrm>
        <a:graphic>
          <a:graphicData uri="http://schemas.openxmlformats.org/presentationml/2006/ole">
            <mc:AlternateContent xmlns:mc="http://schemas.openxmlformats.org/markup-compatibility/2006">
              <mc:Choice xmlns:v="urn:schemas-microsoft-com:vml" Requires="v">
                <p:oleObj spid="_x0000_s731159" name="Equation" r:id="rId11" imgW="609336" imgH="253890" progId="Equation.DSMT4">
                  <p:embed/>
                </p:oleObj>
              </mc:Choice>
              <mc:Fallback>
                <p:oleObj name="Equation" r:id="rId11" imgW="609336"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6311" y="2025329"/>
                        <a:ext cx="1038225" cy="438001"/>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584509215"/>
              </p:ext>
            </p:extLst>
          </p:nvPr>
        </p:nvGraphicFramePr>
        <p:xfrm>
          <a:off x="2029781" y="2644221"/>
          <a:ext cx="704850" cy="487973"/>
        </p:xfrm>
        <a:graphic>
          <a:graphicData uri="http://schemas.openxmlformats.org/presentationml/2006/ole">
            <mc:AlternateContent xmlns:mc="http://schemas.openxmlformats.org/markup-compatibility/2006">
              <mc:Choice xmlns:v="urn:schemas-microsoft-com:vml" Requires="v">
                <p:oleObj spid="_x0000_s731160" name="Equation" r:id="rId12" imgW="368140" imgH="253890" progId="Equation.DSMT4">
                  <p:embed/>
                </p:oleObj>
              </mc:Choice>
              <mc:Fallback>
                <p:oleObj name="Equation" r:id="rId12"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9781" y="2644221"/>
                        <a:ext cx="704850" cy="487973"/>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169736858"/>
              </p:ext>
            </p:extLst>
          </p:nvPr>
        </p:nvGraphicFramePr>
        <p:xfrm>
          <a:off x="4131737" y="2623777"/>
          <a:ext cx="676275" cy="468312"/>
        </p:xfrm>
        <a:graphic>
          <a:graphicData uri="http://schemas.openxmlformats.org/presentationml/2006/ole">
            <mc:AlternateContent xmlns:mc="http://schemas.openxmlformats.org/markup-compatibility/2006">
              <mc:Choice xmlns:v="urn:schemas-microsoft-com:vml" Requires="v">
                <p:oleObj spid="_x0000_s731161" name="Equation" r:id="rId13" imgW="368140" imgH="253890" progId="Equation.DSMT4">
                  <p:embed/>
                </p:oleObj>
              </mc:Choice>
              <mc:Fallback>
                <p:oleObj name="Equation" r:id="rId13"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1737" y="2623777"/>
                        <a:ext cx="67627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920261385"/>
              </p:ext>
            </p:extLst>
          </p:nvPr>
        </p:nvGraphicFramePr>
        <p:xfrm>
          <a:off x="6893294" y="2729580"/>
          <a:ext cx="695325" cy="281889"/>
        </p:xfrm>
        <a:graphic>
          <a:graphicData uri="http://schemas.openxmlformats.org/presentationml/2006/ole">
            <mc:AlternateContent xmlns:mc="http://schemas.openxmlformats.org/markup-compatibility/2006">
              <mc:Choice xmlns:v="urn:schemas-microsoft-com:vml" Requires="v">
                <p:oleObj spid="_x0000_s731162" name="Equation" r:id="rId14" imgW="355446" imgH="139639" progId="Equation.DSMT4">
                  <p:embed/>
                </p:oleObj>
              </mc:Choice>
              <mc:Fallback>
                <p:oleObj name="Equation" r:id="rId14" imgW="355446" imgH="139639"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93294" y="2729580"/>
                        <a:ext cx="695325" cy="281889"/>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233070322"/>
              </p:ext>
            </p:extLst>
          </p:nvPr>
        </p:nvGraphicFramePr>
        <p:xfrm>
          <a:off x="9768408" y="2696818"/>
          <a:ext cx="742950" cy="381514"/>
        </p:xfrm>
        <a:graphic>
          <a:graphicData uri="http://schemas.openxmlformats.org/presentationml/2006/ole">
            <mc:AlternateContent xmlns:mc="http://schemas.openxmlformats.org/markup-compatibility/2006">
              <mc:Choice xmlns:v="urn:schemas-microsoft-com:vml" Requires="v">
                <p:oleObj spid="_x0000_s731163" name="Equation" r:id="rId16" imgW="355138" imgH="177569" progId="Equation.DSMT4">
                  <p:embed/>
                </p:oleObj>
              </mc:Choice>
              <mc:Fallback>
                <p:oleObj name="Equation" r:id="rId16" imgW="355138" imgH="17756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68408" y="2696818"/>
                        <a:ext cx="742950" cy="381514"/>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523115310"/>
              </p:ext>
            </p:extLst>
          </p:nvPr>
        </p:nvGraphicFramePr>
        <p:xfrm>
          <a:off x="3579005" y="3110093"/>
          <a:ext cx="704850" cy="487973"/>
        </p:xfrm>
        <a:graphic>
          <a:graphicData uri="http://schemas.openxmlformats.org/presentationml/2006/ole">
            <mc:AlternateContent xmlns:mc="http://schemas.openxmlformats.org/markup-compatibility/2006">
              <mc:Choice xmlns:v="urn:schemas-microsoft-com:vml" Requires="v">
                <p:oleObj spid="_x0000_s731164" name="Equation" r:id="rId18" imgW="368140" imgH="253890" progId="Equation.DSMT4">
                  <p:embed/>
                </p:oleObj>
              </mc:Choice>
              <mc:Fallback>
                <p:oleObj name="Equation" r:id="rId18"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9005" y="3110093"/>
                        <a:ext cx="704850" cy="487973"/>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181075209"/>
              </p:ext>
            </p:extLst>
          </p:nvPr>
        </p:nvGraphicFramePr>
        <p:xfrm>
          <a:off x="5663952" y="3100020"/>
          <a:ext cx="638417" cy="465872"/>
        </p:xfrm>
        <a:graphic>
          <a:graphicData uri="http://schemas.openxmlformats.org/presentationml/2006/ole">
            <mc:AlternateContent xmlns:mc="http://schemas.openxmlformats.org/markup-compatibility/2006">
              <mc:Choice xmlns:v="urn:schemas-microsoft-com:vml" Requires="v">
                <p:oleObj spid="_x0000_s731165" name="Equation" r:id="rId19" imgW="355292" imgH="253780" progId="Equation.DSMT4">
                  <p:embed/>
                </p:oleObj>
              </mc:Choice>
              <mc:Fallback>
                <p:oleObj name="Equation" r:id="rId19" imgW="355292" imgH="2537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63952" y="3100020"/>
                        <a:ext cx="638417" cy="465872"/>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388459048"/>
              </p:ext>
            </p:extLst>
          </p:nvPr>
        </p:nvGraphicFramePr>
        <p:xfrm>
          <a:off x="2281829" y="3755337"/>
          <a:ext cx="1309764" cy="552558"/>
        </p:xfrm>
        <a:graphic>
          <a:graphicData uri="http://schemas.openxmlformats.org/presentationml/2006/ole">
            <mc:AlternateContent xmlns:mc="http://schemas.openxmlformats.org/markup-compatibility/2006">
              <mc:Choice xmlns:v="urn:schemas-microsoft-com:vml" Requires="v">
                <p:oleObj spid="_x0000_s731166" name="Equation" r:id="rId21" imgW="609336" imgH="253890" progId="Equation.DSMT4">
                  <p:embed/>
                </p:oleObj>
              </mc:Choice>
              <mc:Fallback>
                <p:oleObj name="Equation" r:id="rId21" imgW="609336" imgH="25389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81829" y="3755337"/>
                        <a:ext cx="1309764" cy="552558"/>
                      </a:xfrm>
                      <a:prstGeom prst="rect">
                        <a:avLst/>
                      </a:prstGeom>
                      <a:noFill/>
                    </p:spPr>
                  </p:pic>
                </p:oleObj>
              </mc:Fallback>
            </mc:AlternateContent>
          </a:graphicData>
        </a:graphic>
      </p:graphicFrame>
      <p:sp>
        <p:nvSpPr>
          <p:cNvPr id="21"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2"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
        <p:nvSpPr>
          <p:cNvPr id="23" name="文本框 22"/>
          <p:cNvSpPr txBox="1"/>
          <p:nvPr/>
        </p:nvSpPr>
        <p:spPr>
          <a:xfrm>
            <a:off x="973137" y="4269164"/>
            <a:ext cx="8579247" cy="461665"/>
          </a:xfrm>
          <a:prstGeom prst="rect">
            <a:avLst/>
          </a:prstGeom>
          <a:noFill/>
        </p:spPr>
        <p:txBody>
          <a:bodyPr wrap="square" rtlCol="0">
            <a:spAutoFit/>
          </a:bodyPr>
          <a:lstStyle/>
          <a:p>
            <a:pPr algn="l"/>
            <a:r>
              <a:rPr lang="zh-CN" altLang="en-US" sz="2400" dirty="0" smtClean="0"/>
              <a:t>例如：指数函数在定义域内是连续的。</a:t>
            </a:r>
            <a:endParaRPr lang="zh-CN" altLang="en-US" sz="2400" dirty="0"/>
          </a:p>
        </p:txBody>
      </p:sp>
      <mc:AlternateContent xmlns:mc="http://schemas.openxmlformats.org/markup-compatibility/2006" xmlns:a14="http://schemas.microsoft.com/office/drawing/2010/main">
        <mc:Choice Requires="a14">
          <p:sp>
            <p:nvSpPr>
              <p:cNvPr id="24" name="文本框 23"/>
              <p:cNvSpPr txBox="1"/>
              <p:nvPr/>
            </p:nvSpPr>
            <p:spPr>
              <a:xfrm>
                <a:off x="1199456" y="4941168"/>
                <a:ext cx="2088232" cy="6183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𝒙</m:t>
                                  </m:r>
                                </m:e>
                                <m:sub>
                                  <m:r>
                                    <a:rPr lang="en-US" altLang="zh-CN" sz="2400" b="1" i="1" smtClean="0">
                                      <a:latin typeface="Cambria Math" panose="02040503050406030204" pitchFamily="18" charset="0"/>
                                      <a:ea typeface="Cambria Math" panose="02040503050406030204" pitchFamily="18" charset="0"/>
                                    </a:rPr>
                                    <m:t>𝟎</m:t>
                                  </m:r>
                                </m:sub>
                              </m:sSub>
                            </m:lim>
                          </m:limLow>
                        </m:fName>
                        <m:e>
                          <m:sSup>
                            <m:sSupPr>
                              <m:ctrlPr>
                                <a:rPr lang="en-US" altLang="zh-CN" sz="2400" b="1" i="1" smtClean="0">
                                  <a:latin typeface="Cambria Math" panose="02040503050406030204" pitchFamily="18" charset="0"/>
                                </a:rPr>
                              </m:ctrlPr>
                            </m:sSupPr>
                            <m:e>
                              <m:r>
                                <a:rPr lang="en-US" altLang="zh-CN" sz="2400" i="1">
                                  <a:latin typeface="Cambria Math" panose="02040503050406030204" pitchFamily="18" charset="0"/>
                                </a:rPr>
                                <m:t>𝒂</m:t>
                              </m:r>
                            </m:e>
                            <m:sup>
                              <m:r>
                                <a:rPr lang="en-US" altLang="zh-CN" sz="2400" b="1" i="1" smtClean="0">
                                  <a:latin typeface="Cambria Math" panose="02040503050406030204" pitchFamily="18" charset="0"/>
                                </a:rPr>
                                <m:t>𝒙</m:t>
                              </m:r>
                            </m:sup>
                          </m:sSup>
                        </m:e>
                      </m:func>
                      <m:r>
                        <a:rPr lang="en-US" altLang="zh-CN" sz="2400" b="1"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𝒂</m:t>
                          </m:r>
                        </m:e>
                        <m:sup>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sup>
                      </m:sSup>
                    </m:oMath>
                  </m:oMathPara>
                </a14:m>
                <a:endParaRPr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1199456" y="4941168"/>
                <a:ext cx="2088232" cy="618374"/>
              </a:xfrm>
              <a:prstGeom prst="rect">
                <a:avLst/>
              </a:prstGeom>
              <a:blipFill rotWithShape="0">
                <a:blip r:embed="rId23"/>
                <a:stretch>
                  <a:fillRect b="-19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3557504" y="4885846"/>
                <a:ext cx="5994880" cy="6183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𝒙</m:t>
                                  </m:r>
                                </m:e>
                                <m:sub>
                                  <m:r>
                                    <a:rPr lang="en-US" altLang="zh-CN" sz="2400" b="1" i="1" smtClean="0">
                                      <a:latin typeface="Cambria Math" panose="02040503050406030204" pitchFamily="18" charset="0"/>
                                      <a:ea typeface="Cambria Math" panose="02040503050406030204" pitchFamily="18" charset="0"/>
                                    </a:rPr>
                                    <m:t>𝟎</m:t>
                                  </m:r>
                                </m:sub>
                              </m:sSub>
                            </m:lim>
                          </m:limLow>
                        </m:fName>
                        <m:e>
                          <m:sSup>
                            <m:sSupPr>
                              <m:ctrlPr>
                                <a:rPr lang="en-US" altLang="zh-CN" sz="2400" b="1" i="1" smtClean="0">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𝒂</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sup>
                              </m:sSup>
                              <m:r>
                                <a:rPr lang="en-US" altLang="zh-CN" sz="2400" i="1">
                                  <a:latin typeface="Cambria Math" panose="02040503050406030204" pitchFamily="18" charset="0"/>
                                </a:rPr>
                                <m:t>𝒂</m:t>
                              </m:r>
                            </m:e>
                            <m:sup>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sup>
                          </m:sSup>
                        </m:e>
                      </m:func>
                      <m:r>
                        <a:rPr lang="en-US" altLang="zh-CN" sz="2400" b="1"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𝒂</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sup>
                      </m:sSup>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𝒙</m:t>
                                  </m:r>
                                </m:e>
                                <m:sub>
                                  <m:r>
                                    <a:rPr lang="en-US" altLang="zh-CN" sz="2400" i="1">
                                      <a:latin typeface="Cambria Math" panose="02040503050406030204" pitchFamily="18" charset="0"/>
                                      <a:ea typeface="Cambria Math" panose="02040503050406030204" pitchFamily="18" charset="0"/>
                                    </a:rPr>
                                    <m:t>𝟎</m:t>
                                  </m:r>
                                </m:sub>
                              </m:sSub>
                            </m:lim>
                          </m:limLow>
                        </m:fName>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𝒂</m:t>
                              </m:r>
                            </m:e>
                            <m:sup>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sup>
                          </m:sSup>
                        </m:e>
                      </m:func>
                    </m:oMath>
                  </m:oMathPara>
                </a14:m>
                <a:endParaRPr lang="zh-CN" altLang="en-US" sz="240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3557504" y="4885846"/>
                <a:ext cx="5994880" cy="618374"/>
              </a:xfrm>
              <a:prstGeom prst="rect">
                <a:avLst/>
              </a:prstGeom>
              <a:blipFill rotWithShape="0">
                <a:blip r:embed="rId24"/>
                <a:stretch>
                  <a:fillRect b="-9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5851367" y="5470697"/>
                <a:ext cx="4491486" cy="651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𝒙</m:t>
                                  </m:r>
                                </m:e>
                                <m:sub>
                                  <m:r>
                                    <a:rPr lang="en-US" altLang="zh-CN" sz="2400" i="1">
                                      <a:solidFill>
                                        <a:srgbClr val="000000"/>
                                      </a:solidFill>
                                      <a:latin typeface="Cambria Math" panose="02040503050406030204" pitchFamily="18" charset="0"/>
                                      <a:ea typeface="Cambria Math" panose="02040503050406030204" pitchFamily="18" charset="0"/>
                                    </a:rPr>
                                    <m:t>𝟎</m:t>
                                  </m:r>
                                </m:sub>
                              </m:sSub>
                            </m:lim>
                          </m:limLow>
                        </m:fName>
                        <m:e>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𝒂</m:t>
                              </m:r>
                            </m:e>
                            <m:sup>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𝒙</m:t>
                                  </m:r>
                                </m:e>
                                <m:sub>
                                  <m:r>
                                    <a:rPr lang="en-US" altLang="zh-CN" sz="2400" i="1">
                                      <a:solidFill>
                                        <a:srgbClr val="000000"/>
                                      </a:solidFill>
                                      <a:latin typeface="Cambria Math" panose="02040503050406030204" pitchFamily="18" charset="0"/>
                                    </a:rPr>
                                    <m:t>𝟎</m:t>
                                  </m:r>
                                </m:sub>
                              </m:sSub>
                            </m:sup>
                          </m:sSup>
                        </m:e>
                      </m:func>
                      <m:r>
                        <a:rPr lang="en-US" altLang="zh-CN" sz="2400" b="1" i="1" smtClean="0">
                          <a:solidFill>
                            <a:srgbClr val="000000"/>
                          </a:solidFill>
                          <a:latin typeface="Cambria Math" panose="02040503050406030204" pitchFamily="18" charset="0"/>
                        </a:rPr>
                        <m:t>=</m:t>
                      </m:r>
                      <m:func>
                        <m:funcPr>
                          <m:ctrlPr>
                            <a:rPr lang="en-US" altLang="zh-CN" sz="2400" i="1">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𝒙</m:t>
                                  </m:r>
                                </m:e>
                                <m:sub>
                                  <m:r>
                                    <a:rPr lang="en-US" altLang="zh-CN" sz="2400" i="1">
                                      <a:solidFill>
                                        <a:srgbClr val="000000"/>
                                      </a:solidFill>
                                      <a:latin typeface="Cambria Math" panose="02040503050406030204" pitchFamily="18" charset="0"/>
                                      <a:ea typeface="Cambria Math" panose="02040503050406030204" pitchFamily="18" charset="0"/>
                                    </a:rPr>
                                    <m:t>𝟎</m:t>
                                  </m:r>
                                </m:sub>
                              </m:sSub>
                            </m:lim>
                          </m:limLow>
                        </m:fName>
                        <m:e>
                          <m:sSup>
                            <m:sSupPr>
                              <m:ctrlPr>
                                <a:rPr lang="en-US" altLang="zh-CN" sz="2400" i="1">
                                  <a:solidFill>
                                    <a:srgbClr val="000000"/>
                                  </a:solidFill>
                                  <a:latin typeface="Cambria Math" panose="02040503050406030204" pitchFamily="18" charset="0"/>
                                </a:rPr>
                              </m:ctrlPr>
                            </m:sSupPr>
                            <m:e>
                              <m:r>
                                <a:rPr lang="en-US" altLang="zh-CN" sz="2400" b="1" i="1" smtClean="0">
                                  <a:solidFill>
                                    <a:srgbClr val="000000"/>
                                  </a:solidFill>
                                  <a:latin typeface="Cambria Math" panose="02040503050406030204" pitchFamily="18" charset="0"/>
                                </a:rPr>
                                <m:t>𝒆</m:t>
                              </m:r>
                            </m:e>
                            <m:sup>
                              <m:d>
                                <m:dPr>
                                  <m:ctrlPr>
                                    <a:rPr lang="en-US" altLang="zh-CN" sz="2400" i="1" smtClean="0">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𝒙</m:t>
                                      </m:r>
                                    </m:e>
                                    <m:sub>
                                      <m:r>
                                        <a:rPr lang="en-US" altLang="zh-CN" sz="2400" i="1">
                                          <a:solidFill>
                                            <a:srgbClr val="000000"/>
                                          </a:solidFill>
                                          <a:latin typeface="Cambria Math" panose="02040503050406030204" pitchFamily="18" charset="0"/>
                                        </a:rPr>
                                        <m:t>𝟎</m:t>
                                      </m:r>
                                    </m:sub>
                                  </m:sSub>
                                </m:e>
                              </m:d>
                              <m:r>
                                <a:rPr lang="en-US" altLang="zh-CN" sz="2400" b="1" i="0" smtClean="0">
                                  <a:solidFill>
                                    <a:srgbClr val="000000"/>
                                  </a:solidFill>
                                  <a:latin typeface="Cambria Math" panose="02040503050406030204" pitchFamily="18" charset="0"/>
                                </a:rPr>
                                <m:t>𝐥𝐧</m:t>
                              </m:r>
                              <m:r>
                                <a:rPr lang="en-US" altLang="zh-CN" sz="2400" b="1" i="1" smtClean="0">
                                  <a:solidFill>
                                    <a:srgbClr val="000000"/>
                                  </a:solidFill>
                                  <a:latin typeface="Cambria Math" panose="02040503050406030204" pitchFamily="18" charset="0"/>
                                </a:rPr>
                                <m:t>𝒂</m:t>
                              </m:r>
                            </m:sup>
                          </m:sSup>
                        </m:e>
                      </m:func>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𝟏</m:t>
                      </m:r>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5851367" y="5470697"/>
                <a:ext cx="4491486" cy="651910"/>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7824192" y="4915570"/>
                <a:ext cx="289198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𝒂</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𝟎</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ℝ</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7824192" y="4915570"/>
                <a:ext cx="2891988" cy="400110"/>
              </a:xfrm>
              <a:prstGeom prst="rect">
                <a:avLst/>
              </a:prstGeom>
              <a:blipFill rotWithShape="0">
                <a:blip r:embed="rId26"/>
                <a:stretch>
                  <a:fillRect b="-30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18526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1000"/>
                                        <p:tgtEl>
                                          <p:spTgt spid="2"/>
                                        </p:tgtEl>
                                      </p:cBhvr>
                                    </p:animEffect>
                                    <p:anim calcmode="lin" valueType="num">
                                      <p:cBhvr>
                                        <p:cTn id="69" dur="1000" fill="hold"/>
                                        <p:tgtEl>
                                          <p:spTgt spid="2"/>
                                        </p:tgtEl>
                                        <p:attrNameLst>
                                          <p:attrName>ppt_x</p:attrName>
                                        </p:attrNameLst>
                                      </p:cBhvr>
                                      <p:tavLst>
                                        <p:tav tm="0">
                                          <p:val>
                                            <p:strVal val="#ppt_x"/>
                                          </p:val>
                                        </p:tav>
                                        <p:tav tm="100000">
                                          <p:val>
                                            <p:strVal val="#ppt_x"/>
                                          </p:val>
                                        </p:tav>
                                      </p:tavLst>
                                    </p:anim>
                                    <p:anim calcmode="lin" valueType="num">
                                      <p:cBhvr>
                                        <p:cTn id="7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p:bldP spid="6" grpId="0" build="p"/>
      <p:bldP spid="23" grpId="0"/>
      <p:bldP spid="24" grpId="0"/>
      <p:bldP spid="26" grpId="0"/>
      <p:bldP spid="2" grpId="0"/>
      <p:bldP spid="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p:cNvGraphicFramePr>
            <a:graphicFrameLocks noChangeAspect="1"/>
          </p:cNvGraphicFramePr>
          <p:nvPr>
            <p:extLst>
              <p:ext uri="{D42A27DB-BD31-4B8C-83A1-F6EECF244321}">
                <p14:modId xmlns:p14="http://schemas.microsoft.com/office/powerpoint/2010/main" val="1505427041"/>
              </p:ext>
            </p:extLst>
          </p:nvPr>
        </p:nvGraphicFramePr>
        <p:xfrm>
          <a:off x="3287688" y="3215746"/>
          <a:ext cx="1609725" cy="689882"/>
        </p:xfrm>
        <a:graphic>
          <a:graphicData uri="http://schemas.openxmlformats.org/presentationml/2006/ole">
            <mc:AlternateContent xmlns:mc="http://schemas.openxmlformats.org/markup-compatibility/2006">
              <mc:Choice xmlns:v="urn:schemas-microsoft-com:vml" Requires="v">
                <p:oleObj spid="_x0000_s720082" name="Equation" r:id="rId3" imgW="1066800" imgH="457200" progId="Equation.DSMT4">
                  <p:embed/>
                </p:oleObj>
              </mc:Choice>
              <mc:Fallback>
                <p:oleObj name="Equation" r:id="rId3" imgW="10668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688" y="3215746"/>
                        <a:ext cx="1609725" cy="689882"/>
                      </a:xfrm>
                      <a:prstGeom prst="rect">
                        <a:avLst/>
                      </a:prstGeom>
                      <a:noFill/>
                    </p:spPr>
                  </p:pic>
                </p:oleObj>
              </mc:Fallback>
            </mc:AlternateContent>
          </a:graphicData>
        </a:graphic>
      </p:graphicFrame>
      <p:sp>
        <p:nvSpPr>
          <p:cNvPr id="26" name="TextBox 38"/>
          <p:cNvSpPr txBox="1"/>
          <p:nvPr/>
        </p:nvSpPr>
        <p:spPr>
          <a:xfrm>
            <a:off x="2482320" y="5440445"/>
            <a:ext cx="3932487"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故             在            内连续</a:t>
            </a:r>
            <a:r>
              <a:rPr kumimoji="0" lang="en-US" altLang="zh-CN" sz="2400" b="0" dirty="0" smtClean="0">
                <a:solidFill>
                  <a:prstClr val="black"/>
                </a:solidFill>
                <a:latin typeface="Arial"/>
                <a:ea typeface="微软雅黑"/>
              </a:rPr>
              <a:t>.</a:t>
            </a:r>
          </a:p>
        </p:txBody>
      </p:sp>
      <p:sp>
        <p:nvSpPr>
          <p:cNvPr id="25" name="TextBox 37"/>
          <p:cNvSpPr txBox="1"/>
          <p:nvPr/>
        </p:nvSpPr>
        <p:spPr>
          <a:xfrm>
            <a:off x="2439042" y="5003102"/>
            <a:ext cx="6649577"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当          </a:t>
            </a:r>
            <a:r>
              <a:rPr kumimoji="0" lang="zh-CN" altLang="en-US" sz="2400" b="0" dirty="0">
                <a:solidFill>
                  <a:prstClr val="black"/>
                </a:solidFill>
                <a:latin typeface="Arial"/>
                <a:ea typeface="微软雅黑"/>
              </a:rPr>
              <a:t>时，由夹逼准则知          ，从而         </a:t>
            </a:r>
            <a:r>
              <a:rPr kumimoji="0" lang="zh-CN" altLang="en-US" sz="2400" b="0" dirty="0" smtClean="0">
                <a:solidFill>
                  <a:prstClr val="black"/>
                </a:solidFill>
                <a:latin typeface="Arial"/>
                <a:ea typeface="微软雅黑"/>
              </a:rPr>
              <a:t>，</a:t>
            </a:r>
            <a:endParaRPr kumimoji="0" lang="zh-CN" altLang="en-US" sz="2400" b="0" dirty="0">
              <a:solidFill>
                <a:prstClr val="black"/>
              </a:solidFill>
              <a:latin typeface="Arial"/>
              <a:ea typeface="微软雅黑"/>
            </a:endParaRPr>
          </a:p>
        </p:txBody>
      </p:sp>
      <p:sp>
        <p:nvSpPr>
          <p:cNvPr id="24" name="TextBox 36"/>
          <p:cNvSpPr txBox="1"/>
          <p:nvPr/>
        </p:nvSpPr>
        <p:spPr>
          <a:xfrm>
            <a:off x="2452393" y="4565373"/>
            <a:ext cx="2329484"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即                 ，</a:t>
            </a:r>
            <a:endParaRPr kumimoji="0" lang="zh-CN" altLang="en-US" sz="2400" b="0" dirty="0">
              <a:solidFill>
                <a:prstClr val="black"/>
              </a:solidFill>
              <a:latin typeface="Arial"/>
              <a:ea typeface="微软雅黑"/>
            </a:endParaRPr>
          </a:p>
        </p:txBody>
      </p:sp>
      <p:sp>
        <p:nvSpPr>
          <p:cNvPr id="23" name="TextBox 35"/>
          <p:cNvSpPr txBox="1"/>
          <p:nvPr/>
        </p:nvSpPr>
        <p:spPr>
          <a:xfrm>
            <a:off x="2414215" y="4034617"/>
            <a:ext cx="5695790"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因此                                                      ，</a:t>
            </a:r>
            <a:endParaRPr kumimoji="0" lang="zh-CN" altLang="en-US" sz="2400" b="0" dirty="0">
              <a:solidFill>
                <a:prstClr val="black"/>
              </a:solidFill>
              <a:latin typeface="Arial"/>
              <a:ea typeface="微软雅黑"/>
            </a:endParaRPr>
          </a:p>
        </p:txBody>
      </p:sp>
      <p:sp>
        <p:nvSpPr>
          <p:cNvPr id="22" name="TextBox 34"/>
          <p:cNvSpPr txBox="1"/>
          <p:nvPr/>
        </p:nvSpPr>
        <p:spPr>
          <a:xfrm>
            <a:off x="2414215" y="3316364"/>
            <a:ext cx="3062057"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a:solidFill>
                  <a:prstClr val="black"/>
                </a:solidFill>
                <a:latin typeface="Arial"/>
                <a:ea typeface="微软雅黑"/>
              </a:rPr>
              <a:t>由于                      </a:t>
            </a:r>
            <a:r>
              <a:rPr kumimoji="0" lang="zh-CN" altLang="en-US" sz="2400" b="0" dirty="0" smtClean="0">
                <a:solidFill>
                  <a:prstClr val="black"/>
                </a:solidFill>
                <a:latin typeface="Arial"/>
                <a:ea typeface="微软雅黑"/>
              </a:rPr>
              <a:t>，</a:t>
            </a:r>
            <a:endParaRPr kumimoji="0" lang="zh-CN" altLang="en-US" sz="2400" b="0" dirty="0">
              <a:solidFill>
                <a:prstClr val="black"/>
              </a:solidFill>
              <a:latin typeface="Arial"/>
              <a:ea typeface="微软雅黑"/>
            </a:endParaRPr>
          </a:p>
        </p:txBody>
      </p:sp>
      <p:sp>
        <p:nvSpPr>
          <p:cNvPr id="21" name="内容占位符 2"/>
          <p:cNvSpPr txBox="1">
            <a:spLocks/>
          </p:cNvSpPr>
          <p:nvPr/>
        </p:nvSpPr>
        <p:spPr>
          <a:xfrm>
            <a:off x="1353784" y="1868582"/>
            <a:ext cx="8126592" cy="69632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srgbClr val="FF9500"/>
                </a:solidFill>
                <a:latin typeface="Arial"/>
                <a:ea typeface="微软雅黑"/>
              </a:rPr>
              <a:t>证明</a:t>
            </a:r>
            <a:r>
              <a:rPr kumimoji="0" lang="zh-CN" altLang="en-US" b="0" dirty="0" smtClean="0">
                <a:solidFill>
                  <a:prstClr val="black"/>
                </a:solidFill>
                <a:latin typeface="Arial"/>
                <a:ea typeface="微软雅黑"/>
              </a:rPr>
              <a:t>                    ，当     有增量</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时， 对应的函数增量是</a:t>
            </a:r>
            <a:endParaRPr kumimoji="0" lang="zh-CN" altLang="en-US" b="0" dirty="0">
              <a:solidFill>
                <a:prstClr val="black"/>
              </a:solidFill>
              <a:latin typeface="Arial"/>
              <a:ea typeface="微软雅黑"/>
            </a:endParaRPr>
          </a:p>
        </p:txBody>
      </p:sp>
      <p:sp>
        <p:nvSpPr>
          <p:cNvPr id="4" name="内容占位符 2"/>
          <p:cNvSpPr txBox="1">
            <a:spLocks/>
          </p:cNvSpPr>
          <p:nvPr/>
        </p:nvSpPr>
        <p:spPr>
          <a:xfrm>
            <a:off x="1353784" y="1245611"/>
            <a:ext cx="9482843" cy="63955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例</a:t>
            </a:r>
            <a:r>
              <a:rPr kumimoji="0" lang="en-US" altLang="zh-CN" sz="2400" b="0" i="0" u="none" strike="noStrike" kern="1200" cap="none" spc="0" normalizeH="0" baseline="0" noProof="0" dirty="0" smtClean="0">
                <a:ln>
                  <a:noFill/>
                </a:ln>
                <a:solidFill>
                  <a:srgbClr val="FF9500"/>
                </a:solidFill>
                <a:effectLst/>
                <a:uLnTx/>
                <a:uFillTx/>
                <a:latin typeface="Arial"/>
                <a:ea typeface="微软雅黑"/>
              </a:rPr>
              <a:t>1</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证明               在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内连续</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608253518"/>
              </p:ext>
            </p:extLst>
          </p:nvPr>
        </p:nvGraphicFramePr>
        <p:xfrm>
          <a:off x="2928936" y="1365674"/>
          <a:ext cx="1066801" cy="373380"/>
        </p:xfrm>
        <a:graphic>
          <a:graphicData uri="http://schemas.openxmlformats.org/presentationml/2006/ole">
            <mc:AlternateContent xmlns:mc="http://schemas.openxmlformats.org/markup-compatibility/2006">
              <mc:Choice xmlns:v="urn:schemas-microsoft-com:vml" Requires="v">
                <p:oleObj spid="_x0000_s720083" name="Equation" r:id="rId5" imgW="571252" imgH="203112" progId="Equation.DSMT4">
                  <p:embed/>
                </p:oleObj>
              </mc:Choice>
              <mc:Fallback>
                <p:oleObj name="Equation" r:id="rId5" imgW="571252"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936" y="1365674"/>
                        <a:ext cx="1066801" cy="373380"/>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02569404"/>
              </p:ext>
            </p:extLst>
          </p:nvPr>
        </p:nvGraphicFramePr>
        <p:xfrm>
          <a:off x="4486275" y="1369429"/>
          <a:ext cx="904875" cy="381744"/>
        </p:xfrm>
        <a:graphic>
          <a:graphicData uri="http://schemas.openxmlformats.org/presentationml/2006/ole">
            <mc:AlternateContent xmlns:mc="http://schemas.openxmlformats.org/markup-compatibility/2006">
              <mc:Choice xmlns:v="urn:schemas-microsoft-com:vml" Requires="v">
                <p:oleObj spid="_x0000_s720084" name="Equation" r:id="rId7" imgW="609336" imgH="253890" progId="Equation.DSMT4">
                  <p:embed/>
                </p:oleObj>
              </mc:Choice>
              <mc:Fallback>
                <p:oleObj name="Equation" r:id="rId7" imgW="609336"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6275" y="1369429"/>
                        <a:ext cx="904875" cy="381744"/>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584861960"/>
              </p:ext>
            </p:extLst>
          </p:nvPr>
        </p:nvGraphicFramePr>
        <p:xfrm>
          <a:off x="2414215" y="2007522"/>
          <a:ext cx="1390651" cy="387089"/>
        </p:xfrm>
        <a:graphic>
          <a:graphicData uri="http://schemas.openxmlformats.org/presentationml/2006/ole">
            <mc:AlternateContent xmlns:mc="http://schemas.openxmlformats.org/markup-compatibility/2006">
              <mc:Choice xmlns:v="urn:schemas-microsoft-com:vml" Requires="v">
                <p:oleObj spid="_x0000_s720085" name="Equation" r:id="rId9" imgW="926698" imgH="253890" progId="Equation.DSMT4">
                  <p:embed/>
                </p:oleObj>
              </mc:Choice>
              <mc:Fallback>
                <p:oleObj name="Equation" r:id="rId9" imgW="926698"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4215" y="2007522"/>
                        <a:ext cx="1390651" cy="387089"/>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69436894"/>
              </p:ext>
            </p:extLst>
          </p:nvPr>
        </p:nvGraphicFramePr>
        <p:xfrm>
          <a:off x="4462633" y="2016832"/>
          <a:ext cx="285750" cy="329711"/>
        </p:xfrm>
        <a:graphic>
          <a:graphicData uri="http://schemas.openxmlformats.org/presentationml/2006/ole">
            <mc:AlternateContent xmlns:mc="http://schemas.openxmlformats.org/markup-compatibility/2006">
              <mc:Choice xmlns:v="urn:schemas-microsoft-com:vml" Requires="v">
                <p:oleObj spid="_x0000_s720086" name="Equation" r:id="rId11" imgW="126835" imgH="139518" progId="Equation.DSMT4">
                  <p:embed/>
                </p:oleObj>
              </mc:Choice>
              <mc:Fallback>
                <p:oleObj name="Equation" r:id="rId11" imgW="126835" imgH="139518"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2633" y="2016832"/>
                        <a:ext cx="285750" cy="329711"/>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552257563"/>
              </p:ext>
            </p:extLst>
          </p:nvPr>
        </p:nvGraphicFramePr>
        <p:xfrm>
          <a:off x="5763831" y="2014691"/>
          <a:ext cx="381000" cy="314739"/>
        </p:xfrm>
        <a:graphic>
          <a:graphicData uri="http://schemas.openxmlformats.org/presentationml/2006/ole">
            <mc:AlternateContent xmlns:mc="http://schemas.openxmlformats.org/markup-compatibility/2006">
              <mc:Choice xmlns:v="urn:schemas-microsoft-com:vml" Requires="v">
                <p:oleObj spid="_x0000_s720087" name="Equation" r:id="rId13" imgW="215619" imgH="177569" progId="Equation.DSMT4">
                  <p:embed/>
                </p:oleObj>
              </mc:Choice>
              <mc:Fallback>
                <p:oleObj name="Equation" r:id="rId13" imgW="215619" imgH="17756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63831" y="2014691"/>
                        <a:ext cx="381000" cy="314739"/>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634739316"/>
              </p:ext>
            </p:extLst>
          </p:nvPr>
        </p:nvGraphicFramePr>
        <p:xfrm>
          <a:off x="3168293" y="2418524"/>
          <a:ext cx="4721087" cy="714375"/>
        </p:xfrm>
        <a:graphic>
          <a:graphicData uri="http://schemas.openxmlformats.org/presentationml/2006/ole">
            <mc:AlternateContent xmlns:mc="http://schemas.openxmlformats.org/markup-compatibility/2006">
              <mc:Choice xmlns:v="urn:schemas-microsoft-com:vml" Requires="v">
                <p:oleObj spid="_x0000_s720088" name="Equation" r:id="rId15" imgW="2895600" imgH="431800" progId="Equation.DSMT4">
                  <p:embed/>
                </p:oleObj>
              </mc:Choice>
              <mc:Fallback>
                <p:oleObj name="Equation" r:id="rId15" imgW="2895600" imgH="4318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68293" y="2418524"/>
                        <a:ext cx="4721087" cy="714375"/>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75871807"/>
              </p:ext>
            </p:extLst>
          </p:nvPr>
        </p:nvGraphicFramePr>
        <p:xfrm>
          <a:off x="3287688" y="3982763"/>
          <a:ext cx="4270698" cy="599611"/>
        </p:xfrm>
        <a:graphic>
          <a:graphicData uri="http://schemas.openxmlformats.org/presentationml/2006/ole">
            <mc:AlternateContent xmlns:mc="http://schemas.openxmlformats.org/markup-compatibility/2006">
              <mc:Choice xmlns:v="urn:schemas-microsoft-com:vml" Requires="v">
                <p:oleObj spid="_x0000_s720089" name="Equation" r:id="rId17" imgW="3327400" imgH="457200" progId="Equation.DSMT4">
                  <p:embed/>
                </p:oleObj>
              </mc:Choice>
              <mc:Fallback>
                <p:oleObj name="Equation" r:id="rId17" imgW="3327400" imgH="4572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87688" y="3982763"/>
                        <a:ext cx="4270698" cy="599611"/>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527168071"/>
              </p:ext>
            </p:extLst>
          </p:nvPr>
        </p:nvGraphicFramePr>
        <p:xfrm>
          <a:off x="3036124" y="4664322"/>
          <a:ext cx="1228725" cy="372759"/>
        </p:xfrm>
        <a:graphic>
          <a:graphicData uri="http://schemas.openxmlformats.org/presentationml/2006/ole">
            <mc:AlternateContent xmlns:mc="http://schemas.openxmlformats.org/markup-compatibility/2006">
              <mc:Choice xmlns:v="urn:schemas-microsoft-com:vml" Requires="v">
                <p:oleObj spid="_x0000_s720090" name="Equation" r:id="rId19" imgW="850531" imgH="253890" progId="Equation.DSMT4">
                  <p:embed/>
                </p:oleObj>
              </mc:Choice>
              <mc:Fallback>
                <p:oleObj name="Equation" r:id="rId19" imgW="850531" imgH="25389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36124" y="4664322"/>
                        <a:ext cx="1228725" cy="372759"/>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282637795"/>
              </p:ext>
            </p:extLst>
          </p:nvPr>
        </p:nvGraphicFramePr>
        <p:xfrm>
          <a:off x="2901808" y="5122585"/>
          <a:ext cx="742950" cy="271463"/>
        </p:xfrm>
        <a:graphic>
          <a:graphicData uri="http://schemas.openxmlformats.org/presentationml/2006/ole">
            <mc:AlternateContent xmlns:mc="http://schemas.openxmlformats.org/markup-compatibility/2006">
              <mc:Choice xmlns:v="urn:schemas-microsoft-com:vml" Requires="v">
                <p:oleObj spid="_x0000_s720091" name="Equation" r:id="rId21" imgW="494870" imgH="177646" progId="Equation.DSMT4">
                  <p:embed/>
                </p:oleObj>
              </mc:Choice>
              <mc:Fallback>
                <p:oleObj name="Equation" r:id="rId21" imgW="494870" imgH="177646"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01808" y="5122585"/>
                        <a:ext cx="742950" cy="271463"/>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508108789"/>
              </p:ext>
            </p:extLst>
          </p:nvPr>
        </p:nvGraphicFramePr>
        <p:xfrm>
          <a:off x="6140840" y="5038477"/>
          <a:ext cx="838200" cy="397042"/>
        </p:xfrm>
        <a:graphic>
          <a:graphicData uri="http://schemas.openxmlformats.org/presentationml/2006/ole">
            <mc:AlternateContent xmlns:mc="http://schemas.openxmlformats.org/markup-compatibility/2006">
              <mc:Choice xmlns:v="urn:schemas-microsoft-com:vml" Requires="v">
                <p:oleObj spid="_x0000_s720092" name="Equation" r:id="rId23" imgW="545626" imgH="253780" progId="Equation.DSMT4">
                  <p:embed/>
                </p:oleObj>
              </mc:Choice>
              <mc:Fallback>
                <p:oleObj name="Equation" r:id="rId23" imgW="545626" imgH="25378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40840" y="5038477"/>
                        <a:ext cx="838200" cy="397042"/>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634097153"/>
              </p:ext>
            </p:extLst>
          </p:nvPr>
        </p:nvGraphicFramePr>
        <p:xfrm>
          <a:off x="7913801" y="5122585"/>
          <a:ext cx="735951" cy="305489"/>
        </p:xfrm>
        <a:graphic>
          <a:graphicData uri="http://schemas.openxmlformats.org/presentationml/2006/ole">
            <mc:AlternateContent xmlns:mc="http://schemas.openxmlformats.org/markup-compatibility/2006">
              <mc:Choice xmlns:v="urn:schemas-microsoft-com:vml" Requires="v">
                <p:oleObj spid="_x0000_s720093" name="Equation" r:id="rId25" imgW="507780" imgH="203112" progId="Equation.DSMT4">
                  <p:embed/>
                </p:oleObj>
              </mc:Choice>
              <mc:Fallback>
                <p:oleObj name="Equation" r:id="rId25" imgW="507780" imgH="203112"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913801" y="5122585"/>
                        <a:ext cx="735951" cy="305489"/>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738637422"/>
              </p:ext>
            </p:extLst>
          </p:nvPr>
        </p:nvGraphicFramePr>
        <p:xfrm>
          <a:off x="2945824" y="5475152"/>
          <a:ext cx="1066801" cy="373380"/>
        </p:xfrm>
        <a:graphic>
          <a:graphicData uri="http://schemas.openxmlformats.org/presentationml/2006/ole">
            <mc:AlternateContent xmlns:mc="http://schemas.openxmlformats.org/markup-compatibility/2006">
              <mc:Choice xmlns:v="urn:schemas-microsoft-com:vml" Requires="v">
                <p:oleObj spid="_x0000_s720094" name="Equation" r:id="rId27" imgW="571252" imgH="203112" progId="Equation.DSMT4">
                  <p:embed/>
                </p:oleObj>
              </mc:Choice>
              <mc:Fallback>
                <p:oleObj name="Equation" r:id="rId27" imgW="571252"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5824" y="5475152"/>
                        <a:ext cx="1066801" cy="373380"/>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87908205"/>
              </p:ext>
            </p:extLst>
          </p:nvPr>
        </p:nvGraphicFramePr>
        <p:xfrm>
          <a:off x="4367808" y="5496430"/>
          <a:ext cx="904875" cy="381744"/>
        </p:xfrm>
        <a:graphic>
          <a:graphicData uri="http://schemas.openxmlformats.org/presentationml/2006/ole">
            <mc:AlternateContent xmlns:mc="http://schemas.openxmlformats.org/markup-compatibility/2006">
              <mc:Choice xmlns:v="urn:schemas-microsoft-com:vml" Requires="v">
                <p:oleObj spid="_x0000_s720095" name="Equation" r:id="rId28" imgW="609336" imgH="253890" progId="Equation.DSMT4">
                  <p:embed/>
                </p:oleObj>
              </mc:Choice>
              <mc:Fallback>
                <p:oleObj name="Equation" r:id="rId28" imgW="609336"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7808" y="5496430"/>
                        <a:ext cx="904875" cy="381744"/>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450167457"/>
              </p:ext>
            </p:extLst>
          </p:nvPr>
        </p:nvGraphicFramePr>
        <p:xfrm>
          <a:off x="3812240" y="6017437"/>
          <a:ext cx="967068" cy="269511"/>
        </p:xfrm>
        <a:graphic>
          <a:graphicData uri="http://schemas.openxmlformats.org/presentationml/2006/ole">
            <mc:AlternateContent xmlns:mc="http://schemas.openxmlformats.org/markup-compatibility/2006">
              <mc:Choice xmlns:v="urn:schemas-microsoft-com:vml" Requires="v">
                <p:oleObj spid="_x0000_s720096" name="Equation" r:id="rId29" imgW="583693" imgH="164957" progId="Equation.DSMT4">
                  <p:embed/>
                </p:oleObj>
              </mc:Choice>
              <mc:Fallback>
                <p:oleObj name="Equation" r:id="rId29" imgW="583693" imgH="164957"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12240" y="6017437"/>
                        <a:ext cx="967068" cy="269511"/>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052230563"/>
              </p:ext>
            </p:extLst>
          </p:nvPr>
        </p:nvGraphicFramePr>
        <p:xfrm>
          <a:off x="5289657" y="5948507"/>
          <a:ext cx="904875" cy="381744"/>
        </p:xfrm>
        <a:graphic>
          <a:graphicData uri="http://schemas.openxmlformats.org/presentationml/2006/ole">
            <mc:AlternateContent xmlns:mc="http://schemas.openxmlformats.org/markup-compatibility/2006">
              <mc:Choice xmlns:v="urn:schemas-microsoft-com:vml" Requires="v">
                <p:oleObj spid="_x0000_s720097" name="Equation" r:id="rId31" imgW="609336" imgH="253890" progId="Equation.DSMT4">
                  <p:embed/>
                </p:oleObj>
              </mc:Choice>
              <mc:Fallback>
                <p:oleObj name="Equation" r:id="rId31" imgW="609336"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9657" y="5948507"/>
                        <a:ext cx="904875" cy="381744"/>
                      </a:xfrm>
                      <a:prstGeom prst="rect">
                        <a:avLst/>
                      </a:prstGeom>
                      <a:noFill/>
                    </p:spPr>
                  </p:pic>
                </p:oleObj>
              </mc:Fallback>
            </mc:AlternateContent>
          </a:graphicData>
        </a:graphic>
      </p:graphicFrame>
      <p:sp>
        <p:nvSpPr>
          <p:cNvPr id="27" name="TextBox 39"/>
          <p:cNvSpPr txBox="1"/>
          <p:nvPr/>
        </p:nvSpPr>
        <p:spPr>
          <a:xfrm>
            <a:off x="2477245" y="5885495"/>
            <a:ext cx="4855816"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同理</a:t>
            </a:r>
            <a:r>
              <a:rPr kumimoji="0" lang="zh-CN" altLang="en-US" sz="2400" b="0" dirty="0">
                <a:solidFill>
                  <a:prstClr val="black"/>
                </a:solidFill>
                <a:latin typeface="Arial"/>
                <a:ea typeface="微软雅黑"/>
              </a:rPr>
              <a:t>可证             在            内连续</a:t>
            </a:r>
            <a:r>
              <a:rPr kumimoji="0" lang="en-US" altLang="zh-CN" sz="2400" b="0" dirty="0">
                <a:solidFill>
                  <a:prstClr val="black"/>
                </a:solidFill>
                <a:latin typeface="Arial"/>
                <a:ea typeface="微软雅黑"/>
              </a:rPr>
              <a:t>.</a:t>
            </a:r>
          </a:p>
        </p:txBody>
      </p:sp>
      <p:sp>
        <p:nvSpPr>
          <p:cNvPr id="28"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9"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extLst>
      <p:ext uri="{BB962C8B-B14F-4D97-AF65-F5344CB8AC3E}">
        <p14:creationId xmlns:p14="http://schemas.microsoft.com/office/powerpoint/2010/main" val="10550990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p:bldP spid="24" grpId="0"/>
      <p:bldP spid="23" grpId="0"/>
      <p:bldP spid="22" grpId="0"/>
      <p:bldP spid="21" grpId="0"/>
      <p:bldP spid="4" grpId="0" build="p"/>
      <p:bldP spid="2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2093894" y="3749659"/>
            <a:ext cx="9423837" cy="1017476"/>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a:solidFill>
                  <a:prstClr val="black"/>
                </a:solidFill>
                <a:latin typeface="微软雅黑"/>
                <a:ea typeface="微软雅黑"/>
              </a:rPr>
              <a:t>(</a:t>
            </a:r>
            <a:r>
              <a:rPr kumimoji="0" lang="zh-CN" altLang="en-US" b="0" dirty="0">
                <a:solidFill>
                  <a:prstClr val="black"/>
                </a:solidFill>
                <a:latin typeface="微软雅黑"/>
                <a:ea typeface="微软雅黑"/>
              </a:rPr>
              <a:t>２</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虽然在          处有定义，但</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不</a:t>
            </a:r>
            <a:r>
              <a:rPr kumimoji="0" lang="zh-CN" altLang="en-US" b="0" dirty="0" smtClean="0">
                <a:solidFill>
                  <a:prstClr val="black"/>
                </a:solidFill>
                <a:latin typeface="微软雅黑"/>
                <a:ea typeface="微软雅黑"/>
              </a:rPr>
              <a:t>存在</a:t>
            </a:r>
            <a:r>
              <a:rPr kumimoji="0" lang="zh-CN" altLang="en-US" b="0" dirty="0" smtClean="0">
                <a:solidFill>
                  <a:srgbClr val="FF0000"/>
                </a:solidFill>
                <a:latin typeface="微软雅黑"/>
                <a:ea typeface="微软雅黑"/>
              </a:rPr>
              <a:t>（</a:t>
            </a:r>
            <a:r>
              <a:rPr kumimoji="0" lang="zh-CN" altLang="en-US" b="0" dirty="0" smtClean="0">
                <a:solidFill>
                  <a:prstClr val="black"/>
                </a:solidFill>
                <a:latin typeface="微软雅黑"/>
                <a:ea typeface="微软雅黑"/>
              </a:rPr>
              <a:t>         </a:t>
            </a:r>
            <a:r>
              <a:rPr kumimoji="0" lang="zh-CN" altLang="en-US" b="0" dirty="0">
                <a:solidFill>
                  <a:prstClr val="black"/>
                </a:solidFill>
                <a:latin typeface="微软雅黑"/>
                <a:ea typeface="微软雅黑"/>
              </a:rPr>
              <a:t>，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之一</a:t>
            </a:r>
            <a:r>
              <a:rPr kumimoji="0" lang="zh-CN" altLang="en-US" b="0" dirty="0">
                <a:solidFill>
                  <a:prstClr val="black"/>
                </a:solidFill>
                <a:latin typeface="微软雅黑"/>
                <a:ea typeface="微软雅黑"/>
              </a:rPr>
              <a:t>不存在， 或两者存在但不</a:t>
            </a:r>
            <a:r>
              <a:rPr kumimoji="0" lang="zh-CN" altLang="en-US" b="0" dirty="0" smtClean="0">
                <a:solidFill>
                  <a:prstClr val="black"/>
                </a:solidFill>
                <a:latin typeface="微软雅黑"/>
                <a:ea typeface="微软雅黑"/>
              </a:rPr>
              <a:t>相等</a:t>
            </a:r>
            <a:r>
              <a:rPr kumimoji="0" lang="zh-CN" altLang="en-US" b="0" dirty="0" smtClean="0">
                <a:solidFill>
                  <a:srgbClr val="FF0000"/>
                </a:solidFill>
                <a:latin typeface="微软雅黑"/>
                <a:ea typeface="微软雅黑"/>
              </a:rPr>
              <a:t>）</a:t>
            </a:r>
            <a:r>
              <a:rPr kumimoji="0" lang="zh-CN" altLang="en-US" b="0" dirty="0" smtClean="0">
                <a:solidFill>
                  <a:prstClr val="black"/>
                </a:solidFill>
                <a:latin typeface="微软雅黑"/>
                <a:ea typeface="微软雅黑"/>
              </a:rPr>
              <a:t>；</a:t>
            </a:r>
            <a:endParaRPr kumimoji="0" lang="en-US" altLang="zh-CN" b="0" dirty="0">
              <a:solidFill>
                <a:prstClr val="black"/>
              </a:solidFill>
              <a:latin typeface="微软雅黑"/>
              <a:ea typeface="微软雅黑"/>
            </a:endParaRPr>
          </a:p>
        </p:txBody>
      </p:sp>
      <p:sp>
        <p:nvSpPr>
          <p:cNvPr id="8" name="内容占位符 2"/>
          <p:cNvSpPr txBox="1">
            <a:spLocks/>
          </p:cNvSpPr>
          <p:nvPr/>
        </p:nvSpPr>
        <p:spPr>
          <a:xfrm>
            <a:off x="1623596" y="1176390"/>
            <a:ext cx="10089028" cy="1582908"/>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latin typeface="+mn-ea"/>
              </a:rPr>
              <a:t>按函数在一点处连续的定义， 函数   </a:t>
            </a:r>
            <a:r>
              <a:rPr kumimoji="0" lang="en-US" altLang="zh-CN" b="0" dirty="0">
                <a:latin typeface="+mn-ea"/>
              </a:rPr>
              <a:t> </a:t>
            </a:r>
            <a:r>
              <a:rPr kumimoji="0" lang="zh-CN" altLang="en-US" b="0" dirty="0" smtClean="0">
                <a:latin typeface="+mn-ea"/>
              </a:rPr>
              <a:t>在点  处连续，是指           ，即需要 </a:t>
            </a:r>
            <a:r>
              <a:rPr kumimoji="0" lang="en-US" altLang="zh-CN" b="0" i="1" dirty="0" smtClean="0">
                <a:latin typeface="Times New Roman" panose="02020603050405020304" pitchFamily="18" charset="0"/>
                <a:cs typeface="Times New Roman" panose="02020603050405020304" pitchFamily="18" charset="0"/>
              </a:rPr>
              <a:t>f </a:t>
            </a:r>
            <a:r>
              <a:rPr kumimoji="0" lang="en-US" altLang="zh-CN" b="0" dirty="0" smtClean="0">
                <a:latin typeface="Times New Roman" panose="02020603050405020304" pitchFamily="18" charset="0"/>
                <a:cs typeface="Times New Roman" panose="02020603050405020304" pitchFamily="18" charset="0"/>
              </a:rPr>
              <a:t>(</a:t>
            </a:r>
            <a:r>
              <a:rPr kumimoji="0" lang="en-US" altLang="zh-CN" b="0" i="1" dirty="0" smtClean="0">
                <a:latin typeface="Times New Roman" panose="02020603050405020304" pitchFamily="18" charset="0"/>
                <a:cs typeface="Times New Roman" panose="02020603050405020304" pitchFamily="18" charset="0"/>
              </a:rPr>
              <a:t>x</a:t>
            </a:r>
            <a:r>
              <a:rPr kumimoji="0" lang="en-US" altLang="zh-CN" b="0" baseline="-25000" dirty="0" smtClean="0">
                <a:latin typeface="Times New Roman" panose="02020603050405020304" pitchFamily="18" charset="0"/>
                <a:cs typeface="Times New Roman" panose="02020603050405020304" pitchFamily="18" charset="0"/>
              </a:rPr>
              <a:t>0</a:t>
            </a:r>
            <a:r>
              <a:rPr kumimoji="0" lang="en-US" altLang="zh-CN" b="0" dirty="0" smtClean="0">
                <a:latin typeface="Times New Roman" panose="02020603050405020304" pitchFamily="18" charset="0"/>
                <a:cs typeface="Times New Roman" panose="02020603050405020304" pitchFamily="18" charset="0"/>
              </a:rPr>
              <a:t>) </a:t>
            </a:r>
            <a:r>
              <a:rPr kumimoji="0" lang="zh-CN" altLang="en-US" b="0" dirty="0" smtClean="0">
                <a:latin typeface="+mn-ea"/>
              </a:rPr>
              <a:t>有定义；而要考虑极限      ，则需    在  的某去心邻域内有定义作为前提条件</a:t>
            </a:r>
            <a:r>
              <a:rPr kumimoji="0" lang="en-US" altLang="zh-CN" b="0" dirty="0" smtClean="0">
                <a:latin typeface="+mn-ea"/>
              </a:rPr>
              <a:t>.</a:t>
            </a:r>
            <a:endParaRPr kumimoji="0" lang="en-US" altLang="zh-CN" b="0" dirty="0">
              <a:latin typeface="+mn-ea"/>
            </a:endParaRPr>
          </a:p>
        </p:txBody>
      </p:sp>
      <p:sp>
        <p:nvSpPr>
          <p:cNvPr id="4" name="内容占位符 2"/>
          <p:cNvSpPr txBox="1">
            <a:spLocks/>
          </p:cNvSpPr>
          <p:nvPr/>
        </p:nvSpPr>
        <p:spPr>
          <a:xfrm>
            <a:off x="1703512" y="4644748"/>
            <a:ext cx="9859641" cy="1017476"/>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微软雅黑"/>
                <a:ea typeface="微软雅黑"/>
              </a:rPr>
              <a:t>    (</a:t>
            </a:r>
            <a:r>
              <a:rPr kumimoji="0" lang="zh-CN" altLang="en-US" b="0" dirty="0">
                <a:solidFill>
                  <a:prstClr val="black"/>
                </a:solidFill>
                <a:latin typeface="微软雅黑"/>
                <a:ea typeface="微软雅黑"/>
              </a:rPr>
              <a:t>３</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虽在         处有定义，           </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存在</a:t>
            </a:r>
            <a:r>
              <a:rPr kumimoji="0" lang="zh-CN" altLang="en-US" b="0" dirty="0" smtClean="0">
                <a:solidFill>
                  <a:prstClr val="black"/>
                </a:solidFill>
                <a:latin typeface="微软雅黑"/>
                <a:ea typeface="微软雅黑"/>
              </a:rPr>
              <a:t>，但                     ，</a:t>
            </a:r>
            <a:endParaRPr kumimoji="0" lang="en-US" altLang="zh-CN" b="0" dirty="0" smtClean="0">
              <a:solidFill>
                <a:prstClr val="black"/>
              </a:solidFill>
              <a:latin typeface="微软雅黑"/>
              <a:ea typeface="微软雅黑"/>
            </a:endParaRPr>
          </a:p>
          <a:p>
            <a:pPr marL="0" indent="0" fontAlgn="auto">
              <a:spcAft>
                <a:spcPts val="0"/>
              </a:spcAft>
              <a:buFont typeface="Wingdings" pitchFamily="2" charset="2"/>
              <a:buNone/>
            </a:pPr>
            <a:r>
              <a:rPr kumimoji="0" lang="zh-CN" altLang="en-US" b="0" dirty="0" smtClean="0">
                <a:solidFill>
                  <a:prstClr val="black"/>
                </a:solidFill>
                <a:latin typeface="微软雅黑"/>
                <a:ea typeface="微软雅黑"/>
              </a:rPr>
              <a:t>则</a:t>
            </a:r>
            <a:r>
              <a:rPr kumimoji="0" lang="zh-CN" altLang="en-US" b="0" dirty="0">
                <a:solidFill>
                  <a:prstClr val="black"/>
                </a:solidFill>
                <a:latin typeface="微软雅黑"/>
                <a:ea typeface="微软雅黑"/>
              </a:rPr>
              <a:t>称函数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在</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    </a:t>
            </a:r>
            <a:r>
              <a:rPr kumimoji="0" lang="zh-CN" altLang="en-US" b="0" dirty="0">
                <a:solidFill>
                  <a:prstClr val="black"/>
                </a:solidFill>
                <a:latin typeface="微软雅黑"/>
                <a:ea typeface="微软雅黑"/>
              </a:rPr>
              <a:t>处</a:t>
            </a:r>
            <a:r>
              <a:rPr kumimoji="0" lang="zh-CN" altLang="en-US" b="0" dirty="0">
                <a:solidFill>
                  <a:srgbClr val="FF9500"/>
                </a:solidFill>
                <a:latin typeface="微软雅黑"/>
                <a:ea typeface="微软雅黑"/>
              </a:rPr>
              <a:t>间断</a:t>
            </a:r>
            <a:r>
              <a:rPr kumimoji="0" lang="en-US" altLang="zh-CN" b="0" dirty="0">
                <a:solidFill>
                  <a:prstClr val="black"/>
                </a:solidFill>
                <a:latin typeface="微软雅黑"/>
                <a:ea typeface="微软雅黑"/>
              </a:rPr>
              <a:t>(</a:t>
            </a:r>
            <a:r>
              <a:rPr kumimoji="0" lang="zh-CN" altLang="en-US" b="0" dirty="0">
                <a:solidFill>
                  <a:prstClr val="black"/>
                </a:solidFill>
                <a:latin typeface="微软雅黑"/>
                <a:ea typeface="微软雅黑"/>
              </a:rPr>
              <a:t>不连续</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    称为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的</a:t>
            </a:r>
            <a:r>
              <a:rPr kumimoji="0" lang="zh-CN" altLang="en-US" b="0" dirty="0">
                <a:solidFill>
                  <a:srgbClr val="FF9500"/>
                </a:solidFill>
                <a:latin typeface="微软雅黑"/>
                <a:ea typeface="微软雅黑"/>
              </a:rPr>
              <a:t>间断点</a:t>
            </a:r>
            <a:r>
              <a:rPr kumimoji="0" lang="zh-CN" altLang="en-US" b="0" dirty="0">
                <a:solidFill>
                  <a:prstClr val="black"/>
                </a:solidFill>
                <a:latin typeface="微软雅黑"/>
                <a:ea typeface="微软雅黑"/>
              </a:rPr>
              <a:t>， 或</a:t>
            </a:r>
            <a:r>
              <a:rPr kumimoji="0" lang="zh-CN" altLang="en-US" b="0" dirty="0">
                <a:solidFill>
                  <a:srgbClr val="FF9500"/>
                </a:solidFill>
                <a:latin typeface="微软雅黑"/>
                <a:ea typeface="微软雅黑"/>
              </a:rPr>
              <a:t>不连续点</a:t>
            </a:r>
            <a:r>
              <a:rPr kumimoji="0" lang="en-US" altLang="zh-CN" b="0" dirty="0">
                <a:solidFill>
                  <a:prstClr val="black"/>
                </a:solidFill>
                <a:latin typeface="微软雅黑"/>
                <a:ea typeface="微软雅黑"/>
              </a:rPr>
              <a:t>.</a:t>
            </a:r>
            <a:endParaRPr kumimoji="0" lang="zh-CN" altLang="en-US" b="0" dirty="0">
              <a:solidFill>
                <a:prstClr val="black"/>
              </a:solidFill>
              <a:latin typeface="微软雅黑"/>
              <a:ea typeface="微软雅黑"/>
            </a:endParaRPr>
          </a:p>
        </p:txBody>
      </p:sp>
      <p:sp>
        <p:nvSpPr>
          <p:cNvPr id="6" name="内容占位符 2"/>
          <p:cNvSpPr txBox="1">
            <a:spLocks/>
          </p:cNvSpPr>
          <p:nvPr/>
        </p:nvSpPr>
        <p:spPr>
          <a:xfrm>
            <a:off x="1623596" y="2638532"/>
            <a:ext cx="9971168" cy="584938"/>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微软雅黑"/>
                <a:ea typeface="微软雅黑"/>
              </a:rPr>
              <a:t>设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在点    的某去心</a:t>
            </a:r>
            <a:r>
              <a:rPr kumimoji="0" lang="zh-CN" altLang="en-US" b="0" dirty="0">
                <a:solidFill>
                  <a:prstClr val="black"/>
                </a:solidFill>
                <a:latin typeface="微软雅黑"/>
                <a:ea typeface="微软雅黑"/>
              </a:rPr>
              <a:t>邻域内有</a:t>
            </a:r>
            <a:r>
              <a:rPr kumimoji="0" lang="zh-CN" altLang="en-US" b="0" dirty="0" smtClean="0">
                <a:solidFill>
                  <a:prstClr val="black"/>
                </a:solidFill>
                <a:latin typeface="微软雅黑"/>
                <a:ea typeface="微软雅黑"/>
              </a:rPr>
              <a:t>定义，且函数</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有</a:t>
            </a:r>
            <a:r>
              <a:rPr kumimoji="0" lang="zh-CN" altLang="en-US" b="0" dirty="0">
                <a:solidFill>
                  <a:prstClr val="black"/>
                </a:solidFill>
                <a:latin typeface="微软雅黑"/>
                <a:ea typeface="微软雅黑"/>
              </a:rPr>
              <a:t>下列三种情形</a:t>
            </a:r>
            <a:r>
              <a:rPr kumimoji="0" lang="zh-CN" altLang="en-US" b="0" dirty="0" smtClean="0">
                <a:solidFill>
                  <a:prstClr val="black"/>
                </a:solidFill>
                <a:latin typeface="微软雅黑"/>
                <a:ea typeface="微软雅黑"/>
              </a:rPr>
              <a:t>之一 </a:t>
            </a:r>
            <a:r>
              <a:rPr kumimoji="0" lang="en-US" altLang="zh-CN" b="0" dirty="0" smtClean="0">
                <a:solidFill>
                  <a:prstClr val="black"/>
                </a:solidFill>
                <a:latin typeface="微软雅黑"/>
                <a:ea typeface="微软雅黑"/>
              </a:rPr>
              <a:t>:</a:t>
            </a:r>
            <a:endParaRPr kumimoji="0" lang="en-US" altLang="zh-CN" b="0" dirty="0">
              <a:solidFill>
                <a:prstClr val="black"/>
              </a:solidFill>
              <a:latin typeface="微软雅黑"/>
              <a:ea typeface="微软雅黑"/>
            </a:endParaRPr>
          </a:p>
        </p:txBody>
      </p:sp>
      <p:sp>
        <p:nvSpPr>
          <p:cNvPr id="7" name="TextBox 37"/>
          <p:cNvSpPr txBox="1"/>
          <p:nvPr/>
        </p:nvSpPr>
        <p:spPr>
          <a:xfrm>
            <a:off x="2090321" y="3256429"/>
            <a:ext cx="3948517" cy="461665"/>
          </a:xfrm>
          <a:prstGeom prst="rect">
            <a:avLst/>
          </a:prstGeom>
          <a:noFill/>
        </p:spPr>
        <p:txBody>
          <a:bodyPr wrap="none" rtlCol="0">
            <a:spAutoFit/>
          </a:bodyPr>
          <a:lstStyle/>
          <a:p>
            <a:pPr algn="l" defTabSz="609539" fontAlgn="auto">
              <a:spcBef>
                <a:spcPts val="0"/>
              </a:spcBef>
              <a:spcAft>
                <a:spcPts val="0"/>
              </a:spcAft>
            </a:pPr>
            <a:r>
              <a:rPr kumimoji="0" lang="en-US" altLang="zh-CN" sz="2400" b="0" dirty="0">
                <a:solidFill>
                  <a:prstClr val="black"/>
                </a:solidFill>
                <a:latin typeface="微软雅黑"/>
                <a:ea typeface="微软雅黑"/>
              </a:rPr>
              <a:t>(</a:t>
            </a:r>
            <a:r>
              <a:rPr kumimoji="0" lang="zh-CN" altLang="en-US" sz="2400" b="0" dirty="0">
                <a:solidFill>
                  <a:prstClr val="black"/>
                </a:solidFill>
                <a:latin typeface="微软雅黑"/>
                <a:ea typeface="微软雅黑"/>
              </a:rPr>
              <a:t>１</a:t>
            </a:r>
            <a:r>
              <a:rPr kumimoji="0" lang="en-US" altLang="zh-CN" sz="2400" b="0" dirty="0">
                <a:solidFill>
                  <a:prstClr val="black"/>
                </a:solidFill>
                <a:latin typeface="微软雅黑"/>
                <a:ea typeface="微软雅黑"/>
              </a:rPr>
              <a:t>) </a:t>
            </a:r>
            <a:r>
              <a:rPr kumimoji="0" lang="zh-CN" altLang="en-US" sz="2400" b="0" dirty="0">
                <a:solidFill>
                  <a:prstClr val="black"/>
                </a:solidFill>
                <a:latin typeface="微软雅黑"/>
                <a:ea typeface="微软雅黑"/>
              </a:rPr>
              <a:t>在           处没有定义</a:t>
            </a:r>
            <a:r>
              <a:rPr kumimoji="0" lang="zh-CN" altLang="en-US" sz="2400" b="0" dirty="0" smtClean="0">
                <a:solidFill>
                  <a:prstClr val="black"/>
                </a:solidFill>
                <a:latin typeface="微软雅黑"/>
                <a:ea typeface="微软雅黑"/>
              </a:rPr>
              <a:t>；</a:t>
            </a:r>
            <a:endParaRPr kumimoji="0" lang="zh-CN" altLang="en-US" sz="2400" b="0" dirty="0">
              <a:solidFill>
                <a:prstClr val="black"/>
              </a:solidFill>
              <a:latin typeface="微软雅黑"/>
              <a:ea typeface="微软雅黑"/>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330521379"/>
              </p:ext>
            </p:extLst>
          </p:nvPr>
        </p:nvGraphicFramePr>
        <p:xfrm>
          <a:off x="6392980" y="1260460"/>
          <a:ext cx="685006" cy="474235"/>
        </p:xfrm>
        <a:graphic>
          <a:graphicData uri="http://schemas.openxmlformats.org/presentationml/2006/ole">
            <mc:AlternateContent xmlns:mc="http://schemas.openxmlformats.org/markup-compatibility/2006">
              <mc:Choice xmlns:v="urn:schemas-microsoft-com:vml" Requires="v">
                <p:oleObj spid="_x0000_s714260"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980" y="1260460"/>
                        <a:ext cx="685006" cy="474235"/>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177265022"/>
              </p:ext>
            </p:extLst>
          </p:nvPr>
        </p:nvGraphicFramePr>
        <p:xfrm>
          <a:off x="7646857" y="1223962"/>
          <a:ext cx="342900" cy="484095"/>
        </p:xfrm>
        <a:graphic>
          <a:graphicData uri="http://schemas.openxmlformats.org/presentationml/2006/ole">
            <mc:AlternateContent xmlns:mc="http://schemas.openxmlformats.org/markup-compatibility/2006">
              <mc:Choice xmlns:v="urn:schemas-microsoft-com:vml" Requires="v">
                <p:oleObj spid="_x0000_s714261"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6857" y="1223962"/>
                        <a:ext cx="342900" cy="484095"/>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972688583"/>
              </p:ext>
            </p:extLst>
          </p:nvPr>
        </p:nvGraphicFramePr>
        <p:xfrm>
          <a:off x="9802317" y="1283845"/>
          <a:ext cx="1690688" cy="450850"/>
        </p:xfrm>
        <a:graphic>
          <a:graphicData uri="http://schemas.openxmlformats.org/presentationml/2006/ole">
            <mc:AlternateContent xmlns:mc="http://schemas.openxmlformats.org/markup-compatibility/2006">
              <mc:Choice xmlns:v="urn:schemas-microsoft-com:vml" Requires="v">
                <p:oleObj spid="_x0000_s714262" name="Equation" r:id="rId7" imgW="1143000" imgH="304800" progId="Equation.DSMT4">
                  <p:embed/>
                </p:oleObj>
              </mc:Choice>
              <mc:Fallback>
                <p:oleObj name="Equation" r:id="rId7" imgW="1143000" imgH="304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2317" y="1283845"/>
                        <a:ext cx="1690688" cy="450850"/>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147899748"/>
              </p:ext>
            </p:extLst>
          </p:nvPr>
        </p:nvGraphicFramePr>
        <p:xfrm>
          <a:off x="6548752" y="1753658"/>
          <a:ext cx="942975" cy="471488"/>
        </p:xfrm>
        <a:graphic>
          <a:graphicData uri="http://schemas.openxmlformats.org/presentationml/2006/ole">
            <mc:AlternateContent xmlns:mc="http://schemas.openxmlformats.org/markup-compatibility/2006">
              <mc:Choice xmlns:v="urn:schemas-microsoft-com:vml" Requires="v">
                <p:oleObj spid="_x0000_s714263" name="Equation" r:id="rId9" imgW="609336" imgH="304668" progId="Equation.DSMT4">
                  <p:embed/>
                </p:oleObj>
              </mc:Choice>
              <mc:Fallback>
                <p:oleObj name="Equation" r:id="rId9" imgW="609336" imgH="30466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8752" y="1753658"/>
                        <a:ext cx="942975" cy="471488"/>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53556709"/>
              </p:ext>
            </p:extLst>
          </p:nvPr>
        </p:nvGraphicFramePr>
        <p:xfrm>
          <a:off x="8295045" y="1734695"/>
          <a:ext cx="685006" cy="474235"/>
        </p:xfrm>
        <a:graphic>
          <a:graphicData uri="http://schemas.openxmlformats.org/presentationml/2006/ole">
            <mc:AlternateContent xmlns:mc="http://schemas.openxmlformats.org/markup-compatibility/2006">
              <mc:Choice xmlns:v="urn:schemas-microsoft-com:vml" Requires="v">
                <p:oleObj spid="_x0000_s714264" name="Equation" r:id="rId11" imgW="368140" imgH="253890" progId="Equation.DSMT4">
                  <p:embed/>
                </p:oleObj>
              </mc:Choice>
              <mc:Fallback>
                <p:oleObj name="Equation" r:id="rId11"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45" y="1734695"/>
                        <a:ext cx="685006" cy="474235"/>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208614555"/>
              </p:ext>
            </p:extLst>
          </p:nvPr>
        </p:nvGraphicFramePr>
        <p:xfrm>
          <a:off x="9219734" y="1708057"/>
          <a:ext cx="342900" cy="484095"/>
        </p:xfrm>
        <a:graphic>
          <a:graphicData uri="http://schemas.openxmlformats.org/presentationml/2006/ole">
            <mc:AlternateContent xmlns:mc="http://schemas.openxmlformats.org/markup-compatibility/2006">
              <mc:Choice xmlns:v="urn:schemas-microsoft-com:vml" Requires="v">
                <p:oleObj spid="_x0000_s714265" name="Equation" r:id="rId12" imgW="165028" imgH="228501" progId="Equation.DSMT4">
                  <p:embed/>
                </p:oleObj>
              </mc:Choice>
              <mc:Fallback>
                <p:oleObj name="Equation" r:id="rId12"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9734" y="1708057"/>
                        <a:ext cx="342900" cy="484095"/>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209461533"/>
              </p:ext>
            </p:extLst>
          </p:nvPr>
        </p:nvGraphicFramePr>
        <p:xfrm>
          <a:off x="2043490" y="2698449"/>
          <a:ext cx="685006" cy="474235"/>
        </p:xfrm>
        <a:graphic>
          <a:graphicData uri="http://schemas.openxmlformats.org/presentationml/2006/ole">
            <mc:AlternateContent xmlns:mc="http://schemas.openxmlformats.org/markup-compatibility/2006">
              <mc:Choice xmlns:v="urn:schemas-microsoft-com:vml" Requires="v">
                <p:oleObj spid="_x0000_s714266" name="Equation" r:id="rId13" imgW="368140" imgH="253890" progId="Equation.DSMT4">
                  <p:embed/>
                </p:oleObj>
              </mc:Choice>
              <mc:Fallback>
                <p:oleObj name="Equation" r:id="rId1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490" y="2698449"/>
                        <a:ext cx="685006" cy="474235"/>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663760928"/>
              </p:ext>
            </p:extLst>
          </p:nvPr>
        </p:nvGraphicFramePr>
        <p:xfrm>
          <a:off x="3323666" y="2669684"/>
          <a:ext cx="342900" cy="484095"/>
        </p:xfrm>
        <a:graphic>
          <a:graphicData uri="http://schemas.openxmlformats.org/presentationml/2006/ole">
            <mc:AlternateContent xmlns:mc="http://schemas.openxmlformats.org/markup-compatibility/2006">
              <mc:Choice xmlns:v="urn:schemas-microsoft-com:vml" Requires="v">
                <p:oleObj spid="_x0000_s714267" name="Equation" r:id="rId14" imgW="165028" imgH="228501" progId="Equation.DSMT4">
                  <p:embed/>
                </p:oleObj>
              </mc:Choice>
              <mc:Fallback>
                <p:oleObj name="Equation" r:id="rId14"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3666" y="2669684"/>
                        <a:ext cx="342900" cy="484095"/>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110697871"/>
              </p:ext>
            </p:extLst>
          </p:nvPr>
        </p:nvGraphicFramePr>
        <p:xfrm>
          <a:off x="7882840" y="2720552"/>
          <a:ext cx="685006" cy="474235"/>
        </p:xfrm>
        <a:graphic>
          <a:graphicData uri="http://schemas.openxmlformats.org/presentationml/2006/ole">
            <mc:AlternateContent xmlns:mc="http://schemas.openxmlformats.org/markup-compatibility/2006">
              <mc:Choice xmlns:v="urn:schemas-microsoft-com:vml" Requires="v">
                <p:oleObj spid="_x0000_s714268" name="Equation" r:id="rId15" imgW="368140" imgH="253890" progId="Equation.DSMT4">
                  <p:embed/>
                </p:oleObj>
              </mc:Choice>
              <mc:Fallback>
                <p:oleObj name="Equation" r:id="rId15"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2840" y="2720552"/>
                        <a:ext cx="685006" cy="474235"/>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64177543"/>
              </p:ext>
            </p:extLst>
          </p:nvPr>
        </p:nvGraphicFramePr>
        <p:xfrm>
          <a:off x="3132941" y="3228834"/>
          <a:ext cx="923157" cy="540385"/>
        </p:xfrm>
        <a:graphic>
          <a:graphicData uri="http://schemas.openxmlformats.org/presentationml/2006/ole">
            <mc:AlternateContent xmlns:mc="http://schemas.openxmlformats.org/markup-compatibility/2006">
              <mc:Choice xmlns:v="urn:schemas-microsoft-com:vml" Requires="v">
                <p:oleObj spid="_x0000_s714269" name="Equation" r:id="rId16" imgW="393529" imgH="228501" progId="Equation.DSMT4">
                  <p:embed/>
                </p:oleObj>
              </mc:Choice>
              <mc:Fallback>
                <p:oleObj name="Equation" r:id="rId16" imgW="393529"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32941" y="3228834"/>
                        <a:ext cx="923157" cy="540385"/>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512566103"/>
              </p:ext>
            </p:extLst>
          </p:nvPr>
        </p:nvGraphicFramePr>
        <p:xfrm>
          <a:off x="3693696" y="3751431"/>
          <a:ext cx="901917" cy="527951"/>
        </p:xfrm>
        <a:graphic>
          <a:graphicData uri="http://schemas.openxmlformats.org/presentationml/2006/ole">
            <mc:AlternateContent xmlns:mc="http://schemas.openxmlformats.org/markup-compatibility/2006">
              <mc:Choice xmlns:v="urn:schemas-microsoft-com:vml" Requires="v">
                <p:oleObj spid="_x0000_s714270" name="Equation" r:id="rId18" imgW="393529" imgH="228501" progId="Equation.DSMT4">
                  <p:embed/>
                </p:oleObj>
              </mc:Choice>
              <mc:Fallback>
                <p:oleObj name="Equation" r:id="rId18" imgW="393529"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93696" y="3751431"/>
                        <a:ext cx="901917" cy="527951"/>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417194090"/>
              </p:ext>
            </p:extLst>
          </p:nvPr>
        </p:nvGraphicFramePr>
        <p:xfrm>
          <a:off x="6423138" y="3804930"/>
          <a:ext cx="1113022" cy="556512"/>
        </p:xfrm>
        <a:graphic>
          <a:graphicData uri="http://schemas.openxmlformats.org/presentationml/2006/ole">
            <mc:AlternateContent xmlns:mc="http://schemas.openxmlformats.org/markup-compatibility/2006">
              <mc:Choice xmlns:v="urn:schemas-microsoft-com:vml" Requires="v">
                <p:oleObj spid="_x0000_s714271" name="Equation" r:id="rId19" imgW="609336" imgH="304668" progId="Equation.DSMT4">
                  <p:embed/>
                </p:oleObj>
              </mc:Choice>
              <mc:Fallback>
                <p:oleObj name="Equation" r:id="rId19" imgW="609336" imgH="304668"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23138" y="3804930"/>
                        <a:ext cx="1113022" cy="556512"/>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656323760"/>
              </p:ext>
            </p:extLst>
          </p:nvPr>
        </p:nvGraphicFramePr>
        <p:xfrm>
          <a:off x="8917277" y="3822099"/>
          <a:ext cx="781050" cy="481925"/>
        </p:xfrm>
        <a:graphic>
          <a:graphicData uri="http://schemas.openxmlformats.org/presentationml/2006/ole">
            <mc:AlternateContent xmlns:mc="http://schemas.openxmlformats.org/markup-compatibility/2006">
              <mc:Choice xmlns:v="urn:schemas-microsoft-com:vml" Requires="v">
                <p:oleObj spid="_x0000_s714272" name="Equation" r:id="rId21" imgW="444307" imgH="279279" progId="Equation.DSMT4">
                  <p:embed/>
                </p:oleObj>
              </mc:Choice>
              <mc:Fallback>
                <p:oleObj name="Equation" r:id="rId21" imgW="444307" imgH="279279"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17277" y="3822099"/>
                        <a:ext cx="781050" cy="481925"/>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476343110"/>
              </p:ext>
            </p:extLst>
          </p:nvPr>
        </p:nvGraphicFramePr>
        <p:xfrm>
          <a:off x="9802317" y="3822099"/>
          <a:ext cx="790576" cy="487802"/>
        </p:xfrm>
        <a:graphic>
          <a:graphicData uri="http://schemas.openxmlformats.org/presentationml/2006/ole">
            <mc:AlternateContent xmlns:mc="http://schemas.openxmlformats.org/markup-compatibility/2006">
              <mc:Choice xmlns:v="urn:schemas-microsoft-com:vml" Requires="v">
                <p:oleObj spid="_x0000_s714273" name="Equation" r:id="rId23" imgW="444307" imgH="279279" progId="Equation.DSMT4">
                  <p:embed/>
                </p:oleObj>
              </mc:Choice>
              <mc:Fallback>
                <p:oleObj name="Equation" r:id="rId23" imgW="444307" imgH="279279"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802317" y="3822099"/>
                        <a:ext cx="790576" cy="487802"/>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954278806"/>
              </p:ext>
            </p:extLst>
          </p:nvPr>
        </p:nvGraphicFramePr>
        <p:xfrm>
          <a:off x="3359097" y="4693473"/>
          <a:ext cx="870992" cy="509849"/>
        </p:xfrm>
        <a:graphic>
          <a:graphicData uri="http://schemas.openxmlformats.org/presentationml/2006/ole">
            <mc:AlternateContent xmlns:mc="http://schemas.openxmlformats.org/markup-compatibility/2006">
              <mc:Choice xmlns:v="urn:schemas-microsoft-com:vml" Requires="v">
                <p:oleObj spid="_x0000_s714274" name="Equation" r:id="rId25" imgW="393529" imgH="228501" progId="Equation.DSMT4">
                  <p:embed/>
                </p:oleObj>
              </mc:Choice>
              <mc:Fallback>
                <p:oleObj name="Equation" r:id="rId25" imgW="393529"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59097" y="4693473"/>
                        <a:ext cx="870992" cy="509849"/>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200133404"/>
              </p:ext>
            </p:extLst>
          </p:nvPr>
        </p:nvGraphicFramePr>
        <p:xfrm>
          <a:off x="5637629" y="4722340"/>
          <a:ext cx="1123994" cy="561998"/>
        </p:xfrm>
        <a:graphic>
          <a:graphicData uri="http://schemas.openxmlformats.org/presentationml/2006/ole">
            <mc:AlternateContent xmlns:mc="http://schemas.openxmlformats.org/markup-compatibility/2006">
              <mc:Choice xmlns:v="urn:schemas-microsoft-com:vml" Requires="v">
                <p:oleObj spid="_x0000_s714275" name="Equation" r:id="rId26" imgW="609336" imgH="304668" progId="Equation.DSMT4">
                  <p:embed/>
                </p:oleObj>
              </mc:Choice>
              <mc:Fallback>
                <p:oleObj name="Equation" r:id="rId26" imgW="609336" imgH="304668"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37629" y="4722340"/>
                        <a:ext cx="1123994" cy="561998"/>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262856170"/>
              </p:ext>
            </p:extLst>
          </p:nvPr>
        </p:nvGraphicFramePr>
        <p:xfrm>
          <a:off x="8026723" y="4722340"/>
          <a:ext cx="1906268" cy="508338"/>
        </p:xfrm>
        <a:graphic>
          <a:graphicData uri="http://schemas.openxmlformats.org/presentationml/2006/ole">
            <mc:AlternateContent xmlns:mc="http://schemas.openxmlformats.org/markup-compatibility/2006">
              <mc:Choice xmlns:v="urn:schemas-microsoft-com:vml" Requires="v">
                <p:oleObj spid="_x0000_s714276" name="Equation" r:id="rId27" imgW="1143000" imgH="304800" progId="Equation.DSMT4">
                  <p:embed/>
                </p:oleObj>
              </mc:Choice>
              <mc:Fallback>
                <p:oleObj name="Equation" r:id="rId27" imgW="1143000" imgH="3048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026723" y="4722340"/>
                        <a:ext cx="1906268" cy="508338"/>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083772965"/>
              </p:ext>
            </p:extLst>
          </p:nvPr>
        </p:nvGraphicFramePr>
        <p:xfrm>
          <a:off x="3003015" y="5194027"/>
          <a:ext cx="685006" cy="474235"/>
        </p:xfrm>
        <a:graphic>
          <a:graphicData uri="http://schemas.openxmlformats.org/presentationml/2006/ole">
            <mc:AlternateContent xmlns:mc="http://schemas.openxmlformats.org/markup-compatibility/2006">
              <mc:Choice xmlns:v="urn:schemas-microsoft-com:vml" Requires="v">
                <p:oleObj spid="_x0000_s714277" name="Equation" r:id="rId29" imgW="368140" imgH="253890" progId="Equation.DSMT4">
                  <p:embed/>
                </p:oleObj>
              </mc:Choice>
              <mc:Fallback>
                <p:oleObj name="Equation" r:id="rId29"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015" y="5194027"/>
                        <a:ext cx="685006" cy="474235"/>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445960651"/>
              </p:ext>
            </p:extLst>
          </p:nvPr>
        </p:nvGraphicFramePr>
        <p:xfrm>
          <a:off x="4064579" y="5202544"/>
          <a:ext cx="781050" cy="457200"/>
        </p:xfrm>
        <a:graphic>
          <a:graphicData uri="http://schemas.openxmlformats.org/presentationml/2006/ole">
            <mc:AlternateContent xmlns:mc="http://schemas.openxmlformats.org/markup-compatibility/2006">
              <mc:Choice xmlns:v="urn:schemas-microsoft-com:vml" Requires="v">
                <p:oleObj spid="_x0000_s714278" name="Equation" r:id="rId30" imgW="393529" imgH="228501" progId="Equation.DSMT4">
                  <p:embed/>
                </p:oleObj>
              </mc:Choice>
              <mc:Fallback>
                <p:oleObj name="Equation" r:id="rId30" imgW="393529"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64579" y="5202544"/>
                        <a:ext cx="781050" cy="457200"/>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150949180"/>
              </p:ext>
            </p:extLst>
          </p:nvPr>
        </p:nvGraphicFramePr>
        <p:xfrm>
          <a:off x="7043211" y="5121930"/>
          <a:ext cx="384846" cy="543313"/>
        </p:xfrm>
        <a:graphic>
          <a:graphicData uri="http://schemas.openxmlformats.org/presentationml/2006/ole">
            <mc:AlternateContent xmlns:mc="http://schemas.openxmlformats.org/markup-compatibility/2006">
              <mc:Choice xmlns:v="urn:schemas-microsoft-com:vml" Requires="v">
                <p:oleObj spid="_x0000_s714279" name="Equation" r:id="rId31" imgW="165028" imgH="228501" progId="Equation.DSMT4">
                  <p:embed/>
                </p:oleObj>
              </mc:Choice>
              <mc:Fallback>
                <p:oleObj name="Equation" r:id="rId31"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3211" y="5121930"/>
                        <a:ext cx="384846" cy="543313"/>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481553040"/>
              </p:ext>
            </p:extLst>
          </p:nvPr>
        </p:nvGraphicFramePr>
        <p:xfrm>
          <a:off x="8026723" y="5172838"/>
          <a:ext cx="752485" cy="520951"/>
        </p:xfrm>
        <a:graphic>
          <a:graphicData uri="http://schemas.openxmlformats.org/presentationml/2006/ole">
            <mc:AlternateContent xmlns:mc="http://schemas.openxmlformats.org/markup-compatibility/2006">
              <mc:Choice xmlns:v="urn:schemas-microsoft-com:vml" Requires="v">
                <p:oleObj spid="_x0000_s714280" name="Equation" r:id="rId32" imgW="368140" imgH="253890" progId="Equation.DSMT4">
                  <p:embed/>
                </p:oleObj>
              </mc:Choice>
              <mc:Fallback>
                <p:oleObj name="Equation" r:id="rId32"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723" y="5172838"/>
                        <a:ext cx="752485" cy="520951"/>
                      </a:xfrm>
                      <a:prstGeom prst="rect">
                        <a:avLst/>
                      </a:prstGeom>
                      <a:noFill/>
                    </p:spPr>
                  </p:pic>
                </p:oleObj>
              </mc:Fallback>
            </mc:AlternateContent>
          </a:graphicData>
        </a:graphic>
      </p:graphicFrame>
      <p:sp>
        <p:nvSpPr>
          <p:cNvPr id="30"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31"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a:t>
            </a:r>
            <a:r>
              <a:rPr lang="zh-CN" altLang="en-US" sz="2800" kern="0" dirty="0" smtClean="0">
                <a:solidFill>
                  <a:schemeClr val="tx1"/>
                </a:solidFill>
              </a:rPr>
              <a:t>、</a:t>
            </a:r>
            <a:r>
              <a:rPr lang="zh-CN" altLang="en-US" sz="2800" kern="0" dirty="0">
                <a:solidFill>
                  <a:schemeClr val="tx1"/>
                </a:solidFill>
              </a:rPr>
              <a:t>函数</a:t>
            </a:r>
            <a:r>
              <a:rPr lang="zh-CN" altLang="en-US" sz="2800" kern="0" dirty="0" smtClean="0">
                <a:solidFill>
                  <a:schemeClr val="tx1"/>
                </a:solidFill>
              </a:rPr>
              <a:t>的间断点</a:t>
            </a:r>
            <a:endParaRPr lang="zh-CN" altLang="en-US" sz="2800" kern="0" dirty="0">
              <a:solidFill>
                <a:schemeClr val="tx1"/>
              </a:solidFill>
            </a:endParaRPr>
          </a:p>
        </p:txBody>
      </p:sp>
    </p:spTree>
    <p:extLst>
      <p:ext uri="{BB962C8B-B14F-4D97-AF65-F5344CB8AC3E}">
        <p14:creationId xmlns:p14="http://schemas.microsoft.com/office/powerpoint/2010/main" val="41368416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bldP spid="4" grpId="0"/>
      <p:bldP spid="6" grpId="0"/>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2207568" y="2722830"/>
            <a:ext cx="9505056" cy="1282234"/>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sz="2000" b="0" dirty="0" smtClean="0">
                <a:solidFill>
                  <a:prstClr val="black"/>
                </a:solidFill>
                <a:latin typeface="微软雅黑"/>
                <a:ea typeface="微软雅黑"/>
              </a:rPr>
              <a:t>如果                 </a:t>
            </a:r>
            <a:r>
              <a:rPr kumimoji="0" lang="en-US" altLang="zh-CN" sz="2000" b="0" dirty="0" smtClean="0">
                <a:solidFill>
                  <a:prstClr val="black"/>
                </a:solidFill>
                <a:latin typeface="微软雅黑"/>
                <a:ea typeface="微软雅黑"/>
              </a:rPr>
              <a:t>     (            </a:t>
            </a:r>
            <a:r>
              <a:rPr kumimoji="0" lang="zh-CN" altLang="en-US" sz="2000" b="0" dirty="0" smtClean="0">
                <a:solidFill>
                  <a:prstClr val="black"/>
                </a:solidFill>
                <a:latin typeface="微软雅黑"/>
                <a:ea typeface="微软雅黑"/>
              </a:rPr>
              <a:t>存在</a:t>
            </a:r>
            <a:r>
              <a:rPr kumimoji="0" lang="en-US" altLang="zh-CN" sz="2000" b="0" dirty="0" smtClean="0">
                <a:solidFill>
                  <a:prstClr val="black"/>
                </a:solidFill>
                <a:latin typeface="微软雅黑"/>
                <a:ea typeface="微软雅黑"/>
              </a:rPr>
              <a:t>)</a:t>
            </a:r>
            <a:r>
              <a:rPr kumimoji="0" lang="zh-CN" altLang="en-US" sz="2000" b="0" dirty="0" smtClean="0">
                <a:solidFill>
                  <a:prstClr val="black"/>
                </a:solidFill>
                <a:latin typeface="微软雅黑"/>
                <a:ea typeface="微软雅黑"/>
              </a:rPr>
              <a:t>， 则称          为函数   </a:t>
            </a:r>
            <a:r>
              <a:rPr kumimoji="0" lang="en-US" altLang="zh-CN" sz="2000" b="0" dirty="0" smtClean="0">
                <a:solidFill>
                  <a:prstClr val="black"/>
                </a:solidFill>
                <a:latin typeface="微软雅黑"/>
                <a:ea typeface="微软雅黑"/>
              </a:rPr>
              <a:t>      </a:t>
            </a:r>
            <a:r>
              <a:rPr kumimoji="0" lang="zh-CN" altLang="en-US" sz="2000" b="0" dirty="0" smtClean="0">
                <a:solidFill>
                  <a:prstClr val="black"/>
                </a:solidFill>
                <a:latin typeface="微软雅黑"/>
                <a:ea typeface="微软雅黑"/>
              </a:rPr>
              <a:t>的</a:t>
            </a:r>
            <a:r>
              <a:rPr kumimoji="0" lang="zh-CN" altLang="en-US" sz="2000" b="0" dirty="0" smtClean="0">
                <a:solidFill>
                  <a:srgbClr val="FF9500"/>
                </a:solidFill>
                <a:latin typeface="微软雅黑"/>
                <a:ea typeface="微软雅黑"/>
              </a:rPr>
              <a:t>可去间断点</a:t>
            </a:r>
            <a:r>
              <a:rPr kumimoji="0" lang="en-US" altLang="zh-CN" sz="2000" b="0" dirty="0" smtClean="0">
                <a:solidFill>
                  <a:prstClr val="black"/>
                </a:solidFill>
                <a:latin typeface="微软雅黑"/>
                <a:ea typeface="微软雅黑"/>
              </a:rPr>
              <a:t>. </a:t>
            </a:r>
            <a:r>
              <a:rPr kumimoji="0" lang="zh-CN" altLang="en-US" sz="2000" b="0" dirty="0" smtClean="0">
                <a:solidFill>
                  <a:prstClr val="black"/>
                </a:solidFill>
                <a:latin typeface="微软雅黑"/>
                <a:ea typeface="微软雅黑"/>
              </a:rPr>
              <a:t>这时可能出现的情况为， 函数  </a:t>
            </a:r>
            <a:r>
              <a:rPr kumimoji="0" lang="en-US" altLang="zh-CN" sz="2000" b="0" dirty="0" smtClean="0">
                <a:solidFill>
                  <a:prstClr val="black"/>
                </a:solidFill>
                <a:latin typeface="微软雅黑"/>
                <a:ea typeface="微软雅黑"/>
              </a:rPr>
              <a:t>       </a:t>
            </a:r>
            <a:r>
              <a:rPr kumimoji="0" lang="zh-CN" altLang="en-US" sz="2000" b="0" dirty="0" smtClean="0">
                <a:solidFill>
                  <a:prstClr val="black"/>
                </a:solidFill>
                <a:latin typeface="微软雅黑"/>
                <a:ea typeface="微软雅黑"/>
              </a:rPr>
              <a:t>在          处无定义， 或有定义但                       ，故</a:t>
            </a:r>
            <a:r>
              <a:rPr kumimoji="0" lang="zh-CN" altLang="en-US" sz="2000" b="0" dirty="0" smtClean="0">
                <a:solidFill>
                  <a:srgbClr val="0070C0"/>
                </a:solidFill>
                <a:latin typeface="微软雅黑"/>
                <a:ea typeface="微软雅黑"/>
              </a:rPr>
              <a:t>可通过补充或修改该点的函数值，使函数在该点处连续</a:t>
            </a:r>
            <a:r>
              <a:rPr kumimoji="0" lang="en-US" altLang="zh-CN" sz="2000" b="0" dirty="0" smtClean="0">
                <a:solidFill>
                  <a:prstClr val="black"/>
                </a:solidFill>
                <a:latin typeface="微软雅黑"/>
                <a:ea typeface="微软雅黑"/>
              </a:rPr>
              <a:t>.</a:t>
            </a:r>
            <a:endParaRPr kumimoji="0" lang="zh-CN" altLang="en-US" sz="2000" b="0" dirty="0">
              <a:solidFill>
                <a:prstClr val="black"/>
              </a:solidFill>
              <a:latin typeface="微软雅黑"/>
              <a:ea typeface="微软雅黑"/>
            </a:endParaRPr>
          </a:p>
        </p:txBody>
      </p:sp>
      <p:sp>
        <p:nvSpPr>
          <p:cNvPr id="6" name="内容占位符 2"/>
          <p:cNvSpPr txBox="1">
            <a:spLocks/>
          </p:cNvSpPr>
          <p:nvPr/>
        </p:nvSpPr>
        <p:spPr>
          <a:xfrm>
            <a:off x="1487488" y="1262130"/>
            <a:ext cx="9923543" cy="1055858"/>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latin typeface="+mn-ea"/>
              </a:rPr>
              <a:t>假设     为函数    的间断点，按其单侧极限是否存在，分为第一间断点与第二间断点， 具体分法如下</a:t>
            </a:r>
            <a:r>
              <a:rPr kumimoji="0" lang="en-US" altLang="zh-CN" b="0" dirty="0" smtClean="0">
                <a:latin typeface="+mn-ea"/>
              </a:rPr>
              <a:t>.</a:t>
            </a:r>
            <a:endParaRPr kumimoji="0" lang="en-US" altLang="zh-CN" b="0" dirty="0">
              <a:latin typeface="+mn-ea"/>
            </a:endParaRPr>
          </a:p>
        </p:txBody>
      </p:sp>
      <p:sp>
        <p:nvSpPr>
          <p:cNvPr id="7" name="内容占位符 2"/>
          <p:cNvSpPr txBox="1">
            <a:spLocks/>
          </p:cNvSpPr>
          <p:nvPr/>
        </p:nvSpPr>
        <p:spPr>
          <a:xfrm>
            <a:off x="1657350" y="2239834"/>
            <a:ext cx="9532406" cy="601773"/>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微软雅黑"/>
                <a:ea typeface="微软雅黑"/>
              </a:rPr>
              <a:t>(</a:t>
            </a:r>
            <a:r>
              <a:rPr kumimoji="0" lang="zh-CN" altLang="en-US" b="0" dirty="0" smtClean="0">
                <a:solidFill>
                  <a:prstClr val="black"/>
                </a:solidFill>
                <a:latin typeface="微软雅黑"/>
                <a:ea typeface="微软雅黑"/>
              </a:rPr>
              <a:t>１</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若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存在， 则称         为函数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的</a:t>
            </a:r>
            <a:r>
              <a:rPr kumimoji="0" lang="zh-CN" altLang="en-US" b="0" dirty="0" smtClean="0">
                <a:solidFill>
                  <a:srgbClr val="FF9500"/>
                </a:solidFill>
                <a:latin typeface="微软雅黑"/>
                <a:ea typeface="微软雅黑"/>
              </a:rPr>
              <a:t>第一类间断点</a:t>
            </a:r>
            <a:r>
              <a:rPr kumimoji="0" lang="en-US" altLang="zh-CN" b="0" dirty="0" smtClean="0">
                <a:solidFill>
                  <a:prstClr val="black"/>
                </a:solidFill>
                <a:latin typeface="微软雅黑"/>
                <a:ea typeface="微软雅黑"/>
              </a:rPr>
              <a:t>.</a:t>
            </a:r>
          </a:p>
        </p:txBody>
      </p:sp>
      <p:graphicFrame>
        <p:nvGraphicFramePr>
          <p:cNvPr id="8" name="对象 7"/>
          <p:cNvGraphicFramePr>
            <a:graphicFrameLocks noChangeAspect="1"/>
          </p:cNvGraphicFramePr>
          <p:nvPr>
            <p:extLst>
              <p:ext uri="{D42A27DB-BD31-4B8C-83A1-F6EECF244321}">
                <p14:modId xmlns:p14="http://schemas.microsoft.com/office/powerpoint/2010/main" val="204372811"/>
              </p:ext>
            </p:extLst>
          </p:nvPr>
        </p:nvGraphicFramePr>
        <p:xfrm>
          <a:off x="2262186" y="1327150"/>
          <a:ext cx="762000" cy="446049"/>
        </p:xfrm>
        <a:graphic>
          <a:graphicData uri="http://schemas.openxmlformats.org/presentationml/2006/ole">
            <mc:AlternateContent xmlns:mc="http://schemas.openxmlformats.org/markup-compatibility/2006">
              <mc:Choice xmlns:v="urn:schemas-microsoft-com:vml" Requires="v">
                <p:oleObj spid="_x0000_s709417" name="Equation" r:id="rId3" imgW="393529" imgH="228501" progId="Equation.DSMT4">
                  <p:embed/>
                </p:oleObj>
              </mc:Choice>
              <mc:Fallback>
                <p:oleObj name="Equation" r:id="rId3"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186" y="1327150"/>
                        <a:ext cx="762000" cy="446049"/>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87382913"/>
              </p:ext>
            </p:extLst>
          </p:nvPr>
        </p:nvGraphicFramePr>
        <p:xfrm>
          <a:off x="3841785" y="1336838"/>
          <a:ext cx="704850" cy="487973"/>
        </p:xfrm>
        <a:graphic>
          <a:graphicData uri="http://schemas.openxmlformats.org/presentationml/2006/ole">
            <mc:AlternateContent xmlns:mc="http://schemas.openxmlformats.org/markup-compatibility/2006">
              <mc:Choice xmlns:v="urn:schemas-microsoft-com:vml" Requires="v">
                <p:oleObj spid="_x0000_s709418" name="Equation" r:id="rId5" imgW="368140" imgH="253890" progId="Equation.DSMT4">
                  <p:embed/>
                </p:oleObj>
              </mc:Choice>
              <mc:Fallback>
                <p:oleObj name="Equation" r:id="rId5"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785" y="1336838"/>
                        <a:ext cx="704850" cy="487973"/>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12471609"/>
              </p:ext>
            </p:extLst>
          </p:nvPr>
        </p:nvGraphicFramePr>
        <p:xfrm>
          <a:off x="2712506" y="2317988"/>
          <a:ext cx="790575" cy="487802"/>
        </p:xfrm>
        <a:graphic>
          <a:graphicData uri="http://schemas.openxmlformats.org/presentationml/2006/ole">
            <mc:AlternateContent xmlns:mc="http://schemas.openxmlformats.org/markup-compatibility/2006">
              <mc:Choice xmlns:v="urn:schemas-microsoft-com:vml" Requires="v">
                <p:oleObj spid="_x0000_s709419" name="Equation" r:id="rId7" imgW="444307" imgH="279279" progId="Equation.DSMT4">
                  <p:embed/>
                </p:oleObj>
              </mc:Choice>
              <mc:Fallback>
                <p:oleObj name="Equation" r:id="rId7" imgW="444307" imgH="27927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2506" y="2317988"/>
                        <a:ext cx="790575" cy="487802"/>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5267791"/>
              </p:ext>
            </p:extLst>
          </p:nvPr>
        </p:nvGraphicFramePr>
        <p:xfrm>
          <a:off x="3714286" y="2307955"/>
          <a:ext cx="800100" cy="493679"/>
        </p:xfrm>
        <a:graphic>
          <a:graphicData uri="http://schemas.openxmlformats.org/presentationml/2006/ole">
            <mc:AlternateContent xmlns:mc="http://schemas.openxmlformats.org/markup-compatibility/2006">
              <mc:Choice xmlns:v="urn:schemas-microsoft-com:vml" Requires="v">
                <p:oleObj spid="_x0000_s709420" name="Equation" r:id="rId9" imgW="444307" imgH="279279" progId="Equation.DSMT4">
                  <p:embed/>
                </p:oleObj>
              </mc:Choice>
              <mc:Fallback>
                <p:oleObj name="Equation" r:id="rId9" imgW="444307" imgH="27927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4286" y="2307955"/>
                        <a:ext cx="800100" cy="493679"/>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067025158"/>
              </p:ext>
            </p:extLst>
          </p:nvPr>
        </p:nvGraphicFramePr>
        <p:xfrm>
          <a:off x="6163732" y="2305254"/>
          <a:ext cx="762000" cy="446049"/>
        </p:xfrm>
        <a:graphic>
          <a:graphicData uri="http://schemas.openxmlformats.org/presentationml/2006/ole">
            <mc:AlternateContent xmlns:mc="http://schemas.openxmlformats.org/markup-compatibility/2006">
              <mc:Choice xmlns:v="urn:schemas-microsoft-com:vml" Requires="v">
                <p:oleObj spid="_x0000_s709421" name="Equation" r:id="rId11" imgW="393529" imgH="228501" progId="Equation.DSMT4">
                  <p:embed/>
                </p:oleObj>
              </mc:Choice>
              <mc:Fallback>
                <p:oleObj name="Equation" r:id="rId11"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3732" y="2305254"/>
                        <a:ext cx="762000" cy="446049"/>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153097137"/>
              </p:ext>
            </p:extLst>
          </p:nvPr>
        </p:nvGraphicFramePr>
        <p:xfrm>
          <a:off x="7870228" y="2315825"/>
          <a:ext cx="704850" cy="487973"/>
        </p:xfrm>
        <a:graphic>
          <a:graphicData uri="http://schemas.openxmlformats.org/presentationml/2006/ole">
            <mc:AlternateContent xmlns:mc="http://schemas.openxmlformats.org/markup-compatibility/2006">
              <mc:Choice xmlns:v="urn:schemas-microsoft-com:vml" Requires="v">
                <p:oleObj spid="_x0000_s709422" name="Equation" r:id="rId12" imgW="368140" imgH="253890" progId="Equation.DSMT4">
                  <p:embed/>
                </p:oleObj>
              </mc:Choice>
              <mc:Fallback>
                <p:oleObj name="Equation" r:id="rId12"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0228" y="2315825"/>
                        <a:ext cx="704850" cy="487973"/>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173953147"/>
              </p:ext>
            </p:extLst>
          </p:nvPr>
        </p:nvGraphicFramePr>
        <p:xfrm>
          <a:off x="2810662" y="2763358"/>
          <a:ext cx="1704975" cy="480041"/>
        </p:xfrm>
        <a:graphic>
          <a:graphicData uri="http://schemas.openxmlformats.org/presentationml/2006/ole">
            <mc:AlternateContent xmlns:mc="http://schemas.openxmlformats.org/markup-compatibility/2006">
              <mc:Choice xmlns:v="urn:schemas-microsoft-com:vml" Requires="v">
                <p:oleObj spid="_x0000_s709423" name="Equation" r:id="rId13" imgW="977900" imgH="279400" progId="Equation.DSMT4">
                  <p:embed/>
                </p:oleObj>
              </mc:Choice>
              <mc:Fallback>
                <p:oleObj name="Equation" r:id="rId13" imgW="977900" imgH="2794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10662" y="2763358"/>
                        <a:ext cx="1704975" cy="480041"/>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223361885"/>
              </p:ext>
            </p:extLst>
          </p:nvPr>
        </p:nvGraphicFramePr>
        <p:xfrm>
          <a:off x="4541146" y="2801634"/>
          <a:ext cx="942976" cy="471489"/>
        </p:xfrm>
        <a:graphic>
          <a:graphicData uri="http://schemas.openxmlformats.org/presentationml/2006/ole">
            <mc:AlternateContent xmlns:mc="http://schemas.openxmlformats.org/markup-compatibility/2006">
              <mc:Choice xmlns:v="urn:schemas-microsoft-com:vml" Requires="v">
                <p:oleObj spid="_x0000_s709424" name="Equation" r:id="rId15" imgW="609336" imgH="304668" progId="Equation.DSMT4">
                  <p:embed/>
                </p:oleObj>
              </mc:Choice>
              <mc:Fallback>
                <p:oleObj name="Equation" r:id="rId15" imgW="609336" imgH="30466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41146" y="2801634"/>
                        <a:ext cx="942976" cy="471489"/>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852323816"/>
              </p:ext>
            </p:extLst>
          </p:nvPr>
        </p:nvGraphicFramePr>
        <p:xfrm>
          <a:off x="5876573" y="3156145"/>
          <a:ext cx="762000" cy="446049"/>
        </p:xfrm>
        <a:graphic>
          <a:graphicData uri="http://schemas.openxmlformats.org/presentationml/2006/ole">
            <mc:AlternateContent xmlns:mc="http://schemas.openxmlformats.org/markup-compatibility/2006">
              <mc:Choice xmlns:v="urn:schemas-microsoft-com:vml" Requires="v">
                <p:oleObj spid="_x0000_s709425" name="Equation" r:id="rId17" imgW="393529" imgH="228501" progId="Equation.DSMT4">
                  <p:embed/>
                </p:oleObj>
              </mc:Choice>
              <mc:Fallback>
                <p:oleObj name="Equation" r:id="rId17"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573" y="3156145"/>
                        <a:ext cx="762000" cy="446049"/>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573622305"/>
              </p:ext>
            </p:extLst>
          </p:nvPr>
        </p:nvGraphicFramePr>
        <p:xfrm>
          <a:off x="4894874" y="3162144"/>
          <a:ext cx="704850" cy="487973"/>
        </p:xfrm>
        <a:graphic>
          <a:graphicData uri="http://schemas.openxmlformats.org/presentationml/2006/ole">
            <mc:AlternateContent xmlns:mc="http://schemas.openxmlformats.org/markup-compatibility/2006">
              <mc:Choice xmlns:v="urn:schemas-microsoft-com:vml" Requires="v">
                <p:oleObj spid="_x0000_s709426" name="Equation" r:id="rId18" imgW="368140" imgH="253890" progId="Equation.DSMT4">
                  <p:embed/>
                </p:oleObj>
              </mc:Choice>
              <mc:Fallback>
                <p:oleObj name="Equation" r:id="rId18"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874" y="3162144"/>
                        <a:ext cx="704850" cy="487973"/>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64290636"/>
              </p:ext>
            </p:extLst>
          </p:nvPr>
        </p:nvGraphicFramePr>
        <p:xfrm>
          <a:off x="8357146" y="2759391"/>
          <a:ext cx="704850" cy="487973"/>
        </p:xfrm>
        <a:graphic>
          <a:graphicData uri="http://schemas.openxmlformats.org/presentationml/2006/ole">
            <mc:AlternateContent xmlns:mc="http://schemas.openxmlformats.org/markup-compatibility/2006">
              <mc:Choice xmlns:v="urn:schemas-microsoft-com:vml" Requires="v">
                <p:oleObj spid="_x0000_s709427" name="Equation" r:id="rId19" imgW="368140" imgH="253890" progId="Equation.DSMT4">
                  <p:embed/>
                </p:oleObj>
              </mc:Choice>
              <mc:Fallback>
                <p:oleObj name="Equation" r:id="rId19"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7146" y="2759391"/>
                        <a:ext cx="704850" cy="487973"/>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231839120"/>
              </p:ext>
            </p:extLst>
          </p:nvPr>
        </p:nvGraphicFramePr>
        <p:xfrm>
          <a:off x="6880544" y="2775398"/>
          <a:ext cx="762000" cy="446049"/>
        </p:xfrm>
        <a:graphic>
          <a:graphicData uri="http://schemas.openxmlformats.org/presentationml/2006/ole">
            <mc:AlternateContent xmlns:mc="http://schemas.openxmlformats.org/markup-compatibility/2006">
              <mc:Choice xmlns:v="urn:schemas-microsoft-com:vml" Requires="v">
                <p:oleObj spid="_x0000_s709428" name="Equation" r:id="rId20" imgW="393529" imgH="228501" progId="Equation.DSMT4">
                  <p:embed/>
                </p:oleObj>
              </mc:Choice>
              <mc:Fallback>
                <p:oleObj name="Equation" r:id="rId20"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544" y="2775398"/>
                        <a:ext cx="762000" cy="446049"/>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900624384"/>
              </p:ext>
            </p:extLst>
          </p:nvPr>
        </p:nvGraphicFramePr>
        <p:xfrm>
          <a:off x="9235288" y="3196890"/>
          <a:ext cx="1781175" cy="474980"/>
        </p:xfrm>
        <a:graphic>
          <a:graphicData uri="http://schemas.openxmlformats.org/presentationml/2006/ole">
            <mc:AlternateContent xmlns:mc="http://schemas.openxmlformats.org/markup-compatibility/2006">
              <mc:Choice xmlns:v="urn:schemas-microsoft-com:vml" Requires="v">
                <p:oleObj spid="_x0000_s709429" name="Equation" r:id="rId21" imgW="1143000" imgH="304800" progId="Equation.DSMT4">
                  <p:embed/>
                </p:oleObj>
              </mc:Choice>
              <mc:Fallback>
                <p:oleObj name="Equation" r:id="rId21" imgW="1143000" imgH="3048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35288" y="3196890"/>
                        <a:ext cx="1781175" cy="474980"/>
                      </a:xfrm>
                      <a:prstGeom prst="rect">
                        <a:avLst/>
                      </a:prstGeom>
                      <a:noFill/>
                    </p:spPr>
                  </p:pic>
                </p:oleObj>
              </mc:Fallback>
            </mc:AlternateContent>
          </a:graphicData>
        </a:graphic>
      </p:graphicFrame>
      <p:sp>
        <p:nvSpPr>
          <p:cNvPr id="21"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2"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a:t>
            </a:r>
            <a:r>
              <a:rPr lang="zh-CN" altLang="en-US" sz="2800" kern="0" dirty="0" smtClean="0">
                <a:solidFill>
                  <a:schemeClr val="tx1"/>
                </a:solidFill>
              </a:rPr>
              <a:t>、</a:t>
            </a:r>
            <a:r>
              <a:rPr lang="zh-CN" altLang="en-US" sz="2800" kern="0" dirty="0">
                <a:solidFill>
                  <a:schemeClr val="tx1"/>
                </a:solidFill>
              </a:rPr>
              <a:t>函数</a:t>
            </a:r>
            <a:r>
              <a:rPr lang="zh-CN" altLang="en-US" sz="2800" kern="0" dirty="0" smtClean="0">
                <a:solidFill>
                  <a:schemeClr val="tx1"/>
                </a:solidFill>
              </a:rPr>
              <a:t>的间断点</a:t>
            </a:r>
            <a:endParaRPr lang="zh-CN" altLang="en-US" sz="2800" kern="0" dirty="0">
              <a:solidFill>
                <a:schemeClr val="tx1"/>
              </a:solidFill>
            </a:endParaRPr>
          </a:p>
        </p:txBody>
      </p:sp>
      <p:sp>
        <p:nvSpPr>
          <p:cNvPr id="23" name="矩形 22"/>
          <p:cNvSpPr/>
          <p:nvPr/>
        </p:nvSpPr>
        <p:spPr>
          <a:xfrm>
            <a:off x="2225843" y="4083868"/>
            <a:ext cx="8832709" cy="400110"/>
          </a:xfrm>
          <a:prstGeom prst="rect">
            <a:avLst/>
          </a:prstGeom>
        </p:spPr>
        <p:txBody>
          <a:bodyPr wrap="square">
            <a:spAutoFit/>
          </a:bodyPr>
          <a:lstStyle/>
          <a:p>
            <a:pPr algn="l"/>
            <a:r>
              <a:rPr kumimoji="0" lang="zh-CN" altLang="en-US" b="0" dirty="0">
                <a:solidFill>
                  <a:prstClr val="black"/>
                </a:solidFill>
                <a:latin typeface="微软雅黑"/>
                <a:ea typeface="微软雅黑"/>
              </a:rPr>
              <a:t>如果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，则</a:t>
            </a:r>
            <a:r>
              <a:rPr kumimoji="0" lang="zh-CN" altLang="en-US" b="0" dirty="0">
                <a:solidFill>
                  <a:prstClr val="black"/>
                </a:solidFill>
                <a:latin typeface="微软雅黑"/>
                <a:ea typeface="微软雅黑"/>
              </a:rPr>
              <a:t>称          为函数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的</a:t>
            </a:r>
            <a:r>
              <a:rPr kumimoji="0" lang="zh-CN" altLang="en-US" b="0" dirty="0">
                <a:solidFill>
                  <a:srgbClr val="FF9500"/>
                </a:solidFill>
                <a:latin typeface="微软雅黑"/>
                <a:ea typeface="微软雅黑"/>
              </a:rPr>
              <a:t>跳跃</a:t>
            </a:r>
            <a:r>
              <a:rPr kumimoji="0" lang="zh-CN" altLang="en-US" b="0" dirty="0" smtClean="0">
                <a:solidFill>
                  <a:srgbClr val="FF9500"/>
                </a:solidFill>
                <a:latin typeface="微软雅黑"/>
                <a:ea typeface="微软雅黑"/>
              </a:rPr>
              <a:t>间断</a:t>
            </a:r>
            <a:r>
              <a:rPr kumimoji="0" lang="zh-CN" altLang="en-US" b="0" dirty="0">
                <a:solidFill>
                  <a:srgbClr val="FF9500"/>
                </a:solidFill>
                <a:latin typeface="微软雅黑"/>
                <a:ea typeface="微软雅黑"/>
              </a:rPr>
              <a:t>点</a:t>
            </a:r>
            <a:r>
              <a:rPr kumimoji="0" lang="en-US" altLang="zh-CN" b="0" dirty="0">
                <a:solidFill>
                  <a:prstClr val="black"/>
                </a:solidFill>
                <a:latin typeface="微软雅黑"/>
                <a:ea typeface="微软雅黑"/>
              </a:rPr>
              <a:t>. </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3124896006"/>
              </p:ext>
            </p:extLst>
          </p:nvPr>
        </p:nvGraphicFramePr>
        <p:xfrm>
          <a:off x="2798763" y="4043363"/>
          <a:ext cx="1727200" cy="481012"/>
        </p:xfrm>
        <a:graphic>
          <a:graphicData uri="http://schemas.openxmlformats.org/presentationml/2006/ole">
            <mc:AlternateContent xmlns:mc="http://schemas.openxmlformats.org/markup-compatibility/2006">
              <mc:Choice xmlns:v="urn:schemas-microsoft-com:vml" Requires="v">
                <p:oleObj spid="_x0000_s709430" name="Equation" r:id="rId23" imgW="990360" imgH="279360" progId="Equation.DSMT4">
                  <p:embed/>
                </p:oleObj>
              </mc:Choice>
              <mc:Fallback>
                <p:oleObj name="Equation" r:id="rId23" imgW="990360" imgH="279360" progId="Equation.DSMT4">
                  <p:embed/>
                  <p:pic>
                    <p:nvPicPr>
                      <p:cNvPr id="0" name=""/>
                      <p:cNvPicPr>
                        <a:picLocks noChangeAspect="1" noChangeArrowheads="1"/>
                      </p:cNvPicPr>
                      <p:nvPr/>
                    </p:nvPicPr>
                    <p:blipFill>
                      <a:blip r:embed="rId24"/>
                      <a:srcRect/>
                      <a:stretch>
                        <a:fillRect/>
                      </a:stretch>
                    </p:blipFill>
                    <p:spPr bwMode="auto">
                      <a:xfrm>
                        <a:off x="2798763" y="4043363"/>
                        <a:ext cx="1727200" cy="481012"/>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806804848"/>
              </p:ext>
            </p:extLst>
          </p:nvPr>
        </p:nvGraphicFramePr>
        <p:xfrm>
          <a:off x="5247299" y="4047843"/>
          <a:ext cx="762000" cy="446049"/>
        </p:xfrm>
        <a:graphic>
          <a:graphicData uri="http://schemas.openxmlformats.org/presentationml/2006/ole">
            <mc:AlternateContent xmlns:mc="http://schemas.openxmlformats.org/markup-compatibility/2006">
              <mc:Choice xmlns:v="urn:schemas-microsoft-com:vml" Requires="v">
                <p:oleObj spid="_x0000_s709431" name="Equation" r:id="rId25" imgW="393529" imgH="228501" progId="Equation.DSMT4">
                  <p:embed/>
                </p:oleObj>
              </mc:Choice>
              <mc:Fallback>
                <p:oleObj name="Equation" r:id="rId25"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299" y="4047843"/>
                        <a:ext cx="762000" cy="446049"/>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970371862"/>
              </p:ext>
            </p:extLst>
          </p:nvPr>
        </p:nvGraphicFramePr>
        <p:xfrm>
          <a:off x="6715945" y="4039882"/>
          <a:ext cx="704850" cy="487973"/>
        </p:xfrm>
        <a:graphic>
          <a:graphicData uri="http://schemas.openxmlformats.org/presentationml/2006/ole">
            <mc:AlternateContent xmlns:mc="http://schemas.openxmlformats.org/markup-compatibility/2006">
              <mc:Choice xmlns:v="urn:schemas-microsoft-com:vml" Requires="v">
                <p:oleObj spid="_x0000_s709432" name="Equation" r:id="rId26" imgW="368140" imgH="253890" progId="Equation.DSMT4">
                  <p:embed/>
                </p:oleObj>
              </mc:Choice>
              <mc:Fallback>
                <p:oleObj name="Equation" r:id="rId26"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5945" y="4039882"/>
                        <a:ext cx="704850" cy="487973"/>
                      </a:xfrm>
                      <a:prstGeom prst="rect">
                        <a:avLst/>
                      </a:prstGeom>
                      <a:noFill/>
                    </p:spPr>
                  </p:pic>
                </p:oleObj>
              </mc:Fallback>
            </mc:AlternateContent>
          </a:graphicData>
        </a:graphic>
      </p:graphicFrame>
      <p:sp>
        <p:nvSpPr>
          <p:cNvPr id="40" name="内容占位符 2"/>
          <p:cNvSpPr txBox="1">
            <a:spLocks/>
          </p:cNvSpPr>
          <p:nvPr/>
        </p:nvSpPr>
        <p:spPr>
          <a:xfrm>
            <a:off x="1657351" y="4411800"/>
            <a:ext cx="9983266" cy="114475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a:solidFill>
                  <a:prstClr val="black"/>
                </a:solidFill>
                <a:latin typeface="微软雅黑"/>
                <a:ea typeface="微软雅黑"/>
              </a:rPr>
              <a:t>(</a:t>
            </a:r>
            <a:r>
              <a:rPr kumimoji="0" lang="zh-CN" altLang="en-US" b="0" dirty="0">
                <a:solidFill>
                  <a:prstClr val="black"/>
                </a:solidFill>
                <a:latin typeface="微软雅黑"/>
                <a:ea typeface="微软雅黑"/>
              </a:rPr>
              <a:t>２</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若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中</a:t>
            </a:r>
            <a:r>
              <a:rPr kumimoji="0" lang="zh-CN" altLang="en-US" b="0" dirty="0">
                <a:solidFill>
                  <a:prstClr val="black"/>
                </a:solidFill>
                <a:latin typeface="微软雅黑"/>
                <a:ea typeface="微软雅黑"/>
              </a:rPr>
              <a:t>至少有一个不存在， 则称          </a:t>
            </a:r>
            <a:r>
              <a:rPr kumimoji="0" lang="zh-CN" altLang="en-US" b="0" dirty="0" smtClean="0">
                <a:solidFill>
                  <a:prstClr val="black"/>
                </a:solidFill>
                <a:latin typeface="微软雅黑"/>
                <a:ea typeface="微软雅黑"/>
              </a:rPr>
              <a:t>为</a:t>
            </a:r>
            <a:r>
              <a:rPr kumimoji="0" lang="zh-CN" altLang="en-US" b="0" dirty="0">
                <a:solidFill>
                  <a:prstClr val="black"/>
                </a:solidFill>
                <a:latin typeface="微软雅黑"/>
                <a:ea typeface="微软雅黑"/>
              </a:rPr>
              <a:t>函数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的</a:t>
            </a:r>
            <a:r>
              <a:rPr kumimoji="0" lang="zh-CN" altLang="en-US" b="0" dirty="0">
                <a:solidFill>
                  <a:srgbClr val="FF9500"/>
                </a:solidFill>
                <a:latin typeface="微软雅黑"/>
                <a:ea typeface="微软雅黑"/>
              </a:rPr>
              <a:t>第二类间断点</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不是第一类间断点的， 均是第二类间断点</a:t>
            </a:r>
            <a:r>
              <a:rPr kumimoji="0" lang="en-US" altLang="zh-CN" b="0" dirty="0">
                <a:solidFill>
                  <a:prstClr val="black"/>
                </a:solidFill>
                <a:latin typeface="微软雅黑"/>
                <a:ea typeface="微软雅黑"/>
              </a:rPr>
              <a:t>.</a:t>
            </a:r>
          </a:p>
        </p:txBody>
      </p:sp>
      <p:graphicFrame>
        <p:nvGraphicFramePr>
          <p:cNvPr id="41" name="对象 40"/>
          <p:cNvGraphicFramePr>
            <a:graphicFrameLocks noChangeAspect="1"/>
          </p:cNvGraphicFramePr>
          <p:nvPr>
            <p:extLst>
              <p:ext uri="{D42A27DB-BD31-4B8C-83A1-F6EECF244321}">
                <p14:modId xmlns:p14="http://schemas.microsoft.com/office/powerpoint/2010/main" val="4081558551"/>
              </p:ext>
            </p:extLst>
          </p:nvPr>
        </p:nvGraphicFramePr>
        <p:xfrm>
          <a:off x="2606435" y="4501846"/>
          <a:ext cx="809625" cy="499556"/>
        </p:xfrm>
        <a:graphic>
          <a:graphicData uri="http://schemas.openxmlformats.org/presentationml/2006/ole">
            <mc:AlternateContent xmlns:mc="http://schemas.openxmlformats.org/markup-compatibility/2006">
              <mc:Choice xmlns:v="urn:schemas-microsoft-com:vml" Requires="v">
                <p:oleObj spid="_x0000_s709433" name="Equation" r:id="rId27" imgW="444307" imgH="279279" progId="Equation.DSMT4">
                  <p:embed/>
                </p:oleObj>
              </mc:Choice>
              <mc:Fallback>
                <p:oleObj name="Equation" r:id="rId27" imgW="444307" imgH="27927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6435" y="4501846"/>
                        <a:ext cx="809625" cy="499556"/>
                      </a:xfrm>
                      <a:prstGeom prst="rect">
                        <a:avLst/>
                      </a:prstGeom>
                      <a:noFill/>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933080213"/>
              </p:ext>
            </p:extLst>
          </p:nvPr>
        </p:nvGraphicFramePr>
        <p:xfrm>
          <a:off x="3490540" y="4494905"/>
          <a:ext cx="809625" cy="499556"/>
        </p:xfrm>
        <a:graphic>
          <a:graphicData uri="http://schemas.openxmlformats.org/presentationml/2006/ole">
            <mc:AlternateContent xmlns:mc="http://schemas.openxmlformats.org/markup-compatibility/2006">
              <mc:Choice xmlns:v="urn:schemas-microsoft-com:vml" Requires="v">
                <p:oleObj spid="_x0000_s709434" name="Equation" r:id="rId28" imgW="444307" imgH="279279" progId="Equation.DSMT4">
                  <p:embed/>
                </p:oleObj>
              </mc:Choice>
              <mc:Fallback>
                <p:oleObj name="Equation" r:id="rId28" imgW="444307" imgH="27927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0540" y="4494905"/>
                        <a:ext cx="809625" cy="499556"/>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304007"/>
              </p:ext>
            </p:extLst>
          </p:nvPr>
        </p:nvGraphicFramePr>
        <p:xfrm>
          <a:off x="8074260" y="4449239"/>
          <a:ext cx="888897" cy="520329"/>
        </p:xfrm>
        <a:graphic>
          <a:graphicData uri="http://schemas.openxmlformats.org/presentationml/2006/ole">
            <mc:AlternateContent xmlns:mc="http://schemas.openxmlformats.org/markup-compatibility/2006">
              <mc:Choice xmlns:v="urn:schemas-microsoft-com:vml" Requires="v">
                <p:oleObj spid="_x0000_s709435" name="Equation" r:id="rId29" imgW="393529" imgH="228501" progId="Equation.DSMT4">
                  <p:embed/>
                </p:oleObj>
              </mc:Choice>
              <mc:Fallback>
                <p:oleObj name="Equation" r:id="rId29"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260" y="4449239"/>
                        <a:ext cx="888897" cy="520329"/>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2750277787"/>
              </p:ext>
            </p:extLst>
          </p:nvPr>
        </p:nvGraphicFramePr>
        <p:xfrm>
          <a:off x="9852931" y="4483977"/>
          <a:ext cx="707565" cy="489853"/>
        </p:xfrm>
        <a:graphic>
          <a:graphicData uri="http://schemas.openxmlformats.org/presentationml/2006/ole">
            <mc:AlternateContent xmlns:mc="http://schemas.openxmlformats.org/markup-compatibility/2006">
              <mc:Choice xmlns:v="urn:schemas-microsoft-com:vml" Requires="v">
                <p:oleObj spid="_x0000_s709436" name="Equation" r:id="rId30" imgW="368140" imgH="253890" progId="Equation.DSMT4">
                  <p:embed/>
                </p:oleObj>
              </mc:Choice>
              <mc:Fallback>
                <p:oleObj name="Equation" r:id="rId30"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2931" y="4483977"/>
                        <a:ext cx="707565" cy="489853"/>
                      </a:xfrm>
                      <a:prstGeom prst="rect">
                        <a:avLst/>
                      </a:prstGeom>
                      <a:noFill/>
                    </p:spPr>
                  </p:pic>
                </p:oleObj>
              </mc:Fallback>
            </mc:AlternateContent>
          </a:graphicData>
        </a:graphic>
      </p:graphicFrame>
      <p:grpSp>
        <p:nvGrpSpPr>
          <p:cNvPr id="45" name="组合 44"/>
          <p:cNvGrpSpPr/>
          <p:nvPr/>
        </p:nvGrpSpPr>
        <p:grpSpPr>
          <a:xfrm>
            <a:off x="2207568" y="4941553"/>
            <a:ext cx="9558347" cy="1304886"/>
            <a:chOff x="1897580" y="2811886"/>
            <a:chExt cx="9558347" cy="1196266"/>
          </a:xfrm>
        </p:grpSpPr>
        <p:sp>
          <p:nvSpPr>
            <p:cNvPr id="46" name="内容占位符 2"/>
            <p:cNvSpPr txBox="1">
              <a:spLocks/>
            </p:cNvSpPr>
            <p:nvPr/>
          </p:nvSpPr>
          <p:spPr>
            <a:xfrm>
              <a:off x="1897580" y="2811886"/>
              <a:ext cx="9558347" cy="1196266"/>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sz="2000" b="0" i="0" u="none" strike="noStrike" kern="1200" cap="none" spc="0" normalizeH="0" baseline="0" noProof="0" dirty="0" smtClean="0">
                <a:ln>
                  <a:noFill/>
                </a:ln>
                <a:solidFill>
                  <a:prstClr val="black"/>
                </a:solidFill>
                <a:effectLst/>
                <a:uLnTx/>
                <a:uFillTx/>
                <a:latin typeface="微软雅黑"/>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000" b="0" i="0" u="none" strike="noStrike" kern="1200" cap="none" spc="0" normalizeH="0" baseline="0" noProof="0" dirty="0" smtClean="0">
                  <a:ln>
                    <a:noFill/>
                  </a:ln>
                  <a:solidFill>
                    <a:prstClr val="black"/>
                  </a:solidFill>
                  <a:effectLst/>
                  <a:uLnTx/>
                  <a:uFillTx/>
                  <a:latin typeface="微软雅黑"/>
                  <a:ea typeface="微软雅黑"/>
                </a:rPr>
                <a:t>如果             </a:t>
              </a:r>
              <a:r>
                <a:rPr kumimoji="0" lang="en-US" altLang="zh-CN" sz="2000" b="0" i="0" u="none" strike="noStrike" kern="1200" cap="none" spc="0" normalizeH="0" baseline="0" noProof="0" dirty="0" smtClean="0">
                  <a:ln>
                    <a:noFill/>
                  </a:ln>
                  <a:solidFill>
                    <a:prstClr val="black"/>
                  </a:solidFill>
                  <a:effectLst/>
                  <a:uLnTx/>
                  <a:uFillTx/>
                  <a:latin typeface="微软雅黑"/>
                  <a:ea typeface="微软雅黑"/>
                </a:rPr>
                <a:t>      </a:t>
              </a:r>
              <a:r>
                <a:rPr kumimoji="0" lang="zh-CN" altLang="en-US" sz="2000" b="0" i="0" u="none" strike="noStrike" kern="1200" cap="none" spc="0" normalizeH="0" baseline="0" noProof="0" dirty="0" smtClean="0">
                  <a:ln>
                    <a:noFill/>
                  </a:ln>
                  <a:solidFill>
                    <a:prstClr val="black"/>
                  </a:solidFill>
                  <a:effectLst/>
                  <a:uLnTx/>
                  <a:uFillTx/>
                  <a:latin typeface="微软雅黑"/>
                  <a:ea typeface="微软雅黑"/>
                </a:rPr>
                <a:t>或  </a:t>
              </a:r>
              <a:r>
                <a:rPr kumimoji="0" lang="en-US" altLang="zh-CN" sz="2000" b="0" i="0" u="none" strike="noStrike" kern="1200" cap="none" spc="0" normalizeH="0" baseline="0" noProof="0" dirty="0" smtClean="0">
                  <a:ln>
                    <a:noFill/>
                  </a:ln>
                  <a:solidFill>
                    <a:prstClr val="black"/>
                  </a:solidFill>
                  <a:effectLst/>
                  <a:uLnTx/>
                  <a:uFillTx/>
                  <a:latin typeface="微软雅黑"/>
                  <a:ea typeface="微软雅黑"/>
                </a:rPr>
                <a:t>                </a:t>
              </a:r>
              <a:r>
                <a:rPr kumimoji="0" lang="zh-CN" altLang="en-US" sz="2000" b="0" i="0" u="none" strike="noStrike" kern="1200" cap="none" spc="0" normalizeH="0" baseline="0" noProof="0" dirty="0" smtClean="0">
                  <a:ln>
                    <a:noFill/>
                  </a:ln>
                  <a:solidFill>
                    <a:prstClr val="black"/>
                  </a:solidFill>
                  <a:effectLst/>
                  <a:uLnTx/>
                  <a:uFillTx/>
                  <a:latin typeface="微软雅黑"/>
                  <a:ea typeface="微软雅黑"/>
                </a:rPr>
                <a:t>，则称           为函数    </a:t>
              </a:r>
              <a:r>
                <a:rPr kumimoji="0" lang="en-US" altLang="zh-CN" sz="2000" b="0" i="0" u="none" strike="noStrike" kern="1200" cap="none" spc="0" normalizeH="0" baseline="0" noProof="0" dirty="0" smtClean="0">
                  <a:ln>
                    <a:noFill/>
                  </a:ln>
                  <a:solidFill>
                    <a:prstClr val="black"/>
                  </a:solidFill>
                  <a:effectLst/>
                  <a:uLnTx/>
                  <a:uFillTx/>
                  <a:latin typeface="微软雅黑"/>
                  <a:ea typeface="微软雅黑"/>
                </a:rPr>
                <a:t>     </a:t>
              </a:r>
              <a:r>
                <a:rPr kumimoji="0" lang="zh-CN" altLang="en-US" sz="2000" b="0" i="0" u="none" strike="noStrike" kern="1200" cap="none" spc="0" normalizeH="0" baseline="0" noProof="0" dirty="0" smtClean="0">
                  <a:ln>
                    <a:noFill/>
                  </a:ln>
                  <a:solidFill>
                    <a:prstClr val="black"/>
                  </a:solidFill>
                  <a:effectLst/>
                  <a:uLnTx/>
                  <a:uFillTx/>
                  <a:latin typeface="微软雅黑"/>
                  <a:ea typeface="微软雅黑"/>
                </a:rPr>
                <a:t>的</a:t>
              </a:r>
              <a:r>
                <a:rPr kumimoji="0" lang="zh-CN" altLang="en-US" sz="2000" b="0" i="0" u="none" strike="noStrike" kern="1200" cap="none" spc="0" normalizeH="0" baseline="0" noProof="0" dirty="0" smtClean="0">
                  <a:ln>
                    <a:noFill/>
                  </a:ln>
                  <a:solidFill>
                    <a:srgbClr val="FF9500"/>
                  </a:solidFill>
                  <a:effectLst/>
                  <a:uLnTx/>
                  <a:uFillTx/>
                  <a:latin typeface="微软雅黑"/>
                  <a:ea typeface="微软雅黑"/>
                </a:rPr>
                <a:t>无穷间断点</a:t>
              </a:r>
              <a:r>
                <a:rPr kumimoji="0" lang="en-US" altLang="zh-CN" sz="2000" b="0" i="0" u="none" strike="noStrike" kern="1200" cap="none" spc="0" normalizeH="0" baseline="0" noProof="0" dirty="0" smtClean="0">
                  <a:ln>
                    <a:noFill/>
                  </a:ln>
                  <a:solidFill>
                    <a:prstClr val="black"/>
                  </a:solidFill>
                  <a:effectLst/>
                  <a:uLnTx/>
                  <a:uFillTx/>
                  <a:latin typeface="微软雅黑"/>
                  <a:ea typeface="微软雅黑"/>
                </a:rPr>
                <a:t>.</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endParaRPr>
            </a:p>
          </p:txBody>
        </p:sp>
        <p:graphicFrame>
          <p:nvGraphicFramePr>
            <p:cNvPr id="47" name="对象 46"/>
            <p:cNvGraphicFramePr>
              <a:graphicFrameLocks noChangeAspect="1"/>
            </p:cNvGraphicFramePr>
            <p:nvPr>
              <p:extLst>
                <p:ext uri="{D42A27DB-BD31-4B8C-83A1-F6EECF244321}">
                  <p14:modId xmlns:p14="http://schemas.microsoft.com/office/powerpoint/2010/main" val="545447103"/>
                </p:ext>
              </p:extLst>
            </p:nvPr>
          </p:nvGraphicFramePr>
          <p:xfrm>
            <a:off x="2488775" y="3244297"/>
            <a:ext cx="1439134" cy="510660"/>
          </p:xfrm>
          <a:graphic>
            <a:graphicData uri="http://schemas.openxmlformats.org/presentationml/2006/ole">
              <mc:AlternateContent xmlns:mc="http://schemas.openxmlformats.org/markup-compatibility/2006">
                <mc:Choice xmlns:v="urn:schemas-microsoft-com:vml" Requires="v">
                  <p:oleObj spid="_x0000_s709437" name="Equation" r:id="rId31" imgW="888614" imgH="317362" progId="Equation.DSMT4">
                    <p:embed/>
                  </p:oleObj>
                </mc:Choice>
                <mc:Fallback>
                  <p:oleObj name="Equation" r:id="rId31" imgW="888614" imgH="317362"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488775" y="3244297"/>
                          <a:ext cx="1439134" cy="510660"/>
                        </a:xfrm>
                        <a:prstGeom prst="rect">
                          <a:avLst/>
                        </a:prstGeom>
                        <a:noFill/>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381119463"/>
                </p:ext>
              </p:extLst>
            </p:nvPr>
          </p:nvGraphicFramePr>
          <p:xfrm>
            <a:off x="4215975" y="3222159"/>
            <a:ext cx="1373664" cy="487429"/>
          </p:xfrm>
          <a:graphic>
            <a:graphicData uri="http://schemas.openxmlformats.org/presentationml/2006/ole">
              <mc:AlternateContent xmlns:mc="http://schemas.openxmlformats.org/markup-compatibility/2006">
                <mc:Choice xmlns:v="urn:schemas-microsoft-com:vml" Requires="v">
                  <p:oleObj spid="_x0000_s709438" name="Equation" r:id="rId33" imgW="888614" imgH="317362" progId="Equation.DSMT4">
                    <p:embed/>
                  </p:oleObj>
                </mc:Choice>
                <mc:Fallback>
                  <p:oleObj name="Equation" r:id="rId33" imgW="888614" imgH="317362"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15975" y="3222159"/>
                          <a:ext cx="1373664" cy="487429"/>
                        </a:xfrm>
                        <a:prstGeom prst="rect">
                          <a:avLst/>
                        </a:prstGeom>
                        <a:noFill/>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2721595772"/>
                </p:ext>
              </p:extLst>
            </p:nvPr>
          </p:nvGraphicFramePr>
          <p:xfrm>
            <a:off x="6329640" y="3208123"/>
            <a:ext cx="798908" cy="467653"/>
          </p:xfrm>
          <a:graphic>
            <a:graphicData uri="http://schemas.openxmlformats.org/presentationml/2006/ole">
              <mc:AlternateContent xmlns:mc="http://schemas.openxmlformats.org/markup-compatibility/2006">
                <mc:Choice xmlns:v="urn:schemas-microsoft-com:vml" Requires="v">
                  <p:oleObj spid="_x0000_s709439" name="Equation" r:id="rId35" imgW="393529" imgH="228501" progId="Equation.DSMT4">
                    <p:embed/>
                  </p:oleObj>
                </mc:Choice>
                <mc:Fallback>
                  <p:oleObj name="Equation" r:id="rId35"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640" y="3208123"/>
                          <a:ext cx="798908" cy="467653"/>
                        </a:xfrm>
                        <a:prstGeom prst="rect">
                          <a:avLst/>
                        </a:prstGeom>
                        <a:noFill/>
                      </p:spPr>
                    </p:pic>
                  </p:oleObj>
                </mc:Fallback>
              </mc:AlternateContent>
            </a:graphicData>
          </a:graphic>
        </p:graphicFrame>
        <p:graphicFrame>
          <p:nvGraphicFramePr>
            <p:cNvPr id="50" name="对象 49"/>
            <p:cNvGraphicFramePr>
              <a:graphicFrameLocks noChangeAspect="1"/>
            </p:cNvGraphicFramePr>
            <p:nvPr>
              <p:extLst>
                <p:ext uri="{D42A27DB-BD31-4B8C-83A1-F6EECF244321}">
                  <p14:modId xmlns:p14="http://schemas.microsoft.com/office/powerpoint/2010/main" val="3141601172"/>
                </p:ext>
              </p:extLst>
            </p:nvPr>
          </p:nvGraphicFramePr>
          <p:xfrm>
            <a:off x="7888776" y="3216830"/>
            <a:ext cx="657225" cy="455002"/>
          </p:xfrm>
          <a:graphic>
            <a:graphicData uri="http://schemas.openxmlformats.org/presentationml/2006/ole">
              <mc:AlternateContent xmlns:mc="http://schemas.openxmlformats.org/markup-compatibility/2006">
                <mc:Choice xmlns:v="urn:schemas-microsoft-com:vml" Requires="v">
                  <p:oleObj spid="_x0000_s709440" name="Equation" r:id="rId36" imgW="368140" imgH="253890" progId="Equation.DSMT4">
                    <p:embed/>
                  </p:oleObj>
                </mc:Choice>
                <mc:Fallback>
                  <p:oleObj name="Equation" r:id="rId36"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8776" y="3216830"/>
                          <a:ext cx="657225" cy="455002"/>
                        </a:xfrm>
                        <a:prstGeom prst="rect">
                          <a:avLst/>
                        </a:prstGeom>
                        <a:noFill/>
                      </p:spPr>
                    </p:pic>
                  </p:oleObj>
                </mc:Fallback>
              </mc:AlternateContent>
            </a:graphicData>
          </a:graphic>
        </p:graphicFrame>
      </p:grpSp>
      <p:sp>
        <p:nvSpPr>
          <p:cNvPr id="51" name="内容占位符 2"/>
          <p:cNvSpPr txBox="1">
            <a:spLocks/>
          </p:cNvSpPr>
          <p:nvPr/>
        </p:nvSpPr>
        <p:spPr>
          <a:xfrm>
            <a:off x="2176720" y="5879582"/>
            <a:ext cx="8383775" cy="509439"/>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kumimoji="0" lang="zh-CN" altLang="en-US" sz="2000" b="0" dirty="0" smtClean="0">
                <a:solidFill>
                  <a:prstClr val="black"/>
                </a:solidFill>
                <a:latin typeface="微软雅黑"/>
                <a:ea typeface="微软雅黑"/>
              </a:rPr>
              <a:t>如果函数曲线在某区间无限振荡，则称          </a:t>
            </a:r>
            <a:r>
              <a:rPr lang="zh-CN" altLang="en-US" sz="2000" dirty="0" smtClean="0"/>
              <a:t>为</a:t>
            </a:r>
            <a:r>
              <a:rPr kumimoji="0" lang="zh-CN" altLang="en-US" sz="2000" b="0" dirty="0">
                <a:solidFill>
                  <a:prstClr val="black"/>
                </a:solidFill>
                <a:latin typeface="微软雅黑"/>
                <a:ea typeface="微软雅黑"/>
              </a:rPr>
              <a:t>函数    </a:t>
            </a:r>
            <a:r>
              <a:rPr kumimoji="0" lang="en-US" altLang="zh-CN" sz="2000" b="0" dirty="0">
                <a:solidFill>
                  <a:prstClr val="black"/>
                </a:solidFill>
                <a:latin typeface="微软雅黑"/>
                <a:ea typeface="微软雅黑"/>
              </a:rPr>
              <a:t>     </a:t>
            </a:r>
            <a:r>
              <a:rPr kumimoji="0" lang="zh-CN" altLang="en-US" sz="2000" b="0" dirty="0">
                <a:solidFill>
                  <a:prstClr val="black"/>
                </a:solidFill>
                <a:latin typeface="微软雅黑"/>
                <a:ea typeface="微软雅黑"/>
              </a:rPr>
              <a:t>的</a:t>
            </a:r>
            <a:r>
              <a:rPr kumimoji="0" lang="zh-CN" altLang="en-US" sz="2000" b="0" dirty="0" smtClean="0">
                <a:solidFill>
                  <a:srgbClr val="FF9500"/>
                </a:solidFill>
                <a:latin typeface="微软雅黑"/>
                <a:ea typeface="微软雅黑"/>
              </a:rPr>
              <a:t>振荡</a:t>
            </a:r>
            <a:r>
              <a:rPr kumimoji="0" lang="zh-CN" altLang="en-US" sz="2000" b="0" dirty="0">
                <a:solidFill>
                  <a:srgbClr val="FF9500"/>
                </a:solidFill>
                <a:latin typeface="微软雅黑"/>
                <a:ea typeface="微软雅黑"/>
              </a:rPr>
              <a:t>间断点</a:t>
            </a:r>
            <a:r>
              <a:rPr lang="en-US" altLang="zh-CN" sz="2000" dirty="0" smtClean="0"/>
              <a:t>.</a:t>
            </a:r>
            <a:endParaRPr lang="zh-CN" altLang="en-US" sz="2000" dirty="0"/>
          </a:p>
        </p:txBody>
      </p:sp>
      <p:graphicFrame>
        <p:nvGraphicFramePr>
          <p:cNvPr id="52" name="对象 51"/>
          <p:cNvGraphicFramePr>
            <a:graphicFrameLocks noChangeAspect="1"/>
          </p:cNvGraphicFramePr>
          <p:nvPr>
            <p:extLst>
              <p:ext uri="{D42A27DB-BD31-4B8C-83A1-F6EECF244321}">
                <p14:modId xmlns:p14="http://schemas.microsoft.com/office/powerpoint/2010/main" val="4126289352"/>
              </p:ext>
            </p:extLst>
          </p:nvPr>
        </p:nvGraphicFramePr>
        <p:xfrm>
          <a:off x="6593890" y="5854297"/>
          <a:ext cx="798908" cy="510116"/>
        </p:xfrm>
        <a:graphic>
          <a:graphicData uri="http://schemas.openxmlformats.org/presentationml/2006/ole">
            <mc:AlternateContent xmlns:mc="http://schemas.openxmlformats.org/markup-compatibility/2006">
              <mc:Choice xmlns:v="urn:schemas-microsoft-com:vml" Requires="v">
                <p:oleObj spid="_x0000_s709441" name="Equation" r:id="rId37" imgW="393529" imgH="228501" progId="Equation.DSMT4">
                  <p:embed/>
                </p:oleObj>
              </mc:Choice>
              <mc:Fallback>
                <p:oleObj name="Equation" r:id="rId37"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3890" y="5854297"/>
                        <a:ext cx="798908" cy="510116"/>
                      </a:xfrm>
                      <a:prstGeom prst="rect">
                        <a:avLst/>
                      </a:prstGeom>
                      <a:noFill/>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3865701877"/>
              </p:ext>
            </p:extLst>
          </p:nvPr>
        </p:nvGraphicFramePr>
        <p:xfrm>
          <a:off x="8132799" y="5887180"/>
          <a:ext cx="657225" cy="496316"/>
        </p:xfrm>
        <a:graphic>
          <a:graphicData uri="http://schemas.openxmlformats.org/presentationml/2006/ole">
            <mc:AlternateContent xmlns:mc="http://schemas.openxmlformats.org/markup-compatibility/2006">
              <mc:Choice xmlns:v="urn:schemas-microsoft-com:vml" Requires="v">
                <p:oleObj spid="_x0000_s709442" name="Equation" r:id="rId38" imgW="368140" imgH="253890" progId="Equation.DSMT4">
                  <p:embed/>
                </p:oleObj>
              </mc:Choice>
              <mc:Fallback>
                <p:oleObj name="Equation" r:id="rId38"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2799" y="5887180"/>
                        <a:ext cx="657225" cy="496316"/>
                      </a:xfrm>
                      <a:prstGeom prst="rect">
                        <a:avLst/>
                      </a:prstGeom>
                      <a:noFill/>
                    </p:spPr>
                  </p:pic>
                </p:oleObj>
              </mc:Fallback>
            </mc:AlternateContent>
          </a:graphicData>
        </a:graphic>
      </p:graphicFrame>
    </p:spTree>
    <p:extLst>
      <p:ext uri="{BB962C8B-B14F-4D97-AF65-F5344CB8AC3E}">
        <p14:creationId xmlns:p14="http://schemas.microsoft.com/office/powerpoint/2010/main" val="40826804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par>
                          <p:cTn id="71" fill="hold">
                            <p:stCondLst>
                              <p:cond delay="0"/>
                            </p:stCondLst>
                            <p:childTnLst>
                              <p:par>
                                <p:cTn id="72" presetID="10" presetClass="entr" presetSubtype="0" fill="hold" nodeType="after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7" grpId="0"/>
      <p:bldP spid="23" grpId="0"/>
      <p:bldP spid="40" grpId="0" build="p"/>
      <p:bldP spid="5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a:t>
            </a:r>
            <a:r>
              <a:rPr lang="zh-CN" altLang="en-US" sz="2800" kern="0" dirty="0" smtClean="0">
                <a:solidFill>
                  <a:schemeClr val="tx1"/>
                </a:solidFill>
              </a:rPr>
              <a:t>、</a:t>
            </a:r>
            <a:r>
              <a:rPr lang="zh-CN" altLang="en-US" sz="2800" kern="0" dirty="0">
                <a:solidFill>
                  <a:schemeClr val="tx1"/>
                </a:solidFill>
              </a:rPr>
              <a:t>函数</a:t>
            </a:r>
            <a:r>
              <a:rPr lang="zh-CN" altLang="en-US" sz="2800" kern="0" dirty="0" smtClean="0">
                <a:solidFill>
                  <a:schemeClr val="tx1"/>
                </a:solidFill>
              </a:rPr>
              <a:t>的间断点</a:t>
            </a:r>
            <a:endParaRPr lang="zh-CN" altLang="en-US" sz="2800" kern="0" dirty="0">
              <a:solidFill>
                <a:schemeClr val="tx1"/>
              </a:solidFill>
            </a:endParaRPr>
          </a:p>
        </p:txBody>
      </p:sp>
      <p:sp>
        <p:nvSpPr>
          <p:cNvPr id="6" name="矩形 5"/>
          <p:cNvSpPr/>
          <p:nvPr/>
        </p:nvSpPr>
        <p:spPr>
          <a:xfrm>
            <a:off x="1127448" y="1302076"/>
            <a:ext cx="543739"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endParaRPr lang="zh-CN" altLang="en-US" sz="2800" dirty="0"/>
          </a:p>
        </p:txBody>
      </p:sp>
      <p:graphicFrame>
        <p:nvGraphicFramePr>
          <p:cNvPr id="7" name="Object 2"/>
          <p:cNvGraphicFramePr>
            <a:graphicFrameLocks noChangeAspect="1"/>
          </p:cNvGraphicFramePr>
          <p:nvPr>
            <p:extLst>
              <p:ext uri="{D42A27DB-BD31-4B8C-83A1-F6EECF244321}">
                <p14:modId xmlns:p14="http://schemas.microsoft.com/office/powerpoint/2010/main" val="1885834052"/>
              </p:ext>
            </p:extLst>
          </p:nvPr>
        </p:nvGraphicFramePr>
        <p:xfrm>
          <a:off x="1791280" y="1238250"/>
          <a:ext cx="2012661" cy="473958"/>
        </p:xfrm>
        <a:graphic>
          <a:graphicData uri="http://schemas.openxmlformats.org/presentationml/2006/ole">
            <mc:AlternateContent xmlns:mc="http://schemas.openxmlformats.org/markup-compatibility/2006">
              <mc:Choice xmlns:v="urn:schemas-microsoft-com:vml" Requires="v">
                <p:oleObj spid="_x0000_s730316" name="Equation" r:id="rId3" imgW="838080" imgH="203040" progId="Equation.3">
                  <p:embed/>
                </p:oleObj>
              </mc:Choice>
              <mc:Fallback>
                <p:oleObj name="Equation" r:id="rId3" imgW="838080" imgH="20304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791280" y="1238250"/>
                        <a:ext cx="2012661" cy="473958"/>
                      </a:xfrm>
                      <a:prstGeom prst="rect">
                        <a:avLst/>
                      </a:prstGeom>
                      <a:noFill/>
                      <a:ln>
                        <a:noFill/>
                      </a:ln>
                      <a:effectLst/>
                      <a:extLst/>
                    </p:spPr>
                  </p:pic>
                </p:oleObj>
              </mc:Fallback>
            </mc:AlternateContent>
          </a:graphicData>
        </a:graphic>
      </p:graphicFrame>
      <p:grpSp>
        <p:nvGrpSpPr>
          <p:cNvPr id="8" name="Group 3"/>
          <p:cNvGrpSpPr>
            <a:grpSpLocks/>
          </p:cNvGrpSpPr>
          <p:nvPr/>
        </p:nvGrpSpPr>
        <p:grpSpPr bwMode="auto">
          <a:xfrm>
            <a:off x="3886200" y="1146674"/>
            <a:ext cx="947047" cy="757533"/>
            <a:chOff x="624" y="672"/>
            <a:chExt cx="733" cy="624"/>
          </a:xfrm>
        </p:grpSpPr>
        <p:graphicFrame>
          <p:nvGraphicFramePr>
            <p:cNvPr id="9" name="Object 4"/>
            <p:cNvGraphicFramePr>
              <a:graphicFrameLocks noChangeAspect="1"/>
            </p:cNvGraphicFramePr>
            <p:nvPr/>
          </p:nvGraphicFramePr>
          <p:xfrm>
            <a:off x="1055" y="672"/>
            <a:ext cx="302" cy="624"/>
          </p:xfrm>
          <a:graphic>
            <a:graphicData uri="http://schemas.openxmlformats.org/presentationml/2006/ole">
              <mc:AlternateContent xmlns:mc="http://schemas.openxmlformats.org/markup-compatibility/2006">
                <mc:Choice xmlns:v="urn:schemas-microsoft-com:vml" Requires="v">
                  <p:oleObj spid="_x0000_s730317" name="Equation" r:id="rId5" imgW="126720" imgH="228600" progId="Equation.3">
                    <p:embed/>
                  </p:oleObj>
                </mc:Choice>
                <mc:Fallback>
                  <p:oleObj name="Equation" r:id="rId5" imgW="1267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 y="672"/>
                          <a:ext cx="30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p:cNvGraphicFramePr>
              <a:graphicFrameLocks noChangeAspect="1"/>
            </p:cNvGraphicFramePr>
            <p:nvPr/>
          </p:nvGraphicFramePr>
          <p:xfrm>
            <a:off x="624" y="882"/>
            <a:ext cx="396" cy="296"/>
          </p:xfrm>
          <a:graphic>
            <a:graphicData uri="http://schemas.openxmlformats.org/presentationml/2006/ole">
              <mc:AlternateContent xmlns:mc="http://schemas.openxmlformats.org/markup-compatibility/2006">
                <mc:Choice xmlns:v="urn:schemas-microsoft-com:vml" Requires="v">
                  <p:oleObj spid="_x0000_s730318" name="Equation" r:id="rId7" imgW="253800" imgH="164880" progId="Equation.3">
                    <p:embed/>
                  </p:oleObj>
                </mc:Choice>
                <mc:Fallback>
                  <p:oleObj name="Equation" r:id="rId7" imgW="25380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 y="882"/>
                          <a:ext cx="396"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 Box 6"/>
          <p:cNvSpPr txBox="1">
            <a:spLocks noChangeArrowheads="1"/>
          </p:cNvSpPr>
          <p:nvPr/>
        </p:nvSpPr>
        <p:spPr bwMode="auto">
          <a:xfrm>
            <a:off x="4806765" y="1266934"/>
            <a:ext cx="3200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为其无穷间断点 </a:t>
            </a:r>
            <a:r>
              <a:rPr lang="en-US" altLang="zh-CN" sz="2400" b="0" dirty="0">
                <a:ea typeface="黑体" pitchFamily="2" charset="-122"/>
              </a:rPr>
              <a:t>.</a:t>
            </a:r>
          </a:p>
        </p:txBody>
      </p:sp>
      <p:graphicFrame>
        <p:nvGraphicFramePr>
          <p:cNvPr id="12" name="Object 7"/>
          <p:cNvGraphicFramePr>
            <a:graphicFrameLocks noChangeAspect="1"/>
          </p:cNvGraphicFramePr>
          <p:nvPr>
            <p:extLst>
              <p:ext uri="{D42A27DB-BD31-4B8C-83A1-F6EECF244321}">
                <p14:modId xmlns:p14="http://schemas.microsoft.com/office/powerpoint/2010/main" val="2500112037"/>
              </p:ext>
            </p:extLst>
          </p:nvPr>
        </p:nvGraphicFramePr>
        <p:xfrm>
          <a:off x="3939057" y="2028375"/>
          <a:ext cx="744014" cy="371414"/>
        </p:xfrm>
        <a:graphic>
          <a:graphicData uri="http://schemas.openxmlformats.org/presentationml/2006/ole">
            <mc:AlternateContent xmlns:mc="http://schemas.openxmlformats.org/markup-compatibility/2006">
              <mc:Choice xmlns:v="urn:schemas-microsoft-com:vml" Requires="v">
                <p:oleObj spid="_x0000_s730319" name="公式" r:id="rId9" imgW="355320" imgH="177480" progId="Equation.3">
                  <p:embed/>
                </p:oleObj>
              </mc:Choice>
              <mc:Fallback>
                <p:oleObj name="公式" r:id="rId9" imgW="35532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057" y="2028375"/>
                        <a:ext cx="744014" cy="371414"/>
                      </a:xfrm>
                      <a:prstGeom prst="rect">
                        <a:avLst/>
                      </a:prstGeom>
                      <a:noFill/>
                      <a:ln>
                        <a:noFill/>
                      </a:ln>
                      <a:effectLst/>
                      <a:extLst/>
                    </p:spPr>
                  </p:pic>
                </p:oleObj>
              </mc:Fallback>
            </mc:AlternateContent>
          </a:graphicData>
        </a:graphic>
      </p:graphicFrame>
      <p:sp>
        <p:nvSpPr>
          <p:cNvPr id="13" name="Text Box 8"/>
          <p:cNvSpPr txBox="1">
            <a:spLocks noChangeArrowheads="1"/>
          </p:cNvSpPr>
          <p:nvPr/>
        </p:nvSpPr>
        <p:spPr bwMode="auto">
          <a:xfrm>
            <a:off x="4604845" y="1977341"/>
            <a:ext cx="304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为其振荡间断点 </a:t>
            </a:r>
            <a:r>
              <a:rPr lang="en-US" altLang="zh-CN" sz="2400" b="0" dirty="0">
                <a:ea typeface="黑体" pitchFamily="2" charset="-122"/>
              </a:rPr>
              <a:t>.</a:t>
            </a:r>
          </a:p>
        </p:txBody>
      </p:sp>
      <p:graphicFrame>
        <p:nvGraphicFramePr>
          <p:cNvPr id="14" name="Object 9"/>
          <p:cNvGraphicFramePr>
            <a:graphicFrameLocks noChangeAspect="1"/>
          </p:cNvGraphicFramePr>
          <p:nvPr>
            <p:extLst>
              <p:ext uri="{D42A27DB-BD31-4B8C-83A1-F6EECF244321}">
                <p14:modId xmlns:p14="http://schemas.microsoft.com/office/powerpoint/2010/main" val="2009210908"/>
              </p:ext>
            </p:extLst>
          </p:nvPr>
        </p:nvGraphicFramePr>
        <p:xfrm>
          <a:off x="1742069" y="1681386"/>
          <a:ext cx="2046602" cy="1053576"/>
        </p:xfrm>
        <a:graphic>
          <a:graphicData uri="http://schemas.openxmlformats.org/presentationml/2006/ole">
            <mc:AlternateContent xmlns:mc="http://schemas.openxmlformats.org/markup-compatibility/2006">
              <mc:Choice xmlns:v="urn:schemas-microsoft-com:vml" Requires="v">
                <p:oleObj spid="_x0000_s730320" name="Equation" r:id="rId11" imgW="876240" imgH="393480" progId="Equation.3">
                  <p:embed/>
                </p:oleObj>
              </mc:Choice>
              <mc:Fallback>
                <p:oleObj name="Equation" r:id="rId11" imgW="876240" imgH="39348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1742069" y="1681386"/>
                        <a:ext cx="2046602" cy="1053576"/>
                      </a:xfrm>
                      <a:prstGeom prst="rect">
                        <a:avLst/>
                      </a:prstGeom>
                      <a:noFill/>
                      <a:ln>
                        <a:noFill/>
                      </a:ln>
                      <a:effectLst/>
                      <a:extLst/>
                    </p:spPr>
                  </p:pic>
                </p:oleObj>
              </mc:Fallback>
            </mc:AlternateContent>
          </a:graphicData>
        </a:graphic>
      </p:graphicFrame>
      <p:graphicFrame>
        <p:nvGraphicFramePr>
          <p:cNvPr id="15" name="Object 10"/>
          <p:cNvGraphicFramePr>
            <a:graphicFrameLocks noChangeAspect="1"/>
          </p:cNvGraphicFramePr>
          <p:nvPr>
            <p:extLst>
              <p:ext uri="{D42A27DB-BD31-4B8C-83A1-F6EECF244321}">
                <p14:modId xmlns:p14="http://schemas.microsoft.com/office/powerpoint/2010/main" val="34795505"/>
              </p:ext>
            </p:extLst>
          </p:nvPr>
        </p:nvGraphicFramePr>
        <p:xfrm>
          <a:off x="3954937" y="2920119"/>
          <a:ext cx="775355" cy="416986"/>
        </p:xfrm>
        <a:graphic>
          <a:graphicData uri="http://schemas.openxmlformats.org/presentationml/2006/ole">
            <mc:AlternateContent xmlns:mc="http://schemas.openxmlformats.org/markup-compatibility/2006">
              <mc:Choice xmlns:v="urn:schemas-microsoft-com:vml" Requires="v">
                <p:oleObj spid="_x0000_s730321" name="Equation" r:id="rId13" imgW="330120" imgH="177480" progId="Equation.DSMT4">
                  <p:embed/>
                </p:oleObj>
              </mc:Choice>
              <mc:Fallback>
                <p:oleObj name="Equation" r:id="rId13" imgW="330120" imgH="177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4937" y="2920119"/>
                        <a:ext cx="775355" cy="416986"/>
                      </a:xfrm>
                      <a:prstGeom prst="rect">
                        <a:avLst/>
                      </a:prstGeom>
                      <a:noFill/>
                      <a:ln>
                        <a:noFill/>
                      </a:ln>
                      <a:effectLst/>
                      <a:extLst/>
                    </p:spPr>
                  </p:pic>
                </p:oleObj>
              </mc:Fallback>
            </mc:AlternateContent>
          </a:graphicData>
        </a:graphic>
      </p:graphicFrame>
      <p:sp>
        <p:nvSpPr>
          <p:cNvPr id="16" name="Text Box 11"/>
          <p:cNvSpPr txBox="1">
            <a:spLocks noChangeArrowheads="1"/>
          </p:cNvSpPr>
          <p:nvPr/>
        </p:nvSpPr>
        <p:spPr bwMode="auto">
          <a:xfrm>
            <a:off x="4673825" y="2897779"/>
            <a:ext cx="2743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为可去间断点 </a:t>
            </a:r>
            <a:r>
              <a:rPr lang="en-US" altLang="zh-CN" sz="2400" b="0" dirty="0">
                <a:ea typeface="黑体" pitchFamily="2" charset="-122"/>
              </a:rPr>
              <a:t>.</a:t>
            </a:r>
          </a:p>
        </p:txBody>
      </p:sp>
      <p:graphicFrame>
        <p:nvGraphicFramePr>
          <p:cNvPr id="17" name="Object 12"/>
          <p:cNvGraphicFramePr>
            <a:graphicFrameLocks noChangeAspect="1"/>
          </p:cNvGraphicFramePr>
          <p:nvPr>
            <p:extLst>
              <p:ext uri="{D42A27DB-BD31-4B8C-83A1-F6EECF244321}">
                <p14:modId xmlns:p14="http://schemas.microsoft.com/office/powerpoint/2010/main" val="2393149320"/>
              </p:ext>
            </p:extLst>
          </p:nvPr>
        </p:nvGraphicFramePr>
        <p:xfrm>
          <a:off x="1704929" y="2626784"/>
          <a:ext cx="2138883" cy="1008208"/>
        </p:xfrm>
        <a:graphic>
          <a:graphicData uri="http://schemas.openxmlformats.org/presentationml/2006/ole">
            <mc:AlternateContent xmlns:mc="http://schemas.openxmlformats.org/markup-compatibility/2006">
              <mc:Choice xmlns:v="urn:schemas-microsoft-com:vml" Requires="v">
                <p:oleObj spid="_x0000_s730322" name="Equation" r:id="rId15" imgW="888840" imgH="419040" progId="Equation.3">
                  <p:embed/>
                </p:oleObj>
              </mc:Choice>
              <mc:Fallback>
                <p:oleObj name="Equation" r:id="rId15" imgW="888840" imgH="41904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1704929" y="2626784"/>
                        <a:ext cx="2138883" cy="1008208"/>
                      </a:xfrm>
                      <a:prstGeom prst="rect">
                        <a:avLst/>
                      </a:prstGeom>
                      <a:noFill/>
                      <a:ln>
                        <a:noFill/>
                      </a:ln>
                      <a:effectLst/>
                      <a:extLst/>
                    </p:spPr>
                  </p:pic>
                </p:oleObj>
              </mc:Fallback>
            </mc:AlternateContent>
          </a:graphicData>
        </a:graphic>
      </p:graphicFrame>
      <p:grpSp>
        <p:nvGrpSpPr>
          <p:cNvPr id="18" name="Group 13"/>
          <p:cNvGrpSpPr>
            <a:grpSpLocks/>
          </p:cNvGrpSpPr>
          <p:nvPr/>
        </p:nvGrpSpPr>
        <p:grpSpPr bwMode="auto">
          <a:xfrm>
            <a:off x="7676214" y="3137154"/>
            <a:ext cx="1828800" cy="1684337"/>
            <a:chOff x="3504" y="2906"/>
            <a:chExt cx="1356" cy="1250"/>
          </a:xfrm>
        </p:grpSpPr>
        <p:sp>
          <p:nvSpPr>
            <p:cNvPr id="19" name="Line 14"/>
            <p:cNvSpPr>
              <a:spLocks noChangeShapeType="1"/>
            </p:cNvSpPr>
            <p:nvPr/>
          </p:nvSpPr>
          <p:spPr bwMode="auto">
            <a:xfrm>
              <a:off x="3749" y="3914"/>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5"/>
            <p:cNvSpPr>
              <a:spLocks noChangeShapeType="1"/>
            </p:cNvSpPr>
            <p:nvPr/>
          </p:nvSpPr>
          <p:spPr bwMode="auto">
            <a:xfrm flipV="1">
              <a:off x="3749" y="2906"/>
              <a:ext cx="0" cy="10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1" name="Object 16"/>
            <p:cNvGraphicFramePr>
              <a:graphicFrameLocks noChangeAspect="1"/>
            </p:cNvGraphicFramePr>
            <p:nvPr/>
          </p:nvGraphicFramePr>
          <p:xfrm>
            <a:off x="4661" y="3936"/>
            <a:ext cx="199" cy="220"/>
          </p:xfrm>
          <a:graphic>
            <a:graphicData uri="http://schemas.openxmlformats.org/presentationml/2006/ole">
              <mc:AlternateContent xmlns:mc="http://schemas.openxmlformats.org/markup-compatibility/2006">
                <mc:Choice xmlns:v="urn:schemas-microsoft-com:vml" Requires="v">
                  <p:oleObj spid="_x0000_s730323" name="Equation" r:id="rId17" imgW="126720" imgH="139680" progId="Equation.3">
                    <p:embed/>
                  </p:oleObj>
                </mc:Choice>
                <mc:Fallback>
                  <p:oleObj name="Equation" r:id="rId17" imgW="126720" imgH="1396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1" y="3936"/>
                          <a:ext cx="19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7"/>
            <p:cNvGraphicFramePr>
              <a:graphicFrameLocks noChangeAspect="1"/>
            </p:cNvGraphicFramePr>
            <p:nvPr/>
          </p:nvGraphicFramePr>
          <p:xfrm>
            <a:off x="3653" y="3914"/>
            <a:ext cx="199" cy="220"/>
          </p:xfrm>
          <a:graphic>
            <a:graphicData uri="http://schemas.openxmlformats.org/presentationml/2006/ole">
              <mc:AlternateContent xmlns:mc="http://schemas.openxmlformats.org/markup-compatibility/2006">
                <mc:Choice xmlns:v="urn:schemas-microsoft-com:vml" Requires="v">
                  <p:oleObj spid="_x0000_s730324" name="Equation" r:id="rId19" imgW="126720" imgH="139680" progId="Equation.3">
                    <p:embed/>
                  </p:oleObj>
                </mc:Choice>
                <mc:Fallback>
                  <p:oleObj name="Equation" r:id="rId19" imgW="126720" imgH="1396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53" y="3914"/>
                          <a:ext cx="19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8"/>
            <p:cNvGraphicFramePr>
              <a:graphicFrameLocks noChangeAspect="1"/>
            </p:cNvGraphicFramePr>
            <p:nvPr/>
          </p:nvGraphicFramePr>
          <p:xfrm>
            <a:off x="3504" y="2908"/>
            <a:ext cx="220" cy="260"/>
          </p:xfrm>
          <a:graphic>
            <a:graphicData uri="http://schemas.openxmlformats.org/presentationml/2006/ole">
              <mc:AlternateContent xmlns:mc="http://schemas.openxmlformats.org/markup-compatibility/2006">
                <mc:Choice xmlns:v="urn:schemas-microsoft-com:vml" Requires="v">
                  <p:oleObj spid="_x0000_s730325" name="Equation" r:id="rId21" imgW="139680" imgH="164880" progId="Equation.3">
                    <p:embed/>
                  </p:oleObj>
                </mc:Choice>
                <mc:Fallback>
                  <p:oleObj name="Equation" r:id="rId21" imgW="139680" imgH="1648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04" y="2908"/>
                          <a:ext cx="22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19"/>
            <p:cNvSpPr>
              <a:spLocks noChangeShapeType="1"/>
            </p:cNvSpPr>
            <p:nvPr/>
          </p:nvSpPr>
          <p:spPr bwMode="auto">
            <a:xfrm flipV="1">
              <a:off x="3514" y="2959"/>
              <a:ext cx="907" cy="907"/>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0"/>
            <p:cNvSpPr>
              <a:spLocks noChangeShapeType="1"/>
            </p:cNvSpPr>
            <p:nvPr/>
          </p:nvSpPr>
          <p:spPr bwMode="auto">
            <a:xfrm flipV="1">
              <a:off x="4037" y="333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Oval 21"/>
            <p:cNvSpPr>
              <a:spLocks noChangeArrowheads="1"/>
            </p:cNvSpPr>
            <p:nvPr/>
          </p:nvSpPr>
          <p:spPr bwMode="auto">
            <a:xfrm>
              <a:off x="4002" y="3318"/>
              <a:ext cx="57" cy="5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 name="Object 22"/>
            <p:cNvGraphicFramePr>
              <a:graphicFrameLocks noChangeAspect="1"/>
            </p:cNvGraphicFramePr>
            <p:nvPr/>
          </p:nvGraphicFramePr>
          <p:xfrm>
            <a:off x="3984" y="3888"/>
            <a:ext cx="128" cy="239"/>
          </p:xfrm>
          <a:graphic>
            <a:graphicData uri="http://schemas.openxmlformats.org/presentationml/2006/ole">
              <mc:AlternateContent xmlns:mc="http://schemas.openxmlformats.org/markup-compatibility/2006">
                <mc:Choice xmlns:v="urn:schemas-microsoft-com:vml" Requires="v">
                  <p:oleObj spid="_x0000_s730326" name="Equation" r:id="rId23" imgW="88560" imgH="164880" progId="Equation.3">
                    <p:embed/>
                  </p:oleObj>
                </mc:Choice>
                <mc:Fallback>
                  <p:oleObj name="Equation" r:id="rId23" imgW="88560" imgH="1648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84" y="3888"/>
                          <a:ext cx="128"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 name="Group 24"/>
          <p:cNvGrpSpPr>
            <a:grpSpLocks/>
          </p:cNvGrpSpPr>
          <p:nvPr/>
        </p:nvGrpSpPr>
        <p:grpSpPr bwMode="auto">
          <a:xfrm>
            <a:off x="7769876" y="856162"/>
            <a:ext cx="2157413" cy="1976437"/>
            <a:chOff x="3792" y="195"/>
            <a:chExt cx="1359" cy="1245"/>
          </a:xfrm>
        </p:grpSpPr>
        <p:graphicFrame>
          <p:nvGraphicFramePr>
            <p:cNvPr id="29" name="Object 25"/>
            <p:cNvGraphicFramePr>
              <a:graphicFrameLocks noChangeAspect="1"/>
            </p:cNvGraphicFramePr>
            <p:nvPr/>
          </p:nvGraphicFramePr>
          <p:xfrm>
            <a:off x="4512" y="336"/>
            <a:ext cx="639" cy="185"/>
          </p:xfrm>
          <a:graphic>
            <a:graphicData uri="http://schemas.openxmlformats.org/presentationml/2006/ole">
              <mc:AlternateContent xmlns:mc="http://schemas.openxmlformats.org/markup-compatibility/2006">
                <mc:Choice xmlns:v="urn:schemas-microsoft-com:vml" Requires="v">
                  <p:oleObj spid="_x0000_s730327" name="Equation" r:id="rId25" imgW="1320480" imgH="368280" progId="Equation.3">
                    <p:embed/>
                  </p:oleObj>
                </mc:Choice>
                <mc:Fallback>
                  <p:oleObj name="Equation" r:id="rId25" imgW="1320480" imgH="3682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12" y="336"/>
                          <a:ext cx="639"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26"/>
            <p:cNvGraphicFramePr>
              <a:graphicFrameLocks noChangeAspect="1"/>
            </p:cNvGraphicFramePr>
            <p:nvPr/>
          </p:nvGraphicFramePr>
          <p:xfrm>
            <a:off x="4272" y="816"/>
            <a:ext cx="110" cy="259"/>
          </p:xfrm>
          <a:graphic>
            <a:graphicData uri="http://schemas.openxmlformats.org/presentationml/2006/ole">
              <mc:AlternateContent xmlns:mc="http://schemas.openxmlformats.org/markup-compatibility/2006">
                <mc:Choice xmlns:v="urn:schemas-microsoft-com:vml" Requires="v">
                  <p:oleObj spid="_x0000_s730328" name="Equation" r:id="rId27" imgW="228600" imgH="520560" progId="Equation.3">
                    <p:embed/>
                  </p:oleObj>
                </mc:Choice>
                <mc:Fallback>
                  <p:oleObj name="Equation" r:id="rId27" imgW="228600" imgH="52056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72" y="816"/>
                          <a:ext cx="110"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 name="Group 27"/>
            <p:cNvGrpSpPr>
              <a:grpSpLocks/>
            </p:cNvGrpSpPr>
            <p:nvPr/>
          </p:nvGrpSpPr>
          <p:grpSpPr bwMode="auto">
            <a:xfrm>
              <a:off x="3885" y="195"/>
              <a:ext cx="424" cy="1245"/>
              <a:chOff x="2262" y="1167"/>
              <a:chExt cx="654" cy="1920"/>
            </a:xfrm>
          </p:grpSpPr>
          <p:sp>
            <p:nvSpPr>
              <p:cNvPr id="42" name="Freeform 28"/>
              <p:cNvSpPr>
                <a:spLocks/>
              </p:cNvSpPr>
              <p:nvPr/>
            </p:nvSpPr>
            <p:spPr bwMode="auto">
              <a:xfrm>
                <a:off x="2262" y="2061"/>
                <a:ext cx="426" cy="1026"/>
              </a:xfrm>
              <a:custGeom>
                <a:avLst/>
                <a:gdLst>
                  <a:gd name="T0" fmla="*/ 12 w 426"/>
                  <a:gd name="T1" fmla="*/ 906 h 1026"/>
                  <a:gd name="T2" fmla="*/ 18 w 426"/>
                  <a:gd name="T3" fmla="*/ 792 h 1026"/>
                  <a:gd name="T4" fmla="*/ 24 w 426"/>
                  <a:gd name="T5" fmla="*/ 702 h 1026"/>
                  <a:gd name="T6" fmla="*/ 36 w 426"/>
                  <a:gd name="T7" fmla="*/ 630 h 1026"/>
                  <a:gd name="T8" fmla="*/ 42 w 426"/>
                  <a:gd name="T9" fmla="*/ 570 h 1026"/>
                  <a:gd name="T10" fmla="*/ 48 w 426"/>
                  <a:gd name="T11" fmla="*/ 522 h 1026"/>
                  <a:gd name="T12" fmla="*/ 60 w 426"/>
                  <a:gd name="T13" fmla="*/ 486 h 1026"/>
                  <a:gd name="T14" fmla="*/ 66 w 426"/>
                  <a:gd name="T15" fmla="*/ 450 h 1026"/>
                  <a:gd name="T16" fmla="*/ 78 w 426"/>
                  <a:gd name="T17" fmla="*/ 420 h 1026"/>
                  <a:gd name="T18" fmla="*/ 84 w 426"/>
                  <a:gd name="T19" fmla="*/ 390 h 1026"/>
                  <a:gd name="T20" fmla="*/ 90 w 426"/>
                  <a:gd name="T21" fmla="*/ 366 h 1026"/>
                  <a:gd name="T22" fmla="*/ 102 w 426"/>
                  <a:gd name="T23" fmla="*/ 348 h 1026"/>
                  <a:gd name="T24" fmla="*/ 108 w 426"/>
                  <a:gd name="T25" fmla="*/ 330 h 1026"/>
                  <a:gd name="T26" fmla="*/ 114 w 426"/>
                  <a:gd name="T27" fmla="*/ 312 h 1026"/>
                  <a:gd name="T28" fmla="*/ 126 w 426"/>
                  <a:gd name="T29" fmla="*/ 294 h 1026"/>
                  <a:gd name="T30" fmla="*/ 132 w 426"/>
                  <a:gd name="T31" fmla="*/ 282 h 1026"/>
                  <a:gd name="T32" fmla="*/ 144 w 426"/>
                  <a:gd name="T33" fmla="*/ 264 h 1026"/>
                  <a:gd name="T34" fmla="*/ 150 w 426"/>
                  <a:gd name="T35" fmla="*/ 252 h 1026"/>
                  <a:gd name="T36" fmla="*/ 156 w 426"/>
                  <a:gd name="T37" fmla="*/ 240 h 1026"/>
                  <a:gd name="T38" fmla="*/ 168 w 426"/>
                  <a:gd name="T39" fmla="*/ 228 h 1026"/>
                  <a:gd name="T40" fmla="*/ 174 w 426"/>
                  <a:gd name="T41" fmla="*/ 222 h 1026"/>
                  <a:gd name="T42" fmla="*/ 180 w 426"/>
                  <a:gd name="T43" fmla="*/ 210 h 1026"/>
                  <a:gd name="T44" fmla="*/ 192 w 426"/>
                  <a:gd name="T45" fmla="*/ 198 h 1026"/>
                  <a:gd name="T46" fmla="*/ 198 w 426"/>
                  <a:gd name="T47" fmla="*/ 192 h 1026"/>
                  <a:gd name="T48" fmla="*/ 210 w 426"/>
                  <a:gd name="T49" fmla="*/ 180 h 1026"/>
                  <a:gd name="T50" fmla="*/ 216 w 426"/>
                  <a:gd name="T51" fmla="*/ 174 h 1026"/>
                  <a:gd name="T52" fmla="*/ 222 w 426"/>
                  <a:gd name="T53" fmla="*/ 168 h 1026"/>
                  <a:gd name="T54" fmla="*/ 234 w 426"/>
                  <a:gd name="T55" fmla="*/ 156 h 1026"/>
                  <a:gd name="T56" fmla="*/ 240 w 426"/>
                  <a:gd name="T57" fmla="*/ 150 h 1026"/>
                  <a:gd name="T58" fmla="*/ 246 w 426"/>
                  <a:gd name="T59" fmla="*/ 144 h 1026"/>
                  <a:gd name="T60" fmla="*/ 258 w 426"/>
                  <a:gd name="T61" fmla="*/ 138 h 1026"/>
                  <a:gd name="T62" fmla="*/ 264 w 426"/>
                  <a:gd name="T63" fmla="*/ 126 h 1026"/>
                  <a:gd name="T64" fmla="*/ 276 w 426"/>
                  <a:gd name="T65" fmla="*/ 120 h 1026"/>
                  <a:gd name="T66" fmla="*/ 282 w 426"/>
                  <a:gd name="T67" fmla="*/ 114 h 1026"/>
                  <a:gd name="T68" fmla="*/ 288 w 426"/>
                  <a:gd name="T69" fmla="*/ 108 h 1026"/>
                  <a:gd name="T70" fmla="*/ 300 w 426"/>
                  <a:gd name="T71" fmla="*/ 102 h 1026"/>
                  <a:gd name="T72" fmla="*/ 306 w 426"/>
                  <a:gd name="T73" fmla="*/ 96 h 1026"/>
                  <a:gd name="T74" fmla="*/ 312 w 426"/>
                  <a:gd name="T75" fmla="*/ 90 h 1026"/>
                  <a:gd name="T76" fmla="*/ 324 w 426"/>
                  <a:gd name="T77" fmla="*/ 84 h 1026"/>
                  <a:gd name="T78" fmla="*/ 330 w 426"/>
                  <a:gd name="T79" fmla="*/ 78 h 1026"/>
                  <a:gd name="T80" fmla="*/ 342 w 426"/>
                  <a:gd name="T81" fmla="*/ 66 h 1026"/>
                  <a:gd name="T82" fmla="*/ 348 w 426"/>
                  <a:gd name="T83" fmla="*/ 60 h 1026"/>
                  <a:gd name="T84" fmla="*/ 354 w 426"/>
                  <a:gd name="T85" fmla="*/ 54 h 1026"/>
                  <a:gd name="T86" fmla="*/ 366 w 426"/>
                  <a:gd name="T87" fmla="*/ 48 h 1026"/>
                  <a:gd name="T88" fmla="*/ 372 w 426"/>
                  <a:gd name="T89" fmla="*/ 42 h 1026"/>
                  <a:gd name="T90" fmla="*/ 378 w 426"/>
                  <a:gd name="T91" fmla="*/ 36 h 1026"/>
                  <a:gd name="T92" fmla="*/ 390 w 426"/>
                  <a:gd name="T93" fmla="*/ 30 h 1026"/>
                  <a:gd name="T94" fmla="*/ 396 w 426"/>
                  <a:gd name="T95" fmla="*/ 18 h 1026"/>
                  <a:gd name="T96" fmla="*/ 408 w 426"/>
                  <a:gd name="T97" fmla="*/ 12 h 1026"/>
                  <a:gd name="T98" fmla="*/ 414 w 426"/>
                  <a:gd name="T99" fmla="*/ 6 h 1026"/>
                  <a:gd name="T100" fmla="*/ 420 w 426"/>
                  <a:gd name="T101"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1026">
                    <a:moveTo>
                      <a:pt x="0" y="1026"/>
                    </a:moveTo>
                    <a:lnTo>
                      <a:pt x="6" y="996"/>
                    </a:lnTo>
                    <a:lnTo>
                      <a:pt x="6" y="966"/>
                    </a:lnTo>
                    <a:lnTo>
                      <a:pt x="6" y="936"/>
                    </a:lnTo>
                    <a:lnTo>
                      <a:pt x="12" y="906"/>
                    </a:lnTo>
                    <a:lnTo>
                      <a:pt x="12" y="882"/>
                    </a:lnTo>
                    <a:lnTo>
                      <a:pt x="12" y="858"/>
                    </a:lnTo>
                    <a:lnTo>
                      <a:pt x="12" y="834"/>
                    </a:lnTo>
                    <a:lnTo>
                      <a:pt x="18" y="810"/>
                    </a:lnTo>
                    <a:lnTo>
                      <a:pt x="18" y="792"/>
                    </a:lnTo>
                    <a:lnTo>
                      <a:pt x="18" y="774"/>
                    </a:lnTo>
                    <a:lnTo>
                      <a:pt x="24" y="750"/>
                    </a:lnTo>
                    <a:lnTo>
                      <a:pt x="24" y="732"/>
                    </a:lnTo>
                    <a:lnTo>
                      <a:pt x="24" y="720"/>
                    </a:lnTo>
                    <a:lnTo>
                      <a:pt x="24" y="702"/>
                    </a:lnTo>
                    <a:lnTo>
                      <a:pt x="30" y="684"/>
                    </a:lnTo>
                    <a:lnTo>
                      <a:pt x="30" y="672"/>
                    </a:lnTo>
                    <a:lnTo>
                      <a:pt x="30" y="654"/>
                    </a:lnTo>
                    <a:lnTo>
                      <a:pt x="30" y="642"/>
                    </a:lnTo>
                    <a:lnTo>
                      <a:pt x="36" y="630"/>
                    </a:lnTo>
                    <a:lnTo>
                      <a:pt x="36" y="618"/>
                    </a:lnTo>
                    <a:lnTo>
                      <a:pt x="36" y="606"/>
                    </a:lnTo>
                    <a:lnTo>
                      <a:pt x="42" y="594"/>
                    </a:lnTo>
                    <a:lnTo>
                      <a:pt x="42" y="582"/>
                    </a:lnTo>
                    <a:lnTo>
                      <a:pt x="42" y="570"/>
                    </a:lnTo>
                    <a:lnTo>
                      <a:pt x="42" y="564"/>
                    </a:lnTo>
                    <a:lnTo>
                      <a:pt x="48" y="552"/>
                    </a:lnTo>
                    <a:lnTo>
                      <a:pt x="48" y="540"/>
                    </a:lnTo>
                    <a:lnTo>
                      <a:pt x="48" y="534"/>
                    </a:lnTo>
                    <a:lnTo>
                      <a:pt x="48" y="522"/>
                    </a:lnTo>
                    <a:lnTo>
                      <a:pt x="54" y="516"/>
                    </a:lnTo>
                    <a:lnTo>
                      <a:pt x="54" y="510"/>
                    </a:lnTo>
                    <a:lnTo>
                      <a:pt x="54" y="498"/>
                    </a:lnTo>
                    <a:lnTo>
                      <a:pt x="60" y="492"/>
                    </a:lnTo>
                    <a:lnTo>
                      <a:pt x="60" y="486"/>
                    </a:lnTo>
                    <a:lnTo>
                      <a:pt x="60" y="474"/>
                    </a:lnTo>
                    <a:lnTo>
                      <a:pt x="60" y="468"/>
                    </a:lnTo>
                    <a:lnTo>
                      <a:pt x="66" y="462"/>
                    </a:lnTo>
                    <a:lnTo>
                      <a:pt x="66" y="456"/>
                    </a:lnTo>
                    <a:lnTo>
                      <a:pt x="66" y="450"/>
                    </a:lnTo>
                    <a:lnTo>
                      <a:pt x="66" y="444"/>
                    </a:lnTo>
                    <a:lnTo>
                      <a:pt x="72" y="438"/>
                    </a:lnTo>
                    <a:lnTo>
                      <a:pt x="72" y="432"/>
                    </a:lnTo>
                    <a:lnTo>
                      <a:pt x="72" y="426"/>
                    </a:lnTo>
                    <a:lnTo>
                      <a:pt x="78" y="420"/>
                    </a:lnTo>
                    <a:lnTo>
                      <a:pt x="78" y="414"/>
                    </a:lnTo>
                    <a:lnTo>
                      <a:pt x="78" y="408"/>
                    </a:lnTo>
                    <a:lnTo>
                      <a:pt x="78" y="402"/>
                    </a:lnTo>
                    <a:lnTo>
                      <a:pt x="84" y="396"/>
                    </a:lnTo>
                    <a:lnTo>
                      <a:pt x="84" y="390"/>
                    </a:lnTo>
                    <a:lnTo>
                      <a:pt x="84" y="390"/>
                    </a:lnTo>
                    <a:lnTo>
                      <a:pt x="90" y="384"/>
                    </a:lnTo>
                    <a:lnTo>
                      <a:pt x="90" y="378"/>
                    </a:lnTo>
                    <a:lnTo>
                      <a:pt x="90" y="372"/>
                    </a:lnTo>
                    <a:lnTo>
                      <a:pt x="90" y="366"/>
                    </a:lnTo>
                    <a:lnTo>
                      <a:pt x="96" y="366"/>
                    </a:lnTo>
                    <a:lnTo>
                      <a:pt x="96" y="360"/>
                    </a:lnTo>
                    <a:lnTo>
                      <a:pt x="96" y="354"/>
                    </a:lnTo>
                    <a:lnTo>
                      <a:pt x="96" y="354"/>
                    </a:lnTo>
                    <a:lnTo>
                      <a:pt x="102" y="348"/>
                    </a:lnTo>
                    <a:lnTo>
                      <a:pt x="102" y="342"/>
                    </a:lnTo>
                    <a:lnTo>
                      <a:pt x="102" y="342"/>
                    </a:lnTo>
                    <a:lnTo>
                      <a:pt x="108" y="336"/>
                    </a:lnTo>
                    <a:lnTo>
                      <a:pt x="108" y="330"/>
                    </a:lnTo>
                    <a:lnTo>
                      <a:pt x="108" y="330"/>
                    </a:lnTo>
                    <a:lnTo>
                      <a:pt x="108" y="324"/>
                    </a:lnTo>
                    <a:lnTo>
                      <a:pt x="114" y="324"/>
                    </a:lnTo>
                    <a:lnTo>
                      <a:pt x="114" y="318"/>
                    </a:lnTo>
                    <a:lnTo>
                      <a:pt x="114" y="312"/>
                    </a:lnTo>
                    <a:lnTo>
                      <a:pt x="114" y="312"/>
                    </a:lnTo>
                    <a:lnTo>
                      <a:pt x="120" y="306"/>
                    </a:lnTo>
                    <a:lnTo>
                      <a:pt x="120" y="306"/>
                    </a:lnTo>
                    <a:lnTo>
                      <a:pt x="120" y="300"/>
                    </a:lnTo>
                    <a:lnTo>
                      <a:pt x="126" y="300"/>
                    </a:lnTo>
                    <a:lnTo>
                      <a:pt x="126" y="294"/>
                    </a:lnTo>
                    <a:lnTo>
                      <a:pt x="126" y="294"/>
                    </a:lnTo>
                    <a:lnTo>
                      <a:pt x="126" y="288"/>
                    </a:lnTo>
                    <a:lnTo>
                      <a:pt x="132" y="288"/>
                    </a:lnTo>
                    <a:lnTo>
                      <a:pt x="132" y="282"/>
                    </a:lnTo>
                    <a:lnTo>
                      <a:pt x="132" y="282"/>
                    </a:lnTo>
                    <a:lnTo>
                      <a:pt x="132" y="276"/>
                    </a:lnTo>
                    <a:lnTo>
                      <a:pt x="138" y="276"/>
                    </a:lnTo>
                    <a:lnTo>
                      <a:pt x="138" y="270"/>
                    </a:lnTo>
                    <a:lnTo>
                      <a:pt x="138" y="270"/>
                    </a:lnTo>
                    <a:lnTo>
                      <a:pt x="144" y="264"/>
                    </a:lnTo>
                    <a:lnTo>
                      <a:pt x="144" y="264"/>
                    </a:lnTo>
                    <a:lnTo>
                      <a:pt x="144" y="264"/>
                    </a:lnTo>
                    <a:lnTo>
                      <a:pt x="144" y="258"/>
                    </a:lnTo>
                    <a:lnTo>
                      <a:pt x="150" y="258"/>
                    </a:lnTo>
                    <a:lnTo>
                      <a:pt x="150" y="252"/>
                    </a:lnTo>
                    <a:lnTo>
                      <a:pt x="150" y="252"/>
                    </a:lnTo>
                    <a:lnTo>
                      <a:pt x="156" y="246"/>
                    </a:lnTo>
                    <a:lnTo>
                      <a:pt x="156" y="246"/>
                    </a:lnTo>
                    <a:lnTo>
                      <a:pt x="156" y="246"/>
                    </a:lnTo>
                    <a:lnTo>
                      <a:pt x="156" y="240"/>
                    </a:lnTo>
                    <a:lnTo>
                      <a:pt x="162" y="240"/>
                    </a:lnTo>
                    <a:lnTo>
                      <a:pt x="162" y="240"/>
                    </a:lnTo>
                    <a:lnTo>
                      <a:pt x="162" y="234"/>
                    </a:lnTo>
                    <a:lnTo>
                      <a:pt x="162" y="234"/>
                    </a:lnTo>
                    <a:lnTo>
                      <a:pt x="168" y="228"/>
                    </a:lnTo>
                    <a:lnTo>
                      <a:pt x="168" y="228"/>
                    </a:lnTo>
                    <a:lnTo>
                      <a:pt x="168" y="228"/>
                    </a:lnTo>
                    <a:lnTo>
                      <a:pt x="174" y="222"/>
                    </a:lnTo>
                    <a:lnTo>
                      <a:pt x="174" y="222"/>
                    </a:lnTo>
                    <a:lnTo>
                      <a:pt x="174" y="222"/>
                    </a:lnTo>
                    <a:lnTo>
                      <a:pt x="174" y="216"/>
                    </a:lnTo>
                    <a:lnTo>
                      <a:pt x="180" y="216"/>
                    </a:lnTo>
                    <a:lnTo>
                      <a:pt x="180" y="216"/>
                    </a:lnTo>
                    <a:lnTo>
                      <a:pt x="180" y="210"/>
                    </a:lnTo>
                    <a:lnTo>
                      <a:pt x="180" y="210"/>
                    </a:lnTo>
                    <a:lnTo>
                      <a:pt x="186" y="210"/>
                    </a:lnTo>
                    <a:lnTo>
                      <a:pt x="186" y="204"/>
                    </a:lnTo>
                    <a:lnTo>
                      <a:pt x="186" y="204"/>
                    </a:lnTo>
                    <a:lnTo>
                      <a:pt x="192" y="204"/>
                    </a:lnTo>
                    <a:lnTo>
                      <a:pt x="192" y="198"/>
                    </a:lnTo>
                    <a:lnTo>
                      <a:pt x="192" y="198"/>
                    </a:lnTo>
                    <a:lnTo>
                      <a:pt x="192" y="198"/>
                    </a:lnTo>
                    <a:lnTo>
                      <a:pt x="198" y="192"/>
                    </a:lnTo>
                    <a:lnTo>
                      <a:pt x="198" y="192"/>
                    </a:lnTo>
                    <a:lnTo>
                      <a:pt x="198" y="192"/>
                    </a:lnTo>
                    <a:lnTo>
                      <a:pt x="198" y="192"/>
                    </a:lnTo>
                    <a:lnTo>
                      <a:pt x="204" y="186"/>
                    </a:lnTo>
                    <a:lnTo>
                      <a:pt x="204" y="186"/>
                    </a:lnTo>
                    <a:lnTo>
                      <a:pt x="204" y="186"/>
                    </a:lnTo>
                    <a:lnTo>
                      <a:pt x="210" y="180"/>
                    </a:lnTo>
                    <a:lnTo>
                      <a:pt x="210" y="180"/>
                    </a:lnTo>
                    <a:lnTo>
                      <a:pt x="210" y="180"/>
                    </a:lnTo>
                    <a:lnTo>
                      <a:pt x="210" y="180"/>
                    </a:lnTo>
                    <a:lnTo>
                      <a:pt x="216" y="174"/>
                    </a:lnTo>
                    <a:lnTo>
                      <a:pt x="216" y="174"/>
                    </a:lnTo>
                    <a:lnTo>
                      <a:pt x="216" y="174"/>
                    </a:lnTo>
                    <a:lnTo>
                      <a:pt x="222" y="168"/>
                    </a:lnTo>
                    <a:lnTo>
                      <a:pt x="222" y="168"/>
                    </a:lnTo>
                    <a:lnTo>
                      <a:pt x="222" y="168"/>
                    </a:lnTo>
                    <a:lnTo>
                      <a:pt x="222" y="168"/>
                    </a:lnTo>
                    <a:lnTo>
                      <a:pt x="228" y="162"/>
                    </a:lnTo>
                    <a:lnTo>
                      <a:pt x="228" y="162"/>
                    </a:lnTo>
                    <a:lnTo>
                      <a:pt x="228" y="162"/>
                    </a:lnTo>
                    <a:lnTo>
                      <a:pt x="228" y="162"/>
                    </a:lnTo>
                    <a:lnTo>
                      <a:pt x="234" y="156"/>
                    </a:lnTo>
                    <a:lnTo>
                      <a:pt x="234" y="156"/>
                    </a:lnTo>
                    <a:lnTo>
                      <a:pt x="234" y="156"/>
                    </a:lnTo>
                    <a:lnTo>
                      <a:pt x="240" y="156"/>
                    </a:lnTo>
                    <a:lnTo>
                      <a:pt x="240" y="150"/>
                    </a:lnTo>
                    <a:lnTo>
                      <a:pt x="240" y="150"/>
                    </a:lnTo>
                    <a:lnTo>
                      <a:pt x="240" y="150"/>
                    </a:lnTo>
                    <a:lnTo>
                      <a:pt x="246" y="150"/>
                    </a:lnTo>
                    <a:lnTo>
                      <a:pt x="246" y="144"/>
                    </a:lnTo>
                    <a:lnTo>
                      <a:pt x="246" y="144"/>
                    </a:lnTo>
                    <a:lnTo>
                      <a:pt x="246" y="144"/>
                    </a:lnTo>
                    <a:lnTo>
                      <a:pt x="252" y="144"/>
                    </a:lnTo>
                    <a:lnTo>
                      <a:pt x="252" y="138"/>
                    </a:lnTo>
                    <a:lnTo>
                      <a:pt x="252" y="138"/>
                    </a:lnTo>
                    <a:lnTo>
                      <a:pt x="258" y="138"/>
                    </a:lnTo>
                    <a:lnTo>
                      <a:pt x="258" y="138"/>
                    </a:lnTo>
                    <a:lnTo>
                      <a:pt x="258" y="132"/>
                    </a:lnTo>
                    <a:lnTo>
                      <a:pt x="258" y="132"/>
                    </a:lnTo>
                    <a:lnTo>
                      <a:pt x="264" y="132"/>
                    </a:lnTo>
                    <a:lnTo>
                      <a:pt x="264" y="132"/>
                    </a:lnTo>
                    <a:lnTo>
                      <a:pt x="264" y="126"/>
                    </a:lnTo>
                    <a:lnTo>
                      <a:pt x="264" y="126"/>
                    </a:lnTo>
                    <a:lnTo>
                      <a:pt x="270" y="126"/>
                    </a:lnTo>
                    <a:lnTo>
                      <a:pt x="270" y="126"/>
                    </a:lnTo>
                    <a:lnTo>
                      <a:pt x="270" y="126"/>
                    </a:lnTo>
                    <a:lnTo>
                      <a:pt x="276" y="120"/>
                    </a:lnTo>
                    <a:lnTo>
                      <a:pt x="276" y="120"/>
                    </a:lnTo>
                    <a:lnTo>
                      <a:pt x="276" y="120"/>
                    </a:lnTo>
                    <a:lnTo>
                      <a:pt x="276" y="120"/>
                    </a:lnTo>
                    <a:lnTo>
                      <a:pt x="282" y="114"/>
                    </a:lnTo>
                    <a:lnTo>
                      <a:pt x="282" y="114"/>
                    </a:lnTo>
                    <a:lnTo>
                      <a:pt x="282" y="114"/>
                    </a:lnTo>
                    <a:lnTo>
                      <a:pt x="288" y="114"/>
                    </a:lnTo>
                    <a:lnTo>
                      <a:pt x="288" y="108"/>
                    </a:lnTo>
                    <a:lnTo>
                      <a:pt x="288" y="108"/>
                    </a:lnTo>
                    <a:lnTo>
                      <a:pt x="288" y="108"/>
                    </a:lnTo>
                    <a:lnTo>
                      <a:pt x="294" y="108"/>
                    </a:lnTo>
                    <a:lnTo>
                      <a:pt x="294" y="108"/>
                    </a:lnTo>
                    <a:lnTo>
                      <a:pt x="294" y="102"/>
                    </a:lnTo>
                    <a:lnTo>
                      <a:pt x="294" y="102"/>
                    </a:lnTo>
                    <a:lnTo>
                      <a:pt x="300" y="102"/>
                    </a:lnTo>
                    <a:lnTo>
                      <a:pt x="300" y="102"/>
                    </a:lnTo>
                    <a:lnTo>
                      <a:pt x="300" y="96"/>
                    </a:lnTo>
                    <a:lnTo>
                      <a:pt x="306" y="96"/>
                    </a:lnTo>
                    <a:lnTo>
                      <a:pt x="306" y="96"/>
                    </a:lnTo>
                    <a:lnTo>
                      <a:pt x="306" y="96"/>
                    </a:lnTo>
                    <a:lnTo>
                      <a:pt x="306" y="96"/>
                    </a:lnTo>
                    <a:lnTo>
                      <a:pt x="312" y="90"/>
                    </a:lnTo>
                    <a:lnTo>
                      <a:pt x="312" y="90"/>
                    </a:lnTo>
                    <a:lnTo>
                      <a:pt x="312" y="90"/>
                    </a:lnTo>
                    <a:lnTo>
                      <a:pt x="312" y="90"/>
                    </a:lnTo>
                    <a:lnTo>
                      <a:pt x="318" y="84"/>
                    </a:lnTo>
                    <a:lnTo>
                      <a:pt x="318" y="84"/>
                    </a:lnTo>
                    <a:lnTo>
                      <a:pt x="318" y="84"/>
                    </a:lnTo>
                    <a:lnTo>
                      <a:pt x="324" y="84"/>
                    </a:lnTo>
                    <a:lnTo>
                      <a:pt x="324" y="84"/>
                    </a:lnTo>
                    <a:lnTo>
                      <a:pt x="324" y="78"/>
                    </a:lnTo>
                    <a:lnTo>
                      <a:pt x="324" y="78"/>
                    </a:lnTo>
                    <a:lnTo>
                      <a:pt x="330" y="78"/>
                    </a:lnTo>
                    <a:lnTo>
                      <a:pt x="330" y="78"/>
                    </a:lnTo>
                    <a:lnTo>
                      <a:pt x="330" y="78"/>
                    </a:lnTo>
                    <a:lnTo>
                      <a:pt x="330" y="72"/>
                    </a:lnTo>
                    <a:lnTo>
                      <a:pt x="336" y="72"/>
                    </a:lnTo>
                    <a:lnTo>
                      <a:pt x="336" y="72"/>
                    </a:lnTo>
                    <a:lnTo>
                      <a:pt x="336" y="72"/>
                    </a:lnTo>
                    <a:lnTo>
                      <a:pt x="342" y="66"/>
                    </a:lnTo>
                    <a:lnTo>
                      <a:pt x="342" y="66"/>
                    </a:lnTo>
                    <a:lnTo>
                      <a:pt x="342" y="66"/>
                    </a:lnTo>
                    <a:lnTo>
                      <a:pt x="342" y="66"/>
                    </a:lnTo>
                    <a:lnTo>
                      <a:pt x="348" y="66"/>
                    </a:lnTo>
                    <a:lnTo>
                      <a:pt x="348" y="60"/>
                    </a:lnTo>
                    <a:lnTo>
                      <a:pt x="348" y="60"/>
                    </a:lnTo>
                    <a:lnTo>
                      <a:pt x="354" y="60"/>
                    </a:lnTo>
                    <a:lnTo>
                      <a:pt x="354" y="60"/>
                    </a:lnTo>
                    <a:lnTo>
                      <a:pt x="354" y="54"/>
                    </a:lnTo>
                    <a:lnTo>
                      <a:pt x="354" y="54"/>
                    </a:lnTo>
                    <a:lnTo>
                      <a:pt x="360" y="54"/>
                    </a:lnTo>
                    <a:lnTo>
                      <a:pt x="360" y="54"/>
                    </a:lnTo>
                    <a:lnTo>
                      <a:pt x="360" y="54"/>
                    </a:lnTo>
                    <a:lnTo>
                      <a:pt x="360" y="48"/>
                    </a:lnTo>
                    <a:lnTo>
                      <a:pt x="366" y="48"/>
                    </a:lnTo>
                    <a:lnTo>
                      <a:pt x="366" y="48"/>
                    </a:lnTo>
                    <a:lnTo>
                      <a:pt x="366" y="48"/>
                    </a:lnTo>
                    <a:lnTo>
                      <a:pt x="372" y="42"/>
                    </a:lnTo>
                    <a:lnTo>
                      <a:pt x="372" y="42"/>
                    </a:lnTo>
                    <a:lnTo>
                      <a:pt x="372" y="42"/>
                    </a:lnTo>
                    <a:lnTo>
                      <a:pt x="372" y="42"/>
                    </a:lnTo>
                    <a:lnTo>
                      <a:pt x="378" y="42"/>
                    </a:lnTo>
                    <a:lnTo>
                      <a:pt x="378" y="36"/>
                    </a:lnTo>
                    <a:lnTo>
                      <a:pt x="378" y="36"/>
                    </a:lnTo>
                    <a:lnTo>
                      <a:pt x="378" y="36"/>
                    </a:lnTo>
                    <a:lnTo>
                      <a:pt x="384" y="36"/>
                    </a:lnTo>
                    <a:lnTo>
                      <a:pt x="384" y="30"/>
                    </a:lnTo>
                    <a:lnTo>
                      <a:pt x="384" y="30"/>
                    </a:lnTo>
                    <a:lnTo>
                      <a:pt x="390" y="30"/>
                    </a:lnTo>
                    <a:lnTo>
                      <a:pt x="390" y="30"/>
                    </a:lnTo>
                    <a:lnTo>
                      <a:pt x="390" y="24"/>
                    </a:lnTo>
                    <a:lnTo>
                      <a:pt x="390" y="24"/>
                    </a:lnTo>
                    <a:lnTo>
                      <a:pt x="396" y="24"/>
                    </a:lnTo>
                    <a:lnTo>
                      <a:pt x="396" y="24"/>
                    </a:lnTo>
                    <a:lnTo>
                      <a:pt x="396" y="18"/>
                    </a:lnTo>
                    <a:lnTo>
                      <a:pt x="396" y="18"/>
                    </a:lnTo>
                    <a:lnTo>
                      <a:pt x="402" y="18"/>
                    </a:lnTo>
                    <a:lnTo>
                      <a:pt x="402" y="18"/>
                    </a:lnTo>
                    <a:lnTo>
                      <a:pt x="402" y="18"/>
                    </a:lnTo>
                    <a:lnTo>
                      <a:pt x="408" y="12"/>
                    </a:lnTo>
                    <a:lnTo>
                      <a:pt x="408" y="12"/>
                    </a:lnTo>
                    <a:lnTo>
                      <a:pt x="408" y="12"/>
                    </a:lnTo>
                    <a:lnTo>
                      <a:pt x="408" y="12"/>
                    </a:lnTo>
                    <a:lnTo>
                      <a:pt x="414" y="6"/>
                    </a:lnTo>
                    <a:lnTo>
                      <a:pt x="414" y="6"/>
                    </a:lnTo>
                    <a:lnTo>
                      <a:pt x="414" y="6"/>
                    </a:lnTo>
                    <a:lnTo>
                      <a:pt x="420" y="6"/>
                    </a:lnTo>
                    <a:lnTo>
                      <a:pt x="420" y="0"/>
                    </a:lnTo>
                    <a:lnTo>
                      <a:pt x="420" y="0"/>
                    </a:lnTo>
                    <a:lnTo>
                      <a:pt x="420" y="0"/>
                    </a:lnTo>
                    <a:lnTo>
                      <a:pt x="426" y="0"/>
                    </a:lnTo>
                  </a:path>
                </a:pathLst>
              </a:custGeom>
              <a:noFill/>
              <a:ln w="12700"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29"/>
              <p:cNvSpPr>
                <a:spLocks/>
              </p:cNvSpPr>
              <p:nvPr/>
            </p:nvSpPr>
            <p:spPr bwMode="auto">
              <a:xfrm>
                <a:off x="2688" y="1167"/>
                <a:ext cx="228" cy="894"/>
              </a:xfrm>
              <a:custGeom>
                <a:avLst/>
                <a:gdLst>
                  <a:gd name="T0" fmla="*/ 0 w 228"/>
                  <a:gd name="T1" fmla="*/ 888 h 894"/>
                  <a:gd name="T2" fmla="*/ 6 w 228"/>
                  <a:gd name="T3" fmla="*/ 882 h 894"/>
                  <a:gd name="T4" fmla="*/ 12 w 228"/>
                  <a:gd name="T5" fmla="*/ 876 h 894"/>
                  <a:gd name="T6" fmla="*/ 18 w 228"/>
                  <a:gd name="T7" fmla="*/ 876 h 894"/>
                  <a:gd name="T8" fmla="*/ 18 w 228"/>
                  <a:gd name="T9" fmla="*/ 870 h 894"/>
                  <a:gd name="T10" fmla="*/ 24 w 228"/>
                  <a:gd name="T11" fmla="*/ 864 h 894"/>
                  <a:gd name="T12" fmla="*/ 30 w 228"/>
                  <a:gd name="T13" fmla="*/ 858 h 894"/>
                  <a:gd name="T14" fmla="*/ 36 w 228"/>
                  <a:gd name="T15" fmla="*/ 852 h 894"/>
                  <a:gd name="T16" fmla="*/ 42 w 228"/>
                  <a:gd name="T17" fmla="*/ 846 h 894"/>
                  <a:gd name="T18" fmla="*/ 48 w 228"/>
                  <a:gd name="T19" fmla="*/ 840 h 894"/>
                  <a:gd name="T20" fmla="*/ 48 w 228"/>
                  <a:gd name="T21" fmla="*/ 834 h 894"/>
                  <a:gd name="T22" fmla="*/ 54 w 228"/>
                  <a:gd name="T23" fmla="*/ 828 h 894"/>
                  <a:gd name="T24" fmla="*/ 60 w 228"/>
                  <a:gd name="T25" fmla="*/ 822 h 894"/>
                  <a:gd name="T26" fmla="*/ 66 w 228"/>
                  <a:gd name="T27" fmla="*/ 816 h 894"/>
                  <a:gd name="T28" fmla="*/ 72 w 228"/>
                  <a:gd name="T29" fmla="*/ 810 h 894"/>
                  <a:gd name="T30" fmla="*/ 78 w 228"/>
                  <a:gd name="T31" fmla="*/ 804 h 894"/>
                  <a:gd name="T32" fmla="*/ 78 w 228"/>
                  <a:gd name="T33" fmla="*/ 792 h 894"/>
                  <a:gd name="T34" fmla="*/ 84 w 228"/>
                  <a:gd name="T35" fmla="*/ 786 h 894"/>
                  <a:gd name="T36" fmla="*/ 90 w 228"/>
                  <a:gd name="T37" fmla="*/ 780 h 894"/>
                  <a:gd name="T38" fmla="*/ 96 w 228"/>
                  <a:gd name="T39" fmla="*/ 768 h 894"/>
                  <a:gd name="T40" fmla="*/ 102 w 228"/>
                  <a:gd name="T41" fmla="*/ 762 h 894"/>
                  <a:gd name="T42" fmla="*/ 102 w 228"/>
                  <a:gd name="T43" fmla="*/ 756 h 894"/>
                  <a:gd name="T44" fmla="*/ 108 w 228"/>
                  <a:gd name="T45" fmla="*/ 744 h 894"/>
                  <a:gd name="T46" fmla="*/ 114 w 228"/>
                  <a:gd name="T47" fmla="*/ 732 h 894"/>
                  <a:gd name="T48" fmla="*/ 120 w 228"/>
                  <a:gd name="T49" fmla="*/ 726 h 894"/>
                  <a:gd name="T50" fmla="*/ 126 w 228"/>
                  <a:gd name="T51" fmla="*/ 714 h 894"/>
                  <a:gd name="T52" fmla="*/ 132 w 228"/>
                  <a:gd name="T53" fmla="*/ 702 h 894"/>
                  <a:gd name="T54" fmla="*/ 132 w 228"/>
                  <a:gd name="T55" fmla="*/ 690 h 894"/>
                  <a:gd name="T56" fmla="*/ 138 w 228"/>
                  <a:gd name="T57" fmla="*/ 672 h 894"/>
                  <a:gd name="T58" fmla="*/ 144 w 228"/>
                  <a:gd name="T59" fmla="*/ 660 h 894"/>
                  <a:gd name="T60" fmla="*/ 150 w 228"/>
                  <a:gd name="T61" fmla="*/ 642 h 894"/>
                  <a:gd name="T62" fmla="*/ 156 w 228"/>
                  <a:gd name="T63" fmla="*/ 630 h 894"/>
                  <a:gd name="T64" fmla="*/ 162 w 228"/>
                  <a:gd name="T65" fmla="*/ 612 h 894"/>
                  <a:gd name="T66" fmla="*/ 162 w 228"/>
                  <a:gd name="T67" fmla="*/ 588 h 894"/>
                  <a:gd name="T68" fmla="*/ 168 w 228"/>
                  <a:gd name="T69" fmla="*/ 570 h 894"/>
                  <a:gd name="T70" fmla="*/ 174 w 228"/>
                  <a:gd name="T71" fmla="*/ 546 h 894"/>
                  <a:gd name="T72" fmla="*/ 180 w 228"/>
                  <a:gd name="T73" fmla="*/ 522 h 894"/>
                  <a:gd name="T74" fmla="*/ 186 w 228"/>
                  <a:gd name="T75" fmla="*/ 492 h 894"/>
                  <a:gd name="T76" fmla="*/ 192 w 228"/>
                  <a:gd name="T77" fmla="*/ 462 h 894"/>
                  <a:gd name="T78" fmla="*/ 192 w 228"/>
                  <a:gd name="T79" fmla="*/ 426 h 894"/>
                  <a:gd name="T80" fmla="*/ 198 w 228"/>
                  <a:gd name="T81" fmla="*/ 384 h 894"/>
                  <a:gd name="T82" fmla="*/ 204 w 228"/>
                  <a:gd name="T83" fmla="*/ 342 h 894"/>
                  <a:gd name="T84" fmla="*/ 210 w 228"/>
                  <a:gd name="T85" fmla="*/ 288 h 894"/>
                  <a:gd name="T86" fmla="*/ 216 w 228"/>
                  <a:gd name="T87" fmla="*/ 228 h 894"/>
                  <a:gd name="T88" fmla="*/ 216 w 228"/>
                  <a:gd name="T89" fmla="*/ 156 h 894"/>
                  <a:gd name="T90" fmla="*/ 222 w 228"/>
                  <a:gd name="T91" fmla="*/ 66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894">
                    <a:moveTo>
                      <a:pt x="0" y="894"/>
                    </a:moveTo>
                    <a:lnTo>
                      <a:pt x="0" y="888"/>
                    </a:lnTo>
                    <a:lnTo>
                      <a:pt x="0" y="888"/>
                    </a:lnTo>
                    <a:lnTo>
                      <a:pt x="0" y="888"/>
                    </a:lnTo>
                    <a:lnTo>
                      <a:pt x="6" y="882"/>
                    </a:lnTo>
                    <a:lnTo>
                      <a:pt x="6" y="882"/>
                    </a:lnTo>
                    <a:lnTo>
                      <a:pt x="6" y="882"/>
                    </a:lnTo>
                    <a:lnTo>
                      <a:pt x="12" y="882"/>
                    </a:lnTo>
                    <a:lnTo>
                      <a:pt x="12" y="876"/>
                    </a:lnTo>
                    <a:lnTo>
                      <a:pt x="12" y="876"/>
                    </a:lnTo>
                    <a:lnTo>
                      <a:pt x="12" y="876"/>
                    </a:lnTo>
                    <a:lnTo>
                      <a:pt x="18" y="876"/>
                    </a:lnTo>
                    <a:lnTo>
                      <a:pt x="18" y="870"/>
                    </a:lnTo>
                    <a:lnTo>
                      <a:pt x="18" y="870"/>
                    </a:lnTo>
                    <a:lnTo>
                      <a:pt x="18" y="870"/>
                    </a:lnTo>
                    <a:lnTo>
                      <a:pt x="24" y="864"/>
                    </a:lnTo>
                    <a:lnTo>
                      <a:pt x="24" y="864"/>
                    </a:lnTo>
                    <a:lnTo>
                      <a:pt x="24" y="864"/>
                    </a:lnTo>
                    <a:lnTo>
                      <a:pt x="30" y="864"/>
                    </a:lnTo>
                    <a:lnTo>
                      <a:pt x="30" y="858"/>
                    </a:lnTo>
                    <a:lnTo>
                      <a:pt x="30" y="858"/>
                    </a:lnTo>
                    <a:lnTo>
                      <a:pt x="30" y="858"/>
                    </a:lnTo>
                    <a:lnTo>
                      <a:pt x="36" y="852"/>
                    </a:lnTo>
                    <a:lnTo>
                      <a:pt x="36" y="852"/>
                    </a:lnTo>
                    <a:lnTo>
                      <a:pt x="36" y="852"/>
                    </a:lnTo>
                    <a:lnTo>
                      <a:pt x="36" y="846"/>
                    </a:lnTo>
                    <a:lnTo>
                      <a:pt x="42" y="846"/>
                    </a:lnTo>
                    <a:lnTo>
                      <a:pt x="42" y="846"/>
                    </a:lnTo>
                    <a:lnTo>
                      <a:pt x="42" y="840"/>
                    </a:lnTo>
                    <a:lnTo>
                      <a:pt x="48" y="840"/>
                    </a:lnTo>
                    <a:lnTo>
                      <a:pt x="48" y="840"/>
                    </a:lnTo>
                    <a:lnTo>
                      <a:pt x="48" y="834"/>
                    </a:lnTo>
                    <a:lnTo>
                      <a:pt x="48" y="834"/>
                    </a:lnTo>
                    <a:lnTo>
                      <a:pt x="54" y="834"/>
                    </a:lnTo>
                    <a:lnTo>
                      <a:pt x="54" y="828"/>
                    </a:lnTo>
                    <a:lnTo>
                      <a:pt x="54" y="828"/>
                    </a:lnTo>
                    <a:lnTo>
                      <a:pt x="60" y="828"/>
                    </a:lnTo>
                    <a:lnTo>
                      <a:pt x="60" y="822"/>
                    </a:lnTo>
                    <a:lnTo>
                      <a:pt x="60" y="822"/>
                    </a:lnTo>
                    <a:lnTo>
                      <a:pt x="60" y="822"/>
                    </a:lnTo>
                    <a:lnTo>
                      <a:pt x="66" y="816"/>
                    </a:lnTo>
                    <a:lnTo>
                      <a:pt x="66" y="816"/>
                    </a:lnTo>
                    <a:lnTo>
                      <a:pt x="66" y="816"/>
                    </a:lnTo>
                    <a:lnTo>
                      <a:pt x="66" y="810"/>
                    </a:lnTo>
                    <a:lnTo>
                      <a:pt x="72" y="810"/>
                    </a:lnTo>
                    <a:lnTo>
                      <a:pt x="72" y="804"/>
                    </a:lnTo>
                    <a:lnTo>
                      <a:pt x="72" y="804"/>
                    </a:lnTo>
                    <a:lnTo>
                      <a:pt x="78" y="804"/>
                    </a:lnTo>
                    <a:lnTo>
                      <a:pt x="78" y="798"/>
                    </a:lnTo>
                    <a:lnTo>
                      <a:pt x="78" y="798"/>
                    </a:lnTo>
                    <a:lnTo>
                      <a:pt x="78" y="792"/>
                    </a:lnTo>
                    <a:lnTo>
                      <a:pt x="84" y="792"/>
                    </a:lnTo>
                    <a:lnTo>
                      <a:pt x="84" y="792"/>
                    </a:lnTo>
                    <a:lnTo>
                      <a:pt x="84" y="786"/>
                    </a:lnTo>
                    <a:lnTo>
                      <a:pt x="84" y="786"/>
                    </a:lnTo>
                    <a:lnTo>
                      <a:pt x="90" y="780"/>
                    </a:lnTo>
                    <a:lnTo>
                      <a:pt x="90" y="780"/>
                    </a:lnTo>
                    <a:lnTo>
                      <a:pt x="90" y="774"/>
                    </a:lnTo>
                    <a:lnTo>
                      <a:pt x="96" y="774"/>
                    </a:lnTo>
                    <a:lnTo>
                      <a:pt x="96" y="768"/>
                    </a:lnTo>
                    <a:lnTo>
                      <a:pt x="96" y="768"/>
                    </a:lnTo>
                    <a:lnTo>
                      <a:pt x="96" y="768"/>
                    </a:lnTo>
                    <a:lnTo>
                      <a:pt x="102" y="762"/>
                    </a:lnTo>
                    <a:lnTo>
                      <a:pt x="102" y="762"/>
                    </a:lnTo>
                    <a:lnTo>
                      <a:pt x="102" y="756"/>
                    </a:lnTo>
                    <a:lnTo>
                      <a:pt x="102" y="756"/>
                    </a:lnTo>
                    <a:lnTo>
                      <a:pt x="108" y="750"/>
                    </a:lnTo>
                    <a:lnTo>
                      <a:pt x="108" y="744"/>
                    </a:lnTo>
                    <a:lnTo>
                      <a:pt x="108" y="744"/>
                    </a:lnTo>
                    <a:lnTo>
                      <a:pt x="114" y="738"/>
                    </a:lnTo>
                    <a:lnTo>
                      <a:pt x="114" y="738"/>
                    </a:lnTo>
                    <a:lnTo>
                      <a:pt x="114" y="732"/>
                    </a:lnTo>
                    <a:lnTo>
                      <a:pt x="114" y="732"/>
                    </a:lnTo>
                    <a:lnTo>
                      <a:pt x="120" y="726"/>
                    </a:lnTo>
                    <a:lnTo>
                      <a:pt x="120" y="726"/>
                    </a:lnTo>
                    <a:lnTo>
                      <a:pt x="120" y="720"/>
                    </a:lnTo>
                    <a:lnTo>
                      <a:pt x="126" y="714"/>
                    </a:lnTo>
                    <a:lnTo>
                      <a:pt x="126" y="714"/>
                    </a:lnTo>
                    <a:lnTo>
                      <a:pt x="126" y="708"/>
                    </a:lnTo>
                    <a:lnTo>
                      <a:pt x="126" y="702"/>
                    </a:lnTo>
                    <a:lnTo>
                      <a:pt x="132" y="702"/>
                    </a:lnTo>
                    <a:lnTo>
                      <a:pt x="132" y="696"/>
                    </a:lnTo>
                    <a:lnTo>
                      <a:pt x="132" y="690"/>
                    </a:lnTo>
                    <a:lnTo>
                      <a:pt x="132" y="690"/>
                    </a:lnTo>
                    <a:lnTo>
                      <a:pt x="138" y="684"/>
                    </a:lnTo>
                    <a:lnTo>
                      <a:pt x="138" y="678"/>
                    </a:lnTo>
                    <a:lnTo>
                      <a:pt x="138" y="672"/>
                    </a:lnTo>
                    <a:lnTo>
                      <a:pt x="144" y="672"/>
                    </a:lnTo>
                    <a:lnTo>
                      <a:pt x="144" y="666"/>
                    </a:lnTo>
                    <a:lnTo>
                      <a:pt x="144" y="660"/>
                    </a:lnTo>
                    <a:lnTo>
                      <a:pt x="144" y="654"/>
                    </a:lnTo>
                    <a:lnTo>
                      <a:pt x="150" y="648"/>
                    </a:lnTo>
                    <a:lnTo>
                      <a:pt x="150" y="642"/>
                    </a:lnTo>
                    <a:lnTo>
                      <a:pt x="150" y="636"/>
                    </a:lnTo>
                    <a:lnTo>
                      <a:pt x="150" y="636"/>
                    </a:lnTo>
                    <a:lnTo>
                      <a:pt x="156" y="630"/>
                    </a:lnTo>
                    <a:lnTo>
                      <a:pt x="156" y="624"/>
                    </a:lnTo>
                    <a:lnTo>
                      <a:pt x="156" y="618"/>
                    </a:lnTo>
                    <a:lnTo>
                      <a:pt x="162" y="612"/>
                    </a:lnTo>
                    <a:lnTo>
                      <a:pt x="162" y="606"/>
                    </a:lnTo>
                    <a:lnTo>
                      <a:pt x="162" y="594"/>
                    </a:lnTo>
                    <a:lnTo>
                      <a:pt x="162" y="588"/>
                    </a:lnTo>
                    <a:lnTo>
                      <a:pt x="168" y="582"/>
                    </a:lnTo>
                    <a:lnTo>
                      <a:pt x="168" y="576"/>
                    </a:lnTo>
                    <a:lnTo>
                      <a:pt x="168" y="570"/>
                    </a:lnTo>
                    <a:lnTo>
                      <a:pt x="168" y="564"/>
                    </a:lnTo>
                    <a:lnTo>
                      <a:pt x="174" y="552"/>
                    </a:lnTo>
                    <a:lnTo>
                      <a:pt x="174" y="546"/>
                    </a:lnTo>
                    <a:lnTo>
                      <a:pt x="174" y="540"/>
                    </a:lnTo>
                    <a:lnTo>
                      <a:pt x="180" y="528"/>
                    </a:lnTo>
                    <a:lnTo>
                      <a:pt x="180" y="522"/>
                    </a:lnTo>
                    <a:lnTo>
                      <a:pt x="180" y="510"/>
                    </a:lnTo>
                    <a:lnTo>
                      <a:pt x="180" y="504"/>
                    </a:lnTo>
                    <a:lnTo>
                      <a:pt x="186" y="492"/>
                    </a:lnTo>
                    <a:lnTo>
                      <a:pt x="186" y="480"/>
                    </a:lnTo>
                    <a:lnTo>
                      <a:pt x="186" y="474"/>
                    </a:lnTo>
                    <a:lnTo>
                      <a:pt x="192" y="462"/>
                    </a:lnTo>
                    <a:lnTo>
                      <a:pt x="192" y="450"/>
                    </a:lnTo>
                    <a:lnTo>
                      <a:pt x="192" y="438"/>
                    </a:lnTo>
                    <a:lnTo>
                      <a:pt x="192" y="426"/>
                    </a:lnTo>
                    <a:lnTo>
                      <a:pt x="198" y="414"/>
                    </a:lnTo>
                    <a:lnTo>
                      <a:pt x="198" y="402"/>
                    </a:lnTo>
                    <a:lnTo>
                      <a:pt x="198" y="384"/>
                    </a:lnTo>
                    <a:lnTo>
                      <a:pt x="198" y="372"/>
                    </a:lnTo>
                    <a:lnTo>
                      <a:pt x="204" y="354"/>
                    </a:lnTo>
                    <a:lnTo>
                      <a:pt x="204" y="342"/>
                    </a:lnTo>
                    <a:lnTo>
                      <a:pt x="204" y="324"/>
                    </a:lnTo>
                    <a:lnTo>
                      <a:pt x="210" y="306"/>
                    </a:lnTo>
                    <a:lnTo>
                      <a:pt x="210" y="288"/>
                    </a:lnTo>
                    <a:lnTo>
                      <a:pt x="210" y="270"/>
                    </a:lnTo>
                    <a:lnTo>
                      <a:pt x="210" y="246"/>
                    </a:lnTo>
                    <a:lnTo>
                      <a:pt x="216" y="228"/>
                    </a:lnTo>
                    <a:lnTo>
                      <a:pt x="216" y="204"/>
                    </a:lnTo>
                    <a:lnTo>
                      <a:pt x="216" y="180"/>
                    </a:lnTo>
                    <a:lnTo>
                      <a:pt x="216" y="156"/>
                    </a:lnTo>
                    <a:lnTo>
                      <a:pt x="222" y="126"/>
                    </a:lnTo>
                    <a:lnTo>
                      <a:pt x="222" y="96"/>
                    </a:lnTo>
                    <a:lnTo>
                      <a:pt x="222" y="66"/>
                    </a:lnTo>
                    <a:lnTo>
                      <a:pt x="228" y="36"/>
                    </a:lnTo>
                    <a:lnTo>
                      <a:pt x="228" y="0"/>
                    </a:lnTo>
                  </a:path>
                </a:pathLst>
              </a:custGeom>
              <a:noFill/>
              <a:ln w="12700"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2" name="Group 30"/>
            <p:cNvGrpSpPr>
              <a:grpSpLocks/>
            </p:cNvGrpSpPr>
            <p:nvPr/>
          </p:nvGrpSpPr>
          <p:grpSpPr bwMode="auto">
            <a:xfrm>
              <a:off x="4368" y="211"/>
              <a:ext cx="420" cy="1225"/>
              <a:chOff x="3006" y="1191"/>
              <a:chExt cx="648" cy="1890"/>
            </a:xfrm>
          </p:grpSpPr>
          <p:sp>
            <p:nvSpPr>
              <p:cNvPr id="40" name="Freeform 31"/>
              <p:cNvSpPr>
                <a:spLocks/>
              </p:cNvSpPr>
              <p:nvPr/>
            </p:nvSpPr>
            <p:spPr bwMode="auto">
              <a:xfrm>
                <a:off x="3006" y="2055"/>
                <a:ext cx="420" cy="1026"/>
              </a:xfrm>
              <a:custGeom>
                <a:avLst/>
                <a:gdLst>
                  <a:gd name="T0" fmla="*/ 6 w 420"/>
                  <a:gd name="T1" fmla="*/ 906 h 1026"/>
                  <a:gd name="T2" fmla="*/ 12 w 420"/>
                  <a:gd name="T3" fmla="*/ 792 h 1026"/>
                  <a:gd name="T4" fmla="*/ 24 w 420"/>
                  <a:gd name="T5" fmla="*/ 702 h 1026"/>
                  <a:gd name="T6" fmla="*/ 30 w 420"/>
                  <a:gd name="T7" fmla="*/ 636 h 1026"/>
                  <a:gd name="T8" fmla="*/ 42 w 420"/>
                  <a:gd name="T9" fmla="*/ 576 h 1026"/>
                  <a:gd name="T10" fmla="*/ 48 w 420"/>
                  <a:gd name="T11" fmla="*/ 528 h 1026"/>
                  <a:gd name="T12" fmla="*/ 54 w 420"/>
                  <a:gd name="T13" fmla="*/ 486 h 1026"/>
                  <a:gd name="T14" fmla="*/ 66 w 420"/>
                  <a:gd name="T15" fmla="*/ 456 h 1026"/>
                  <a:gd name="T16" fmla="*/ 72 w 420"/>
                  <a:gd name="T17" fmla="*/ 426 h 1026"/>
                  <a:gd name="T18" fmla="*/ 78 w 420"/>
                  <a:gd name="T19" fmla="*/ 396 h 1026"/>
                  <a:gd name="T20" fmla="*/ 90 w 420"/>
                  <a:gd name="T21" fmla="*/ 372 h 1026"/>
                  <a:gd name="T22" fmla="*/ 96 w 420"/>
                  <a:gd name="T23" fmla="*/ 354 h 1026"/>
                  <a:gd name="T24" fmla="*/ 108 w 420"/>
                  <a:gd name="T25" fmla="*/ 336 h 1026"/>
                  <a:gd name="T26" fmla="*/ 114 w 420"/>
                  <a:gd name="T27" fmla="*/ 318 h 1026"/>
                  <a:gd name="T28" fmla="*/ 120 w 420"/>
                  <a:gd name="T29" fmla="*/ 300 h 1026"/>
                  <a:gd name="T30" fmla="*/ 132 w 420"/>
                  <a:gd name="T31" fmla="*/ 288 h 1026"/>
                  <a:gd name="T32" fmla="*/ 138 w 420"/>
                  <a:gd name="T33" fmla="*/ 270 h 1026"/>
                  <a:gd name="T34" fmla="*/ 144 w 420"/>
                  <a:gd name="T35" fmla="*/ 258 h 1026"/>
                  <a:gd name="T36" fmla="*/ 156 w 420"/>
                  <a:gd name="T37" fmla="*/ 246 h 1026"/>
                  <a:gd name="T38" fmla="*/ 162 w 420"/>
                  <a:gd name="T39" fmla="*/ 234 h 1026"/>
                  <a:gd name="T40" fmla="*/ 174 w 420"/>
                  <a:gd name="T41" fmla="*/ 228 h 1026"/>
                  <a:gd name="T42" fmla="*/ 180 w 420"/>
                  <a:gd name="T43" fmla="*/ 216 h 1026"/>
                  <a:gd name="T44" fmla="*/ 186 w 420"/>
                  <a:gd name="T45" fmla="*/ 204 h 1026"/>
                  <a:gd name="T46" fmla="*/ 198 w 420"/>
                  <a:gd name="T47" fmla="*/ 198 h 1026"/>
                  <a:gd name="T48" fmla="*/ 204 w 420"/>
                  <a:gd name="T49" fmla="*/ 186 h 1026"/>
                  <a:gd name="T50" fmla="*/ 210 w 420"/>
                  <a:gd name="T51" fmla="*/ 180 h 1026"/>
                  <a:gd name="T52" fmla="*/ 222 w 420"/>
                  <a:gd name="T53" fmla="*/ 174 h 1026"/>
                  <a:gd name="T54" fmla="*/ 228 w 420"/>
                  <a:gd name="T55" fmla="*/ 162 h 1026"/>
                  <a:gd name="T56" fmla="*/ 240 w 420"/>
                  <a:gd name="T57" fmla="*/ 156 h 1026"/>
                  <a:gd name="T58" fmla="*/ 246 w 420"/>
                  <a:gd name="T59" fmla="*/ 150 h 1026"/>
                  <a:gd name="T60" fmla="*/ 252 w 420"/>
                  <a:gd name="T61" fmla="*/ 144 h 1026"/>
                  <a:gd name="T62" fmla="*/ 264 w 420"/>
                  <a:gd name="T63" fmla="*/ 132 h 1026"/>
                  <a:gd name="T64" fmla="*/ 270 w 420"/>
                  <a:gd name="T65" fmla="*/ 126 h 1026"/>
                  <a:gd name="T66" fmla="*/ 276 w 420"/>
                  <a:gd name="T67" fmla="*/ 120 h 1026"/>
                  <a:gd name="T68" fmla="*/ 288 w 420"/>
                  <a:gd name="T69" fmla="*/ 114 h 1026"/>
                  <a:gd name="T70" fmla="*/ 294 w 420"/>
                  <a:gd name="T71" fmla="*/ 108 h 1026"/>
                  <a:gd name="T72" fmla="*/ 306 w 420"/>
                  <a:gd name="T73" fmla="*/ 102 h 1026"/>
                  <a:gd name="T74" fmla="*/ 312 w 420"/>
                  <a:gd name="T75" fmla="*/ 96 h 1026"/>
                  <a:gd name="T76" fmla="*/ 318 w 420"/>
                  <a:gd name="T77" fmla="*/ 90 h 1026"/>
                  <a:gd name="T78" fmla="*/ 330 w 420"/>
                  <a:gd name="T79" fmla="*/ 78 h 1026"/>
                  <a:gd name="T80" fmla="*/ 336 w 420"/>
                  <a:gd name="T81" fmla="*/ 72 h 1026"/>
                  <a:gd name="T82" fmla="*/ 342 w 420"/>
                  <a:gd name="T83" fmla="*/ 66 h 1026"/>
                  <a:gd name="T84" fmla="*/ 354 w 420"/>
                  <a:gd name="T85" fmla="*/ 60 h 1026"/>
                  <a:gd name="T86" fmla="*/ 360 w 420"/>
                  <a:gd name="T87" fmla="*/ 54 h 1026"/>
                  <a:gd name="T88" fmla="*/ 372 w 420"/>
                  <a:gd name="T89" fmla="*/ 48 h 1026"/>
                  <a:gd name="T90" fmla="*/ 378 w 420"/>
                  <a:gd name="T91" fmla="*/ 42 h 1026"/>
                  <a:gd name="T92" fmla="*/ 384 w 420"/>
                  <a:gd name="T93" fmla="*/ 36 h 1026"/>
                  <a:gd name="T94" fmla="*/ 396 w 420"/>
                  <a:gd name="T95" fmla="*/ 24 h 1026"/>
                  <a:gd name="T96" fmla="*/ 402 w 420"/>
                  <a:gd name="T97" fmla="*/ 18 h 1026"/>
                  <a:gd name="T98" fmla="*/ 408 w 420"/>
                  <a:gd name="T99" fmla="*/ 12 h 1026"/>
                  <a:gd name="T100" fmla="*/ 420 w 420"/>
                  <a:gd name="T101" fmla="*/ 6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0" h="1026">
                    <a:moveTo>
                      <a:pt x="0" y="1026"/>
                    </a:moveTo>
                    <a:lnTo>
                      <a:pt x="0" y="996"/>
                    </a:lnTo>
                    <a:lnTo>
                      <a:pt x="6" y="966"/>
                    </a:lnTo>
                    <a:lnTo>
                      <a:pt x="6" y="936"/>
                    </a:lnTo>
                    <a:lnTo>
                      <a:pt x="6" y="906"/>
                    </a:lnTo>
                    <a:lnTo>
                      <a:pt x="6" y="882"/>
                    </a:lnTo>
                    <a:lnTo>
                      <a:pt x="12" y="858"/>
                    </a:lnTo>
                    <a:lnTo>
                      <a:pt x="12" y="834"/>
                    </a:lnTo>
                    <a:lnTo>
                      <a:pt x="12" y="816"/>
                    </a:lnTo>
                    <a:lnTo>
                      <a:pt x="12" y="792"/>
                    </a:lnTo>
                    <a:lnTo>
                      <a:pt x="18" y="774"/>
                    </a:lnTo>
                    <a:lnTo>
                      <a:pt x="18" y="756"/>
                    </a:lnTo>
                    <a:lnTo>
                      <a:pt x="18" y="738"/>
                    </a:lnTo>
                    <a:lnTo>
                      <a:pt x="24" y="720"/>
                    </a:lnTo>
                    <a:lnTo>
                      <a:pt x="24" y="702"/>
                    </a:lnTo>
                    <a:lnTo>
                      <a:pt x="24" y="690"/>
                    </a:lnTo>
                    <a:lnTo>
                      <a:pt x="24" y="672"/>
                    </a:lnTo>
                    <a:lnTo>
                      <a:pt x="30" y="660"/>
                    </a:lnTo>
                    <a:lnTo>
                      <a:pt x="30" y="648"/>
                    </a:lnTo>
                    <a:lnTo>
                      <a:pt x="30" y="636"/>
                    </a:lnTo>
                    <a:lnTo>
                      <a:pt x="30" y="624"/>
                    </a:lnTo>
                    <a:lnTo>
                      <a:pt x="36" y="612"/>
                    </a:lnTo>
                    <a:lnTo>
                      <a:pt x="36" y="600"/>
                    </a:lnTo>
                    <a:lnTo>
                      <a:pt x="36" y="588"/>
                    </a:lnTo>
                    <a:lnTo>
                      <a:pt x="42" y="576"/>
                    </a:lnTo>
                    <a:lnTo>
                      <a:pt x="42" y="564"/>
                    </a:lnTo>
                    <a:lnTo>
                      <a:pt x="42" y="558"/>
                    </a:lnTo>
                    <a:lnTo>
                      <a:pt x="42" y="546"/>
                    </a:lnTo>
                    <a:lnTo>
                      <a:pt x="48" y="540"/>
                    </a:lnTo>
                    <a:lnTo>
                      <a:pt x="48" y="528"/>
                    </a:lnTo>
                    <a:lnTo>
                      <a:pt x="48" y="522"/>
                    </a:lnTo>
                    <a:lnTo>
                      <a:pt x="48" y="510"/>
                    </a:lnTo>
                    <a:lnTo>
                      <a:pt x="54" y="504"/>
                    </a:lnTo>
                    <a:lnTo>
                      <a:pt x="54" y="498"/>
                    </a:lnTo>
                    <a:lnTo>
                      <a:pt x="54" y="486"/>
                    </a:lnTo>
                    <a:lnTo>
                      <a:pt x="60" y="480"/>
                    </a:lnTo>
                    <a:lnTo>
                      <a:pt x="60" y="474"/>
                    </a:lnTo>
                    <a:lnTo>
                      <a:pt x="60" y="468"/>
                    </a:lnTo>
                    <a:lnTo>
                      <a:pt x="60" y="462"/>
                    </a:lnTo>
                    <a:lnTo>
                      <a:pt x="66" y="456"/>
                    </a:lnTo>
                    <a:lnTo>
                      <a:pt x="66" y="450"/>
                    </a:lnTo>
                    <a:lnTo>
                      <a:pt x="66" y="444"/>
                    </a:lnTo>
                    <a:lnTo>
                      <a:pt x="72" y="438"/>
                    </a:lnTo>
                    <a:lnTo>
                      <a:pt x="72" y="432"/>
                    </a:lnTo>
                    <a:lnTo>
                      <a:pt x="72" y="426"/>
                    </a:lnTo>
                    <a:lnTo>
                      <a:pt x="72" y="420"/>
                    </a:lnTo>
                    <a:lnTo>
                      <a:pt x="78" y="414"/>
                    </a:lnTo>
                    <a:lnTo>
                      <a:pt x="78" y="408"/>
                    </a:lnTo>
                    <a:lnTo>
                      <a:pt x="78" y="402"/>
                    </a:lnTo>
                    <a:lnTo>
                      <a:pt x="78" y="396"/>
                    </a:lnTo>
                    <a:lnTo>
                      <a:pt x="84" y="390"/>
                    </a:lnTo>
                    <a:lnTo>
                      <a:pt x="84" y="390"/>
                    </a:lnTo>
                    <a:lnTo>
                      <a:pt x="84" y="384"/>
                    </a:lnTo>
                    <a:lnTo>
                      <a:pt x="90" y="378"/>
                    </a:lnTo>
                    <a:lnTo>
                      <a:pt x="90" y="372"/>
                    </a:lnTo>
                    <a:lnTo>
                      <a:pt x="90" y="372"/>
                    </a:lnTo>
                    <a:lnTo>
                      <a:pt x="90" y="366"/>
                    </a:lnTo>
                    <a:lnTo>
                      <a:pt x="96" y="360"/>
                    </a:lnTo>
                    <a:lnTo>
                      <a:pt x="96" y="354"/>
                    </a:lnTo>
                    <a:lnTo>
                      <a:pt x="96" y="354"/>
                    </a:lnTo>
                    <a:lnTo>
                      <a:pt x="96" y="348"/>
                    </a:lnTo>
                    <a:lnTo>
                      <a:pt x="102" y="348"/>
                    </a:lnTo>
                    <a:lnTo>
                      <a:pt x="102" y="342"/>
                    </a:lnTo>
                    <a:lnTo>
                      <a:pt x="102" y="336"/>
                    </a:lnTo>
                    <a:lnTo>
                      <a:pt x="108" y="336"/>
                    </a:lnTo>
                    <a:lnTo>
                      <a:pt x="108" y="330"/>
                    </a:lnTo>
                    <a:lnTo>
                      <a:pt x="108" y="324"/>
                    </a:lnTo>
                    <a:lnTo>
                      <a:pt x="108" y="324"/>
                    </a:lnTo>
                    <a:lnTo>
                      <a:pt x="114" y="318"/>
                    </a:lnTo>
                    <a:lnTo>
                      <a:pt x="114" y="318"/>
                    </a:lnTo>
                    <a:lnTo>
                      <a:pt x="114" y="312"/>
                    </a:lnTo>
                    <a:lnTo>
                      <a:pt x="114" y="312"/>
                    </a:lnTo>
                    <a:lnTo>
                      <a:pt x="120" y="306"/>
                    </a:lnTo>
                    <a:lnTo>
                      <a:pt x="120" y="306"/>
                    </a:lnTo>
                    <a:lnTo>
                      <a:pt x="120" y="300"/>
                    </a:lnTo>
                    <a:lnTo>
                      <a:pt x="126" y="300"/>
                    </a:lnTo>
                    <a:lnTo>
                      <a:pt x="126" y="294"/>
                    </a:lnTo>
                    <a:lnTo>
                      <a:pt x="126" y="294"/>
                    </a:lnTo>
                    <a:lnTo>
                      <a:pt x="126" y="288"/>
                    </a:lnTo>
                    <a:lnTo>
                      <a:pt x="132" y="288"/>
                    </a:lnTo>
                    <a:lnTo>
                      <a:pt x="132" y="282"/>
                    </a:lnTo>
                    <a:lnTo>
                      <a:pt x="132" y="282"/>
                    </a:lnTo>
                    <a:lnTo>
                      <a:pt x="138" y="276"/>
                    </a:lnTo>
                    <a:lnTo>
                      <a:pt x="138" y="276"/>
                    </a:lnTo>
                    <a:lnTo>
                      <a:pt x="138" y="270"/>
                    </a:lnTo>
                    <a:lnTo>
                      <a:pt x="138" y="270"/>
                    </a:lnTo>
                    <a:lnTo>
                      <a:pt x="144" y="264"/>
                    </a:lnTo>
                    <a:lnTo>
                      <a:pt x="144" y="264"/>
                    </a:lnTo>
                    <a:lnTo>
                      <a:pt x="144" y="264"/>
                    </a:lnTo>
                    <a:lnTo>
                      <a:pt x="144" y="258"/>
                    </a:lnTo>
                    <a:lnTo>
                      <a:pt x="150" y="258"/>
                    </a:lnTo>
                    <a:lnTo>
                      <a:pt x="150" y="252"/>
                    </a:lnTo>
                    <a:lnTo>
                      <a:pt x="150" y="252"/>
                    </a:lnTo>
                    <a:lnTo>
                      <a:pt x="156" y="252"/>
                    </a:lnTo>
                    <a:lnTo>
                      <a:pt x="156" y="246"/>
                    </a:lnTo>
                    <a:lnTo>
                      <a:pt x="156" y="246"/>
                    </a:lnTo>
                    <a:lnTo>
                      <a:pt x="156" y="240"/>
                    </a:lnTo>
                    <a:lnTo>
                      <a:pt x="162" y="240"/>
                    </a:lnTo>
                    <a:lnTo>
                      <a:pt x="162" y="240"/>
                    </a:lnTo>
                    <a:lnTo>
                      <a:pt x="162" y="234"/>
                    </a:lnTo>
                    <a:lnTo>
                      <a:pt x="162" y="234"/>
                    </a:lnTo>
                    <a:lnTo>
                      <a:pt x="168" y="234"/>
                    </a:lnTo>
                    <a:lnTo>
                      <a:pt x="168" y="228"/>
                    </a:lnTo>
                    <a:lnTo>
                      <a:pt x="168" y="228"/>
                    </a:lnTo>
                    <a:lnTo>
                      <a:pt x="174" y="228"/>
                    </a:lnTo>
                    <a:lnTo>
                      <a:pt x="174" y="222"/>
                    </a:lnTo>
                    <a:lnTo>
                      <a:pt x="174" y="222"/>
                    </a:lnTo>
                    <a:lnTo>
                      <a:pt x="174" y="222"/>
                    </a:lnTo>
                    <a:lnTo>
                      <a:pt x="180" y="216"/>
                    </a:lnTo>
                    <a:lnTo>
                      <a:pt x="180" y="216"/>
                    </a:lnTo>
                    <a:lnTo>
                      <a:pt x="180" y="216"/>
                    </a:lnTo>
                    <a:lnTo>
                      <a:pt x="180" y="210"/>
                    </a:lnTo>
                    <a:lnTo>
                      <a:pt x="186" y="210"/>
                    </a:lnTo>
                    <a:lnTo>
                      <a:pt x="186" y="210"/>
                    </a:lnTo>
                    <a:lnTo>
                      <a:pt x="186" y="204"/>
                    </a:lnTo>
                    <a:lnTo>
                      <a:pt x="192" y="204"/>
                    </a:lnTo>
                    <a:lnTo>
                      <a:pt x="192" y="204"/>
                    </a:lnTo>
                    <a:lnTo>
                      <a:pt x="192" y="198"/>
                    </a:lnTo>
                    <a:lnTo>
                      <a:pt x="192" y="198"/>
                    </a:lnTo>
                    <a:lnTo>
                      <a:pt x="198" y="198"/>
                    </a:lnTo>
                    <a:lnTo>
                      <a:pt x="198" y="198"/>
                    </a:lnTo>
                    <a:lnTo>
                      <a:pt x="198" y="192"/>
                    </a:lnTo>
                    <a:lnTo>
                      <a:pt x="204" y="192"/>
                    </a:lnTo>
                    <a:lnTo>
                      <a:pt x="204" y="192"/>
                    </a:lnTo>
                    <a:lnTo>
                      <a:pt x="204" y="186"/>
                    </a:lnTo>
                    <a:lnTo>
                      <a:pt x="204" y="186"/>
                    </a:lnTo>
                    <a:lnTo>
                      <a:pt x="210" y="186"/>
                    </a:lnTo>
                    <a:lnTo>
                      <a:pt x="210" y="186"/>
                    </a:lnTo>
                    <a:lnTo>
                      <a:pt x="210" y="180"/>
                    </a:lnTo>
                    <a:lnTo>
                      <a:pt x="210" y="180"/>
                    </a:lnTo>
                    <a:lnTo>
                      <a:pt x="216" y="180"/>
                    </a:lnTo>
                    <a:lnTo>
                      <a:pt x="216" y="174"/>
                    </a:lnTo>
                    <a:lnTo>
                      <a:pt x="216" y="174"/>
                    </a:lnTo>
                    <a:lnTo>
                      <a:pt x="222" y="174"/>
                    </a:lnTo>
                    <a:lnTo>
                      <a:pt x="222" y="174"/>
                    </a:lnTo>
                    <a:lnTo>
                      <a:pt x="222" y="168"/>
                    </a:lnTo>
                    <a:lnTo>
                      <a:pt x="222" y="168"/>
                    </a:lnTo>
                    <a:lnTo>
                      <a:pt x="228" y="168"/>
                    </a:lnTo>
                    <a:lnTo>
                      <a:pt x="228" y="168"/>
                    </a:lnTo>
                    <a:lnTo>
                      <a:pt x="228" y="162"/>
                    </a:lnTo>
                    <a:lnTo>
                      <a:pt x="228" y="162"/>
                    </a:lnTo>
                    <a:lnTo>
                      <a:pt x="234" y="162"/>
                    </a:lnTo>
                    <a:lnTo>
                      <a:pt x="234" y="162"/>
                    </a:lnTo>
                    <a:lnTo>
                      <a:pt x="234" y="156"/>
                    </a:lnTo>
                    <a:lnTo>
                      <a:pt x="240" y="156"/>
                    </a:lnTo>
                    <a:lnTo>
                      <a:pt x="240" y="156"/>
                    </a:lnTo>
                    <a:lnTo>
                      <a:pt x="240" y="156"/>
                    </a:lnTo>
                    <a:lnTo>
                      <a:pt x="240" y="150"/>
                    </a:lnTo>
                    <a:lnTo>
                      <a:pt x="246" y="150"/>
                    </a:lnTo>
                    <a:lnTo>
                      <a:pt x="246" y="150"/>
                    </a:lnTo>
                    <a:lnTo>
                      <a:pt x="246" y="150"/>
                    </a:lnTo>
                    <a:lnTo>
                      <a:pt x="246" y="144"/>
                    </a:lnTo>
                    <a:lnTo>
                      <a:pt x="252" y="144"/>
                    </a:lnTo>
                    <a:lnTo>
                      <a:pt x="252" y="144"/>
                    </a:lnTo>
                    <a:lnTo>
                      <a:pt x="252" y="144"/>
                    </a:lnTo>
                    <a:lnTo>
                      <a:pt x="258" y="138"/>
                    </a:lnTo>
                    <a:lnTo>
                      <a:pt x="258" y="138"/>
                    </a:lnTo>
                    <a:lnTo>
                      <a:pt x="258" y="138"/>
                    </a:lnTo>
                    <a:lnTo>
                      <a:pt x="258" y="138"/>
                    </a:lnTo>
                    <a:lnTo>
                      <a:pt x="264" y="132"/>
                    </a:lnTo>
                    <a:lnTo>
                      <a:pt x="264" y="132"/>
                    </a:lnTo>
                    <a:lnTo>
                      <a:pt x="264" y="132"/>
                    </a:lnTo>
                    <a:lnTo>
                      <a:pt x="270" y="132"/>
                    </a:lnTo>
                    <a:lnTo>
                      <a:pt x="270" y="126"/>
                    </a:lnTo>
                    <a:lnTo>
                      <a:pt x="270" y="126"/>
                    </a:lnTo>
                    <a:lnTo>
                      <a:pt x="270" y="126"/>
                    </a:lnTo>
                    <a:lnTo>
                      <a:pt x="276" y="126"/>
                    </a:lnTo>
                    <a:lnTo>
                      <a:pt x="276" y="126"/>
                    </a:lnTo>
                    <a:lnTo>
                      <a:pt x="276" y="120"/>
                    </a:lnTo>
                    <a:lnTo>
                      <a:pt x="276" y="120"/>
                    </a:lnTo>
                    <a:lnTo>
                      <a:pt x="282" y="120"/>
                    </a:lnTo>
                    <a:lnTo>
                      <a:pt x="282" y="120"/>
                    </a:lnTo>
                    <a:lnTo>
                      <a:pt x="282" y="114"/>
                    </a:lnTo>
                    <a:lnTo>
                      <a:pt x="288" y="114"/>
                    </a:lnTo>
                    <a:lnTo>
                      <a:pt x="288" y="114"/>
                    </a:lnTo>
                    <a:lnTo>
                      <a:pt x="288" y="114"/>
                    </a:lnTo>
                    <a:lnTo>
                      <a:pt x="288" y="114"/>
                    </a:lnTo>
                    <a:lnTo>
                      <a:pt x="294" y="108"/>
                    </a:lnTo>
                    <a:lnTo>
                      <a:pt x="294" y="108"/>
                    </a:lnTo>
                    <a:lnTo>
                      <a:pt x="294" y="108"/>
                    </a:lnTo>
                    <a:lnTo>
                      <a:pt x="294" y="108"/>
                    </a:lnTo>
                    <a:lnTo>
                      <a:pt x="300" y="102"/>
                    </a:lnTo>
                    <a:lnTo>
                      <a:pt x="300" y="102"/>
                    </a:lnTo>
                    <a:lnTo>
                      <a:pt x="300" y="102"/>
                    </a:lnTo>
                    <a:lnTo>
                      <a:pt x="306" y="102"/>
                    </a:lnTo>
                    <a:lnTo>
                      <a:pt x="306" y="102"/>
                    </a:lnTo>
                    <a:lnTo>
                      <a:pt x="306" y="96"/>
                    </a:lnTo>
                    <a:lnTo>
                      <a:pt x="306" y="96"/>
                    </a:lnTo>
                    <a:lnTo>
                      <a:pt x="312" y="96"/>
                    </a:lnTo>
                    <a:lnTo>
                      <a:pt x="312" y="96"/>
                    </a:lnTo>
                    <a:lnTo>
                      <a:pt x="312" y="90"/>
                    </a:lnTo>
                    <a:lnTo>
                      <a:pt x="312" y="90"/>
                    </a:lnTo>
                    <a:lnTo>
                      <a:pt x="318" y="90"/>
                    </a:lnTo>
                    <a:lnTo>
                      <a:pt x="318" y="90"/>
                    </a:lnTo>
                    <a:lnTo>
                      <a:pt x="318" y="90"/>
                    </a:lnTo>
                    <a:lnTo>
                      <a:pt x="324" y="84"/>
                    </a:lnTo>
                    <a:lnTo>
                      <a:pt x="324" y="84"/>
                    </a:lnTo>
                    <a:lnTo>
                      <a:pt x="324" y="84"/>
                    </a:lnTo>
                    <a:lnTo>
                      <a:pt x="324" y="84"/>
                    </a:lnTo>
                    <a:lnTo>
                      <a:pt x="330" y="78"/>
                    </a:lnTo>
                    <a:lnTo>
                      <a:pt x="330" y="78"/>
                    </a:lnTo>
                    <a:lnTo>
                      <a:pt x="330" y="78"/>
                    </a:lnTo>
                    <a:lnTo>
                      <a:pt x="336" y="78"/>
                    </a:lnTo>
                    <a:lnTo>
                      <a:pt x="336" y="78"/>
                    </a:lnTo>
                    <a:lnTo>
                      <a:pt x="336" y="72"/>
                    </a:lnTo>
                    <a:lnTo>
                      <a:pt x="336" y="72"/>
                    </a:lnTo>
                    <a:lnTo>
                      <a:pt x="342" y="72"/>
                    </a:lnTo>
                    <a:lnTo>
                      <a:pt x="342" y="72"/>
                    </a:lnTo>
                    <a:lnTo>
                      <a:pt x="342" y="66"/>
                    </a:lnTo>
                    <a:lnTo>
                      <a:pt x="342" y="66"/>
                    </a:lnTo>
                    <a:lnTo>
                      <a:pt x="348" y="66"/>
                    </a:lnTo>
                    <a:lnTo>
                      <a:pt x="348" y="66"/>
                    </a:lnTo>
                    <a:lnTo>
                      <a:pt x="348" y="66"/>
                    </a:lnTo>
                    <a:lnTo>
                      <a:pt x="354" y="60"/>
                    </a:lnTo>
                    <a:lnTo>
                      <a:pt x="354" y="60"/>
                    </a:lnTo>
                    <a:lnTo>
                      <a:pt x="354" y="60"/>
                    </a:lnTo>
                    <a:lnTo>
                      <a:pt x="354" y="60"/>
                    </a:lnTo>
                    <a:lnTo>
                      <a:pt x="360" y="54"/>
                    </a:lnTo>
                    <a:lnTo>
                      <a:pt x="360" y="54"/>
                    </a:lnTo>
                    <a:lnTo>
                      <a:pt x="360" y="54"/>
                    </a:lnTo>
                    <a:lnTo>
                      <a:pt x="360" y="54"/>
                    </a:lnTo>
                    <a:lnTo>
                      <a:pt x="366" y="54"/>
                    </a:lnTo>
                    <a:lnTo>
                      <a:pt x="366" y="48"/>
                    </a:lnTo>
                    <a:lnTo>
                      <a:pt x="366" y="48"/>
                    </a:lnTo>
                    <a:lnTo>
                      <a:pt x="372" y="48"/>
                    </a:lnTo>
                    <a:lnTo>
                      <a:pt x="372" y="48"/>
                    </a:lnTo>
                    <a:lnTo>
                      <a:pt x="372" y="42"/>
                    </a:lnTo>
                    <a:lnTo>
                      <a:pt x="372" y="42"/>
                    </a:lnTo>
                    <a:lnTo>
                      <a:pt x="378" y="42"/>
                    </a:lnTo>
                    <a:lnTo>
                      <a:pt x="378" y="42"/>
                    </a:lnTo>
                    <a:lnTo>
                      <a:pt x="378" y="42"/>
                    </a:lnTo>
                    <a:lnTo>
                      <a:pt x="378" y="36"/>
                    </a:lnTo>
                    <a:lnTo>
                      <a:pt x="384" y="36"/>
                    </a:lnTo>
                    <a:lnTo>
                      <a:pt x="384" y="36"/>
                    </a:lnTo>
                    <a:lnTo>
                      <a:pt x="384" y="36"/>
                    </a:lnTo>
                    <a:lnTo>
                      <a:pt x="390" y="30"/>
                    </a:lnTo>
                    <a:lnTo>
                      <a:pt x="390" y="30"/>
                    </a:lnTo>
                    <a:lnTo>
                      <a:pt x="390" y="30"/>
                    </a:lnTo>
                    <a:lnTo>
                      <a:pt x="390" y="30"/>
                    </a:lnTo>
                    <a:lnTo>
                      <a:pt x="396" y="24"/>
                    </a:lnTo>
                    <a:lnTo>
                      <a:pt x="396" y="24"/>
                    </a:lnTo>
                    <a:lnTo>
                      <a:pt x="396" y="24"/>
                    </a:lnTo>
                    <a:lnTo>
                      <a:pt x="402" y="24"/>
                    </a:lnTo>
                    <a:lnTo>
                      <a:pt x="402" y="18"/>
                    </a:lnTo>
                    <a:lnTo>
                      <a:pt x="402" y="18"/>
                    </a:lnTo>
                    <a:lnTo>
                      <a:pt x="402" y="18"/>
                    </a:lnTo>
                    <a:lnTo>
                      <a:pt x="408" y="18"/>
                    </a:lnTo>
                    <a:lnTo>
                      <a:pt x="408" y="12"/>
                    </a:lnTo>
                    <a:lnTo>
                      <a:pt x="408" y="12"/>
                    </a:lnTo>
                    <a:lnTo>
                      <a:pt x="408" y="12"/>
                    </a:lnTo>
                    <a:lnTo>
                      <a:pt x="414" y="12"/>
                    </a:lnTo>
                    <a:lnTo>
                      <a:pt x="414" y="6"/>
                    </a:lnTo>
                    <a:lnTo>
                      <a:pt x="414" y="6"/>
                    </a:lnTo>
                    <a:lnTo>
                      <a:pt x="420" y="6"/>
                    </a:lnTo>
                    <a:lnTo>
                      <a:pt x="420" y="6"/>
                    </a:lnTo>
                    <a:lnTo>
                      <a:pt x="420" y="0"/>
                    </a:lnTo>
                  </a:path>
                </a:pathLst>
              </a:custGeom>
              <a:noFill/>
              <a:ln w="12700"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32"/>
              <p:cNvSpPr>
                <a:spLocks/>
              </p:cNvSpPr>
              <p:nvPr/>
            </p:nvSpPr>
            <p:spPr bwMode="auto">
              <a:xfrm>
                <a:off x="3426" y="1191"/>
                <a:ext cx="228" cy="864"/>
              </a:xfrm>
              <a:custGeom>
                <a:avLst/>
                <a:gdLst>
                  <a:gd name="T0" fmla="*/ 6 w 228"/>
                  <a:gd name="T1" fmla="*/ 864 h 864"/>
                  <a:gd name="T2" fmla="*/ 6 w 228"/>
                  <a:gd name="T3" fmla="*/ 858 h 864"/>
                  <a:gd name="T4" fmla="*/ 12 w 228"/>
                  <a:gd name="T5" fmla="*/ 852 h 864"/>
                  <a:gd name="T6" fmla="*/ 18 w 228"/>
                  <a:gd name="T7" fmla="*/ 852 h 864"/>
                  <a:gd name="T8" fmla="*/ 24 w 228"/>
                  <a:gd name="T9" fmla="*/ 846 h 864"/>
                  <a:gd name="T10" fmla="*/ 30 w 228"/>
                  <a:gd name="T11" fmla="*/ 840 h 864"/>
                  <a:gd name="T12" fmla="*/ 36 w 228"/>
                  <a:gd name="T13" fmla="*/ 834 h 864"/>
                  <a:gd name="T14" fmla="*/ 36 w 228"/>
                  <a:gd name="T15" fmla="*/ 828 h 864"/>
                  <a:gd name="T16" fmla="*/ 42 w 228"/>
                  <a:gd name="T17" fmla="*/ 822 h 864"/>
                  <a:gd name="T18" fmla="*/ 48 w 228"/>
                  <a:gd name="T19" fmla="*/ 816 h 864"/>
                  <a:gd name="T20" fmla="*/ 54 w 228"/>
                  <a:gd name="T21" fmla="*/ 810 h 864"/>
                  <a:gd name="T22" fmla="*/ 60 w 228"/>
                  <a:gd name="T23" fmla="*/ 804 h 864"/>
                  <a:gd name="T24" fmla="*/ 66 w 228"/>
                  <a:gd name="T25" fmla="*/ 798 h 864"/>
                  <a:gd name="T26" fmla="*/ 66 w 228"/>
                  <a:gd name="T27" fmla="*/ 792 h 864"/>
                  <a:gd name="T28" fmla="*/ 72 w 228"/>
                  <a:gd name="T29" fmla="*/ 786 h 864"/>
                  <a:gd name="T30" fmla="*/ 78 w 228"/>
                  <a:gd name="T31" fmla="*/ 780 h 864"/>
                  <a:gd name="T32" fmla="*/ 84 w 228"/>
                  <a:gd name="T33" fmla="*/ 768 h 864"/>
                  <a:gd name="T34" fmla="*/ 90 w 228"/>
                  <a:gd name="T35" fmla="*/ 762 h 864"/>
                  <a:gd name="T36" fmla="*/ 90 w 228"/>
                  <a:gd name="T37" fmla="*/ 756 h 864"/>
                  <a:gd name="T38" fmla="*/ 96 w 228"/>
                  <a:gd name="T39" fmla="*/ 744 h 864"/>
                  <a:gd name="T40" fmla="*/ 102 w 228"/>
                  <a:gd name="T41" fmla="*/ 738 h 864"/>
                  <a:gd name="T42" fmla="*/ 108 w 228"/>
                  <a:gd name="T43" fmla="*/ 726 h 864"/>
                  <a:gd name="T44" fmla="*/ 114 w 228"/>
                  <a:gd name="T45" fmla="*/ 720 h 864"/>
                  <a:gd name="T46" fmla="*/ 120 w 228"/>
                  <a:gd name="T47" fmla="*/ 708 h 864"/>
                  <a:gd name="T48" fmla="*/ 120 w 228"/>
                  <a:gd name="T49" fmla="*/ 696 h 864"/>
                  <a:gd name="T50" fmla="*/ 126 w 228"/>
                  <a:gd name="T51" fmla="*/ 690 h 864"/>
                  <a:gd name="T52" fmla="*/ 132 w 228"/>
                  <a:gd name="T53" fmla="*/ 678 h 864"/>
                  <a:gd name="T54" fmla="*/ 138 w 228"/>
                  <a:gd name="T55" fmla="*/ 660 h 864"/>
                  <a:gd name="T56" fmla="*/ 144 w 228"/>
                  <a:gd name="T57" fmla="*/ 648 h 864"/>
                  <a:gd name="T58" fmla="*/ 150 w 228"/>
                  <a:gd name="T59" fmla="*/ 636 h 864"/>
                  <a:gd name="T60" fmla="*/ 150 w 228"/>
                  <a:gd name="T61" fmla="*/ 618 h 864"/>
                  <a:gd name="T62" fmla="*/ 156 w 228"/>
                  <a:gd name="T63" fmla="*/ 600 h 864"/>
                  <a:gd name="T64" fmla="*/ 162 w 228"/>
                  <a:gd name="T65" fmla="*/ 582 h 864"/>
                  <a:gd name="T66" fmla="*/ 168 w 228"/>
                  <a:gd name="T67" fmla="*/ 564 h 864"/>
                  <a:gd name="T68" fmla="*/ 174 w 228"/>
                  <a:gd name="T69" fmla="*/ 546 h 864"/>
                  <a:gd name="T70" fmla="*/ 180 w 228"/>
                  <a:gd name="T71" fmla="*/ 522 h 864"/>
                  <a:gd name="T72" fmla="*/ 180 w 228"/>
                  <a:gd name="T73" fmla="*/ 492 h 864"/>
                  <a:gd name="T74" fmla="*/ 186 w 228"/>
                  <a:gd name="T75" fmla="*/ 468 h 864"/>
                  <a:gd name="T76" fmla="*/ 192 w 228"/>
                  <a:gd name="T77" fmla="*/ 432 h 864"/>
                  <a:gd name="T78" fmla="*/ 198 w 228"/>
                  <a:gd name="T79" fmla="*/ 396 h 864"/>
                  <a:gd name="T80" fmla="*/ 204 w 228"/>
                  <a:gd name="T81" fmla="*/ 360 h 864"/>
                  <a:gd name="T82" fmla="*/ 204 w 228"/>
                  <a:gd name="T83" fmla="*/ 312 h 864"/>
                  <a:gd name="T84" fmla="*/ 210 w 228"/>
                  <a:gd name="T85" fmla="*/ 258 h 864"/>
                  <a:gd name="T86" fmla="*/ 216 w 228"/>
                  <a:gd name="T87" fmla="*/ 198 h 864"/>
                  <a:gd name="T88" fmla="*/ 222 w 228"/>
                  <a:gd name="T89" fmla="*/ 126 h 864"/>
                  <a:gd name="T90" fmla="*/ 228 w 228"/>
                  <a:gd name="T91" fmla="*/ 36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864">
                    <a:moveTo>
                      <a:pt x="0" y="864"/>
                    </a:moveTo>
                    <a:lnTo>
                      <a:pt x="0" y="864"/>
                    </a:lnTo>
                    <a:lnTo>
                      <a:pt x="6" y="864"/>
                    </a:lnTo>
                    <a:lnTo>
                      <a:pt x="6" y="864"/>
                    </a:lnTo>
                    <a:lnTo>
                      <a:pt x="6" y="858"/>
                    </a:lnTo>
                    <a:lnTo>
                      <a:pt x="6" y="858"/>
                    </a:lnTo>
                    <a:lnTo>
                      <a:pt x="12" y="858"/>
                    </a:lnTo>
                    <a:lnTo>
                      <a:pt x="12" y="858"/>
                    </a:lnTo>
                    <a:lnTo>
                      <a:pt x="12" y="852"/>
                    </a:lnTo>
                    <a:lnTo>
                      <a:pt x="18" y="852"/>
                    </a:lnTo>
                    <a:lnTo>
                      <a:pt x="18" y="852"/>
                    </a:lnTo>
                    <a:lnTo>
                      <a:pt x="18" y="852"/>
                    </a:lnTo>
                    <a:lnTo>
                      <a:pt x="18" y="846"/>
                    </a:lnTo>
                    <a:lnTo>
                      <a:pt x="24" y="846"/>
                    </a:lnTo>
                    <a:lnTo>
                      <a:pt x="24" y="846"/>
                    </a:lnTo>
                    <a:lnTo>
                      <a:pt x="24" y="840"/>
                    </a:lnTo>
                    <a:lnTo>
                      <a:pt x="24" y="840"/>
                    </a:lnTo>
                    <a:lnTo>
                      <a:pt x="30" y="840"/>
                    </a:lnTo>
                    <a:lnTo>
                      <a:pt x="30" y="834"/>
                    </a:lnTo>
                    <a:lnTo>
                      <a:pt x="30" y="834"/>
                    </a:lnTo>
                    <a:lnTo>
                      <a:pt x="36" y="834"/>
                    </a:lnTo>
                    <a:lnTo>
                      <a:pt x="36" y="834"/>
                    </a:lnTo>
                    <a:lnTo>
                      <a:pt x="36" y="828"/>
                    </a:lnTo>
                    <a:lnTo>
                      <a:pt x="36" y="828"/>
                    </a:lnTo>
                    <a:lnTo>
                      <a:pt x="42" y="828"/>
                    </a:lnTo>
                    <a:lnTo>
                      <a:pt x="42" y="822"/>
                    </a:lnTo>
                    <a:lnTo>
                      <a:pt x="42" y="822"/>
                    </a:lnTo>
                    <a:lnTo>
                      <a:pt x="48" y="822"/>
                    </a:lnTo>
                    <a:lnTo>
                      <a:pt x="48" y="816"/>
                    </a:lnTo>
                    <a:lnTo>
                      <a:pt x="48" y="816"/>
                    </a:lnTo>
                    <a:lnTo>
                      <a:pt x="48" y="816"/>
                    </a:lnTo>
                    <a:lnTo>
                      <a:pt x="54" y="810"/>
                    </a:lnTo>
                    <a:lnTo>
                      <a:pt x="54" y="810"/>
                    </a:lnTo>
                    <a:lnTo>
                      <a:pt x="54" y="810"/>
                    </a:lnTo>
                    <a:lnTo>
                      <a:pt x="54" y="804"/>
                    </a:lnTo>
                    <a:lnTo>
                      <a:pt x="60" y="804"/>
                    </a:lnTo>
                    <a:lnTo>
                      <a:pt x="60" y="804"/>
                    </a:lnTo>
                    <a:lnTo>
                      <a:pt x="60" y="798"/>
                    </a:lnTo>
                    <a:lnTo>
                      <a:pt x="66" y="798"/>
                    </a:lnTo>
                    <a:lnTo>
                      <a:pt x="66" y="798"/>
                    </a:lnTo>
                    <a:lnTo>
                      <a:pt x="66" y="792"/>
                    </a:lnTo>
                    <a:lnTo>
                      <a:pt x="66" y="792"/>
                    </a:lnTo>
                    <a:lnTo>
                      <a:pt x="72" y="792"/>
                    </a:lnTo>
                    <a:lnTo>
                      <a:pt x="72" y="786"/>
                    </a:lnTo>
                    <a:lnTo>
                      <a:pt x="72" y="786"/>
                    </a:lnTo>
                    <a:lnTo>
                      <a:pt x="72" y="780"/>
                    </a:lnTo>
                    <a:lnTo>
                      <a:pt x="78" y="780"/>
                    </a:lnTo>
                    <a:lnTo>
                      <a:pt x="78" y="780"/>
                    </a:lnTo>
                    <a:lnTo>
                      <a:pt x="78" y="774"/>
                    </a:lnTo>
                    <a:lnTo>
                      <a:pt x="84" y="774"/>
                    </a:lnTo>
                    <a:lnTo>
                      <a:pt x="84" y="768"/>
                    </a:lnTo>
                    <a:lnTo>
                      <a:pt x="84" y="768"/>
                    </a:lnTo>
                    <a:lnTo>
                      <a:pt x="84" y="768"/>
                    </a:lnTo>
                    <a:lnTo>
                      <a:pt x="90" y="762"/>
                    </a:lnTo>
                    <a:lnTo>
                      <a:pt x="90" y="762"/>
                    </a:lnTo>
                    <a:lnTo>
                      <a:pt x="90" y="756"/>
                    </a:lnTo>
                    <a:lnTo>
                      <a:pt x="90" y="756"/>
                    </a:lnTo>
                    <a:lnTo>
                      <a:pt x="96" y="750"/>
                    </a:lnTo>
                    <a:lnTo>
                      <a:pt x="96" y="750"/>
                    </a:lnTo>
                    <a:lnTo>
                      <a:pt x="96" y="744"/>
                    </a:lnTo>
                    <a:lnTo>
                      <a:pt x="102" y="744"/>
                    </a:lnTo>
                    <a:lnTo>
                      <a:pt x="102" y="738"/>
                    </a:lnTo>
                    <a:lnTo>
                      <a:pt x="102" y="738"/>
                    </a:lnTo>
                    <a:lnTo>
                      <a:pt x="102" y="732"/>
                    </a:lnTo>
                    <a:lnTo>
                      <a:pt x="108" y="732"/>
                    </a:lnTo>
                    <a:lnTo>
                      <a:pt x="108" y="726"/>
                    </a:lnTo>
                    <a:lnTo>
                      <a:pt x="108" y="726"/>
                    </a:lnTo>
                    <a:lnTo>
                      <a:pt x="114" y="720"/>
                    </a:lnTo>
                    <a:lnTo>
                      <a:pt x="114" y="720"/>
                    </a:lnTo>
                    <a:lnTo>
                      <a:pt x="114" y="714"/>
                    </a:lnTo>
                    <a:lnTo>
                      <a:pt x="114" y="714"/>
                    </a:lnTo>
                    <a:lnTo>
                      <a:pt x="120" y="708"/>
                    </a:lnTo>
                    <a:lnTo>
                      <a:pt x="120" y="708"/>
                    </a:lnTo>
                    <a:lnTo>
                      <a:pt x="120" y="702"/>
                    </a:lnTo>
                    <a:lnTo>
                      <a:pt x="120" y="696"/>
                    </a:lnTo>
                    <a:lnTo>
                      <a:pt x="126" y="696"/>
                    </a:lnTo>
                    <a:lnTo>
                      <a:pt x="126" y="690"/>
                    </a:lnTo>
                    <a:lnTo>
                      <a:pt x="126" y="690"/>
                    </a:lnTo>
                    <a:lnTo>
                      <a:pt x="132" y="684"/>
                    </a:lnTo>
                    <a:lnTo>
                      <a:pt x="132" y="678"/>
                    </a:lnTo>
                    <a:lnTo>
                      <a:pt x="132" y="678"/>
                    </a:lnTo>
                    <a:lnTo>
                      <a:pt x="132" y="672"/>
                    </a:lnTo>
                    <a:lnTo>
                      <a:pt x="138" y="666"/>
                    </a:lnTo>
                    <a:lnTo>
                      <a:pt x="138" y="660"/>
                    </a:lnTo>
                    <a:lnTo>
                      <a:pt x="138" y="660"/>
                    </a:lnTo>
                    <a:lnTo>
                      <a:pt x="138" y="654"/>
                    </a:lnTo>
                    <a:lnTo>
                      <a:pt x="144" y="648"/>
                    </a:lnTo>
                    <a:lnTo>
                      <a:pt x="144" y="642"/>
                    </a:lnTo>
                    <a:lnTo>
                      <a:pt x="144" y="642"/>
                    </a:lnTo>
                    <a:lnTo>
                      <a:pt x="150" y="636"/>
                    </a:lnTo>
                    <a:lnTo>
                      <a:pt x="150" y="630"/>
                    </a:lnTo>
                    <a:lnTo>
                      <a:pt x="150" y="624"/>
                    </a:lnTo>
                    <a:lnTo>
                      <a:pt x="150" y="618"/>
                    </a:lnTo>
                    <a:lnTo>
                      <a:pt x="156" y="612"/>
                    </a:lnTo>
                    <a:lnTo>
                      <a:pt x="156" y="606"/>
                    </a:lnTo>
                    <a:lnTo>
                      <a:pt x="156" y="600"/>
                    </a:lnTo>
                    <a:lnTo>
                      <a:pt x="156" y="594"/>
                    </a:lnTo>
                    <a:lnTo>
                      <a:pt x="162" y="588"/>
                    </a:lnTo>
                    <a:lnTo>
                      <a:pt x="162" y="582"/>
                    </a:lnTo>
                    <a:lnTo>
                      <a:pt x="162" y="576"/>
                    </a:lnTo>
                    <a:lnTo>
                      <a:pt x="168" y="570"/>
                    </a:lnTo>
                    <a:lnTo>
                      <a:pt x="168" y="564"/>
                    </a:lnTo>
                    <a:lnTo>
                      <a:pt x="168" y="558"/>
                    </a:lnTo>
                    <a:lnTo>
                      <a:pt x="168" y="552"/>
                    </a:lnTo>
                    <a:lnTo>
                      <a:pt x="174" y="546"/>
                    </a:lnTo>
                    <a:lnTo>
                      <a:pt x="174" y="534"/>
                    </a:lnTo>
                    <a:lnTo>
                      <a:pt x="174" y="528"/>
                    </a:lnTo>
                    <a:lnTo>
                      <a:pt x="180" y="522"/>
                    </a:lnTo>
                    <a:lnTo>
                      <a:pt x="180" y="510"/>
                    </a:lnTo>
                    <a:lnTo>
                      <a:pt x="180" y="504"/>
                    </a:lnTo>
                    <a:lnTo>
                      <a:pt x="180" y="492"/>
                    </a:lnTo>
                    <a:lnTo>
                      <a:pt x="186" y="486"/>
                    </a:lnTo>
                    <a:lnTo>
                      <a:pt x="186" y="474"/>
                    </a:lnTo>
                    <a:lnTo>
                      <a:pt x="186" y="468"/>
                    </a:lnTo>
                    <a:lnTo>
                      <a:pt x="186" y="456"/>
                    </a:lnTo>
                    <a:lnTo>
                      <a:pt x="192" y="444"/>
                    </a:lnTo>
                    <a:lnTo>
                      <a:pt x="192" y="432"/>
                    </a:lnTo>
                    <a:lnTo>
                      <a:pt x="192" y="420"/>
                    </a:lnTo>
                    <a:lnTo>
                      <a:pt x="198" y="408"/>
                    </a:lnTo>
                    <a:lnTo>
                      <a:pt x="198" y="396"/>
                    </a:lnTo>
                    <a:lnTo>
                      <a:pt x="198" y="384"/>
                    </a:lnTo>
                    <a:lnTo>
                      <a:pt x="198" y="372"/>
                    </a:lnTo>
                    <a:lnTo>
                      <a:pt x="204" y="360"/>
                    </a:lnTo>
                    <a:lnTo>
                      <a:pt x="204" y="342"/>
                    </a:lnTo>
                    <a:lnTo>
                      <a:pt x="204" y="330"/>
                    </a:lnTo>
                    <a:lnTo>
                      <a:pt x="204" y="312"/>
                    </a:lnTo>
                    <a:lnTo>
                      <a:pt x="210" y="294"/>
                    </a:lnTo>
                    <a:lnTo>
                      <a:pt x="210" y="276"/>
                    </a:lnTo>
                    <a:lnTo>
                      <a:pt x="210" y="258"/>
                    </a:lnTo>
                    <a:lnTo>
                      <a:pt x="216" y="240"/>
                    </a:lnTo>
                    <a:lnTo>
                      <a:pt x="216" y="222"/>
                    </a:lnTo>
                    <a:lnTo>
                      <a:pt x="216" y="198"/>
                    </a:lnTo>
                    <a:lnTo>
                      <a:pt x="216" y="174"/>
                    </a:lnTo>
                    <a:lnTo>
                      <a:pt x="222" y="150"/>
                    </a:lnTo>
                    <a:lnTo>
                      <a:pt x="222" y="126"/>
                    </a:lnTo>
                    <a:lnTo>
                      <a:pt x="222" y="96"/>
                    </a:lnTo>
                    <a:lnTo>
                      <a:pt x="222" y="66"/>
                    </a:lnTo>
                    <a:lnTo>
                      <a:pt x="228" y="36"/>
                    </a:lnTo>
                    <a:lnTo>
                      <a:pt x="228" y="0"/>
                    </a:lnTo>
                  </a:path>
                </a:pathLst>
              </a:custGeom>
              <a:noFill/>
              <a:ln w="12700"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3" name="Group 33"/>
            <p:cNvGrpSpPr>
              <a:grpSpLocks/>
            </p:cNvGrpSpPr>
            <p:nvPr/>
          </p:nvGrpSpPr>
          <p:grpSpPr bwMode="auto">
            <a:xfrm>
              <a:off x="3792" y="218"/>
              <a:ext cx="1070" cy="1214"/>
              <a:chOff x="2118" y="1203"/>
              <a:chExt cx="1650" cy="1872"/>
            </a:xfrm>
          </p:grpSpPr>
          <p:sp>
            <p:nvSpPr>
              <p:cNvPr id="38" name="Line 34"/>
              <p:cNvSpPr>
                <a:spLocks noChangeShapeType="1"/>
              </p:cNvSpPr>
              <p:nvPr/>
            </p:nvSpPr>
            <p:spPr bwMode="auto">
              <a:xfrm>
                <a:off x="2118" y="2139"/>
                <a:ext cx="1650"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35"/>
              <p:cNvSpPr>
                <a:spLocks noChangeShapeType="1"/>
              </p:cNvSpPr>
              <p:nvPr/>
            </p:nvSpPr>
            <p:spPr bwMode="auto">
              <a:xfrm flipV="1">
                <a:off x="2592" y="1203"/>
                <a:ext cx="1" cy="18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4" name="Line 36"/>
            <p:cNvSpPr>
              <a:spLocks noChangeShapeType="1"/>
            </p:cNvSpPr>
            <p:nvPr/>
          </p:nvSpPr>
          <p:spPr bwMode="auto">
            <a:xfrm flipV="1">
              <a:off x="4337" y="218"/>
              <a:ext cx="0" cy="1214"/>
            </a:xfrm>
            <a:prstGeom prst="line">
              <a:avLst/>
            </a:prstGeom>
            <a:noFill/>
            <a:ln w="12700">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 name="Object 37"/>
            <p:cNvGraphicFramePr>
              <a:graphicFrameLocks noChangeAspect="1"/>
            </p:cNvGraphicFramePr>
            <p:nvPr/>
          </p:nvGraphicFramePr>
          <p:xfrm>
            <a:off x="4752" y="864"/>
            <a:ext cx="96" cy="105"/>
          </p:xfrm>
          <a:graphic>
            <a:graphicData uri="http://schemas.openxmlformats.org/presentationml/2006/ole">
              <mc:AlternateContent xmlns:mc="http://schemas.openxmlformats.org/markup-compatibility/2006">
                <mc:Choice xmlns:v="urn:schemas-microsoft-com:vml" Requires="v">
                  <p:oleObj spid="_x0000_s730329" name="Equation" r:id="rId29" imgW="228600" imgH="241200" progId="Equation.3">
                    <p:embed/>
                  </p:oleObj>
                </mc:Choice>
                <mc:Fallback>
                  <p:oleObj name="Equation" r:id="rId29" imgW="228600" imgH="2412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52" y="864"/>
                          <a:ext cx="96"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8"/>
            <p:cNvGraphicFramePr>
              <a:graphicFrameLocks noChangeAspect="1"/>
            </p:cNvGraphicFramePr>
            <p:nvPr/>
          </p:nvGraphicFramePr>
          <p:xfrm>
            <a:off x="3936" y="240"/>
            <a:ext cx="101" cy="138"/>
          </p:xfrm>
          <a:graphic>
            <a:graphicData uri="http://schemas.openxmlformats.org/presentationml/2006/ole">
              <mc:AlternateContent xmlns:mc="http://schemas.openxmlformats.org/markup-compatibility/2006">
                <mc:Choice xmlns:v="urn:schemas-microsoft-com:vml" Requires="v">
                  <p:oleObj spid="_x0000_s730330" name="Equation" r:id="rId31" imgW="241200" imgH="317160" progId="Equation.3">
                    <p:embed/>
                  </p:oleObj>
                </mc:Choice>
                <mc:Fallback>
                  <p:oleObj name="Equation" r:id="rId31" imgW="241200" imgH="31716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36" y="240"/>
                          <a:ext cx="101" cy="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39"/>
            <p:cNvGraphicFramePr>
              <a:graphicFrameLocks noChangeAspect="1"/>
            </p:cNvGraphicFramePr>
            <p:nvPr/>
          </p:nvGraphicFramePr>
          <p:xfrm>
            <a:off x="3984" y="856"/>
            <a:ext cx="91" cy="104"/>
          </p:xfrm>
          <a:graphic>
            <a:graphicData uri="http://schemas.openxmlformats.org/presentationml/2006/ole">
              <mc:AlternateContent xmlns:mc="http://schemas.openxmlformats.org/markup-compatibility/2006">
                <mc:Choice xmlns:v="urn:schemas-microsoft-com:vml" Requires="v">
                  <p:oleObj spid="_x0000_s730331" name="Equation" r:id="rId33" imgW="215640" imgH="241200" progId="Equation.3">
                    <p:embed/>
                  </p:oleObj>
                </mc:Choice>
                <mc:Fallback>
                  <p:oleObj name="Equation" r:id="rId33" imgW="215640" imgH="2412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84" y="856"/>
                          <a:ext cx="91"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 name="Group 40"/>
          <p:cNvGrpSpPr>
            <a:grpSpLocks/>
          </p:cNvGrpSpPr>
          <p:nvPr/>
        </p:nvGrpSpPr>
        <p:grpSpPr bwMode="auto">
          <a:xfrm>
            <a:off x="9876841" y="917840"/>
            <a:ext cx="2174875" cy="2057400"/>
            <a:chOff x="4069" y="1584"/>
            <a:chExt cx="1370" cy="1296"/>
          </a:xfrm>
        </p:grpSpPr>
        <p:graphicFrame>
          <p:nvGraphicFramePr>
            <p:cNvPr id="45" name="Object 41"/>
            <p:cNvGraphicFramePr>
              <a:graphicFrameLocks noChangeAspect="1"/>
            </p:cNvGraphicFramePr>
            <p:nvPr/>
          </p:nvGraphicFramePr>
          <p:xfrm>
            <a:off x="5071" y="2327"/>
            <a:ext cx="113" cy="121"/>
          </p:xfrm>
          <a:graphic>
            <a:graphicData uri="http://schemas.openxmlformats.org/presentationml/2006/ole">
              <mc:AlternateContent xmlns:mc="http://schemas.openxmlformats.org/markup-compatibility/2006">
                <mc:Choice xmlns:v="urn:schemas-microsoft-com:vml" Requires="v">
                  <p:oleObj spid="_x0000_s730332" name="Equation" r:id="rId35" imgW="228600" imgH="241200" progId="Equation.3">
                    <p:embed/>
                  </p:oleObj>
                </mc:Choice>
                <mc:Fallback>
                  <p:oleObj name="Equation" r:id="rId35" imgW="228600" imgH="24120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071" y="2327"/>
                          <a:ext cx="113" cy="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42"/>
            <p:cNvGraphicFramePr>
              <a:graphicFrameLocks noChangeAspect="1"/>
            </p:cNvGraphicFramePr>
            <p:nvPr/>
          </p:nvGraphicFramePr>
          <p:xfrm>
            <a:off x="4440" y="1682"/>
            <a:ext cx="120" cy="158"/>
          </p:xfrm>
          <a:graphic>
            <a:graphicData uri="http://schemas.openxmlformats.org/presentationml/2006/ole">
              <mc:AlternateContent xmlns:mc="http://schemas.openxmlformats.org/markup-compatibility/2006">
                <mc:Choice xmlns:v="urn:schemas-microsoft-com:vml" Requires="v">
                  <p:oleObj spid="_x0000_s730333" name="Equation" r:id="rId37" imgW="241200" imgH="317160" progId="Equation.3">
                    <p:embed/>
                  </p:oleObj>
                </mc:Choice>
                <mc:Fallback>
                  <p:oleObj name="Equation" r:id="rId37" imgW="241200" imgH="31716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40" y="1682"/>
                          <a:ext cx="120"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43"/>
            <p:cNvGraphicFramePr>
              <a:graphicFrameLocks noChangeAspect="1"/>
            </p:cNvGraphicFramePr>
            <p:nvPr/>
          </p:nvGraphicFramePr>
          <p:xfrm>
            <a:off x="4752" y="1584"/>
            <a:ext cx="687" cy="429"/>
          </p:xfrm>
          <a:graphic>
            <a:graphicData uri="http://schemas.openxmlformats.org/presentationml/2006/ole">
              <mc:AlternateContent xmlns:mc="http://schemas.openxmlformats.org/markup-compatibility/2006">
                <mc:Choice xmlns:v="urn:schemas-microsoft-com:vml" Requires="v">
                  <p:oleObj spid="_x0000_s730334" name="Equation" r:id="rId39" imgW="1307880" imgH="850680" progId="Equation.3">
                    <p:embed/>
                  </p:oleObj>
                </mc:Choice>
                <mc:Fallback>
                  <p:oleObj name="Equation" r:id="rId39" imgW="1307880" imgH="85068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52" y="1584"/>
                          <a:ext cx="687"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8" name="Group 44"/>
            <p:cNvGrpSpPr>
              <a:grpSpLocks/>
            </p:cNvGrpSpPr>
            <p:nvPr/>
          </p:nvGrpSpPr>
          <p:grpSpPr bwMode="auto">
            <a:xfrm>
              <a:off x="4069" y="1885"/>
              <a:ext cx="1115" cy="805"/>
              <a:chOff x="4069" y="1885"/>
              <a:chExt cx="1115" cy="805"/>
            </a:xfrm>
          </p:grpSpPr>
          <p:sp>
            <p:nvSpPr>
              <p:cNvPr id="52" name="Freeform 45"/>
              <p:cNvSpPr>
                <a:spLocks/>
              </p:cNvSpPr>
              <p:nvPr/>
            </p:nvSpPr>
            <p:spPr bwMode="auto">
              <a:xfrm>
                <a:off x="4069" y="2631"/>
                <a:ext cx="284" cy="59"/>
              </a:xfrm>
              <a:custGeom>
                <a:avLst/>
                <a:gdLst>
                  <a:gd name="T0" fmla="*/ 6 w 258"/>
                  <a:gd name="T1" fmla="*/ 0 h 54"/>
                  <a:gd name="T2" fmla="*/ 12 w 258"/>
                  <a:gd name="T3" fmla="*/ 0 h 54"/>
                  <a:gd name="T4" fmla="*/ 12 w 258"/>
                  <a:gd name="T5" fmla="*/ 6 h 54"/>
                  <a:gd name="T6" fmla="*/ 18 w 258"/>
                  <a:gd name="T7" fmla="*/ 6 h 54"/>
                  <a:gd name="T8" fmla="*/ 24 w 258"/>
                  <a:gd name="T9" fmla="*/ 6 h 54"/>
                  <a:gd name="T10" fmla="*/ 30 w 258"/>
                  <a:gd name="T11" fmla="*/ 12 h 54"/>
                  <a:gd name="T12" fmla="*/ 36 w 258"/>
                  <a:gd name="T13" fmla="*/ 12 h 54"/>
                  <a:gd name="T14" fmla="*/ 42 w 258"/>
                  <a:gd name="T15" fmla="*/ 12 h 54"/>
                  <a:gd name="T16" fmla="*/ 42 w 258"/>
                  <a:gd name="T17" fmla="*/ 18 h 54"/>
                  <a:gd name="T18" fmla="*/ 48 w 258"/>
                  <a:gd name="T19" fmla="*/ 18 h 54"/>
                  <a:gd name="T20" fmla="*/ 54 w 258"/>
                  <a:gd name="T21" fmla="*/ 18 h 54"/>
                  <a:gd name="T22" fmla="*/ 60 w 258"/>
                  <a:gd name="T23" fmla="*/ 24 h 54"/>
                  <a:gd name="T24" fmla="*/ 66 w 258"/>
                  <a:gd name="T25" fmla="*/ 24 h 54"/>
                  <a:gd name="T26" fmla="*/ 72 w 258"/>
                  <a:gd name="T27" fmla="*/ 24 h 54"/>
                  <a:gd name="T28" fmla="*/ 78 w 258"/>
                  <a:gd name="T29" fmla="*/ 30 h 54"/>
                  <a:gd name="T30" fmla="*/ 78 w 258"/>
                  <a:gd name="T31" fmla="*/ 30 h 54"/>
                  <a:gd name="T32" fmla="*/ 84 w 258"/>
                  <a:gd name="T33" fmla="*/ 30 h 54"/>
                  <a:gd name="T34" fmla="*/ 90 w 258"/>
                  <a:gd name="T35" fmla="*/ 36 h 54"/>
                  <a:gd name="T36" fmla="*/ 96 w 258"/>
                  <a:gd name="T37" fmla="*/ 36 h 54"/>
                  <a:gd name="T38" fmla="*/ 102 w 258"/>
                  <a:gd name="T39" fmla="*/ 36 h 54"/>
                  <a:gd name="T40" fmla="*/ 108 w 258"/>
                  <a:gd name="T41" fmla="*/ 36 h 54"/>
                  <a:gd name="T42" fmla="*/ 108 w 258"/>
                  <a:gd name="T43" fmla="*/ 42 h 54"/>
                  <a:gd name="T44" fmla="*/ 114 w 258"/>
                  <a:gd name="T45" fmla="*/ 42 h 54"/>
                  <a:gd name="T46" fmla="*/ 120 w 258"/>
                  <a:gd name="T47" fmla="*/ 42 h 54"/>
                  <a:gd name="T48" fmla="*/ 126 w 258"/>
                  <a:gd name="T49" fmla="*/ 48 h 54"/>
                  <a:gd name="T50" fmla="*/ 132 w 258"/>
                  <a:gd name="T51" fmla="*/ 48 h 54"/>
                  <a:gd name="T52" fmla="*/ 138 w 258"/>
                  <a:gd name="T53" fmla="*/ 48 h 54"/>
                  <a:gd name="T54" fmla="*/ 138 w 258"/>
                  <a:gd name="T55" fmla="*/ 48 h 54"/>
                  <a:gd name="T56" fmla="*/ 144 w 258"/>
                  <a:gd name="T57" fmla="*/ 48 h 54"/>
                  <a:gd name="T58" fmla="*/ 150 w 258"/>
                  <a:gd name="T59" fmla="*/ 54 h 54"/>
                  <a:gd name="T60" fmla="*/ 156 w 258"/>
                  <a:gd name="T61" fmla="*/ 54 h 54"/>
                  <a:gd name="T62" fmla="*/ 162 w 258"/>
                  <a:gd name="T63" fmla="*/ 54 h 54"/>
                  <a:gd name="T64" fmla="*/ 168 w 258"/>
                  <a:gd name="T65" fmla="*/ 54 h 54"/>
                  <a:gd name="T66" fmla="*/ 174 w 258"/>
                  <a:gd name="T67" fmla="*/ 54 h 54"/>
                  <a:gd name="T68" fmla="*/ 174 w 258"/>
                  <a:gd name="T69" fmla="*/ 54 h 54"/>
                  <a:gd name="T70" fmla="*/ 180 w 258"/>
                  <a:gd name="T71" fmla="*/ 54 h 54"/>
                  <a:gd name="T72" fmla="*/ 186 w 258"/>
                  <a:gd name="T73" fmla="*/ 54 h 54"/>
                  <a:gd name="T74" fmla="*/ 192 w 258"/>
                  <a:gd name="T75" fmla="*/ 54 h 54"/>
                  <a:gd name="T76" fmla="*/ 198 w 258"/>
                  <a:gd name="T77" fmla="*/ 54 h 54"/>
                  <a:gd name="T78" fmla="*/ 204 w 258"/>
                  <a:gd name="T79" fmla="*/ 54 h 54"/>
                  <a:gd name="T80" fmla="*/ 204 w 258"/>
                  <a:gd name="T81" fmla="*/ 54 h 54"/>
                  <a:gd name="T82" fmla="*/ 210 w 258"/>
                  <a:gd name="T83" fmla="*/ 54 h 54"/>
                  <a:gd name="T84" fmla="*/ 216 w 258"/>
                  <a:gd name="T85" fmla="*/ 48 h 54"/>
                  <a:gd name="T86" fmla="*/ 222 w 258"/>
                  <a:gd name="T87" fmla="*/ 48 h 54"/>
                  <a:gd name="T88" fmla="*/ 228 w 258"/>
                  <a:gd name="T89" fmla="*/ 48 h 54"/>
                  <a:gd name="T90" fmla="*/ 234 w 258"/>
                  <a:gd name="T91" fmla="*/ 42 h 54"/>
                  <a:gd name="T92" fmla="*/ 240 w 258"/>
                  <a:gd name="T93" fmla="*/ 36 h 54"/>
                  <a:gd name="T94" fmla="*/ 240 w 258"/>
                  <a:gd name="T95" fmla="*/ 36 h 54"/>
                  <a:gd name="T96" fmla="*/ 246 w 258"/>
                  <a:gd name="T97" fmla="*/ 30 h 54"/>
                  <a:gd name="T98" fmla="*/ 252 w 258"/>
                  <a:gd name="T99" fmla="*/ 24 h 54"/>
                  <a:gd name="T100" fmla="*/ 258 w 258"/>
                  <a:gd name="T101"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8" h="54">
                    <a:moveTo>
                      <a:pt x="0" y="0"/>
                    </a:moveTo>
                    <a:lnTo>
                      <a:pt x="0" y="0"/>
                    </a:lnTo>
                    <a:lnTo>
                      <a:pt x="0" y="0"/>
                    </a:lnTo>
                    <a:lnTo>
                      <a:pt x="6" y="0"/>
                    </a:lnTo>
                    <a:lnTo>
                      <a:pt x="6" y="0"/>
                    </a:lnTo>
                    <a:lnTo>
                      <a:pt x="6" y="0"/>
                    </a:lnTo>
                    <a:lnTo>
                      <a:pt x="6" y="0"/>
                    </a:lnTo>
                    <a:lnTo>
                      <a:pt x="6" y="0"/>
                    </a:lnTo>
                    <a:lnTo>
                      <a:pt x="6" y="0"/>
                    </a:lnTo>
                    <a:lnTo>
                      <a:pt x="12" y="0"/>
                    </a:lnTo>
                    <a:lnTo>
                      <a:pt x="12" y="0"/>
                    </a:lnTo>
                    <a:lnTo>
                      <a:pt x="12" y="0"/>
                    </a:lnTo>
                    <a:lnTo>
                      <a:pt x="12" y="0"/>
                    </a:lnTo>
                    <a:lnTo>
                      <a:pt x="12" y="0"/>
                    </a:lnTo>
                    <a:lnTo>
                      <a:pt x="12" y="6"/>
                    </a:lnTo>
                    <a:lnTo>
                      <a:pt x="18" y="6"/>
                    </a:lnTo>
                    <a:lnTo>
                      <a:pt x="18" y="6"/>
                    </a:lnTo>
                    <a:lnTo>
                      <a:pt x="18" y="6"/>
                    </a:lnTo>
                    <a:lnTo>
                      <a:pt x="18" y="6"/>
                    </a:lnTo>
                    <a:lnTo>
                      <a:pt x="18" y="6"/>
                    </a:lnTo>
                    <a:lnTo>
                      <a:pt x="18" y="6"/>
                    </a:lnTo>
                    <a:lnTo>
                      <a:pt x="24" y="6"/>
                    </a:lnTo>
                    <a:lnTo>
                      <a:pt x="24" y="6"/>
                    </a:lnTo>
                    <a:lnTo>
                      <a:pt x="24" y="6"/>
                    </a:lnTo>
                    <a:lnTo>
                      <a:pt x="24" y="6"/>
                    </a:lnTo>
                    <a:lnTo>
                      <a:pt x="24" y="6"/>
                    </a:lnTo>
                    <a:lnTo>
                      <a:pt x="24" y="6"/>
                    </a:lnTo>
                    <a:lnTo>
                      <a:pt x="30" y="6"/>
                    </a:lnTo>
                    <a:lnTo>
                      <a:pt x="30" y="6"/>
                    </a:lnTo>
                    <a:lnTo>
                      <a:pt x="30" y="12"/>
                    </a:lnTo>
                    <a:lnTo>
                      <a:pt x="30" y="12"/>
                    </a:lnTo>
                    <a:lnTo>
                      <a:pt x="30" y="12"/>
                    </a:lnTo>
                    <a:lnTo>
                      <a:pt x="30" y="12"/>
                    </a:lnTo>
                    <a:lnTo>
                      <a:pt x="36" y="12"/>
                    </a:lnTo>
                    <a:lnTo>
                      <a:pt x="36" y="12"/>
                    </a:lnTo>
                    <a:lnTo>
                      <a:pt x="36" y="12"/>
                    </a:lnTo>
                    <a:lnTo>
                      <a:pt x="36" y="12"/>
                    </a:lnTo>
                    <a:lnTo>
                      <a:pt x="36" y="12"/>
                    </a:lnTo>
                    <a:lnTo>
                      <a:pt x="36" y="12"/>
                    </a:lnTo>
                    <a:lnTo>
                      <a:pt x="42" y="12"/>
                    </a:lnTo>
                    <a:lnTo>
                      <a:pt x="42" y="12"/>
                    </a:lnTo>
                    <a:lnTo>
                      <a:pt x="42" y="12"/>
                    </a:lnTo>
                    <a:lnTo>
                      <a:pt x="42" y="12"/>
                    </a:lnTo>
                    <a:lnTo>
                      <a:pt x="42" y="12"/>
                    </a:lnTo>
                    <a:lnTo>
                      <a:pt x="42" y="18"/>
                    </a:lnTo>
                    <a:lnTo>
                      <a:pt x="48" y="18"/>
                    </a:lnTo>
                    <a:lnTo>
                      <a:pt x="48" y="18"/>
                    </a:lnTo>
                    <a:lnTo>
                      <a:pt x="48" y="18"/>
                    </a:lnTo>
                    <a:lnTo>
                      <a:pt x="48" y="18"/>
                    </a:lnTo>
                    <a:lnTo>
                      <a:pt x="48" y="18"/>
                    </a:lnTo>
                    <a:lnTo>
                      <a:pt x="48" y="18"/>
                    </a:lnTo>
                    <a:lnTo>
                      <a:pt x="54" y="18"/>
                    </a:lnTo>
                    <a:lnTo>
                      <a:pt x="54" y="18"/>
                    </a:lnTo>
                    <a:lnTo>
                      <a:pt x="54" y="18"/>
                    </a:lnTo>
                    <a:lnTo>
                      <a:pt x="54" y="18"/>
                    </a:lnTo>
                    <a:lnTo>
                      <a:pt x="54" y="18"/>
                    </a:lnTo>
                    <a:lnTo>
                      <a:pt x="54" y="18"/>
                    </a:lnTo>
                    <a:lnTo>
                      <a:pt x="60" y="18"/>
                    </a:lnTo>
                    <a:lnTo>
                      <a:pt x="60" y="24"/>
                    </a:lnTo>
                    <a:lnTo>
                      <a:pt x="60" y="24"/>
                    </a:lnTo>
                    <a:lnTo>
                      <a:pt x="60" y="24"/>
                    </a:lnTo>
                    <a:lnTo>
                      <a:pt x="60" y="24"/>
                    </a:lnTo>
                    <a:lnTo>
                      <a:pt x="60" y="24"/>
                    </a:lnTo>
                    <a:lnTo>
                      <a:pt x="66" y="24"/>
                    </a:lnTo>
                    <a:lnTo>
                      <a:pt x="66" y="24"/>
                    </a:lnTo>
                    <a:lnTo>
                      <a:pt x="66" y="24"/>
                    </a:lnTo>
                    <a:lnTo>
                      <a:pt x="66" y="24"/>
                    </a:lnTo>
                    <a:lnTo>
                      <a:pt x="66" y="24"/>
                    </a:lnTo>
                    <a:lnTo>
                      <a:pt x="66" y="24"/>
                    </a:lnTo>
                    <a:lnTo>
                      <a:pt x="72" y="24"/>
                    </a:lnTo>
                    <a:lnTo>
                      <a:pt x="72" y="24"/>
                    </a:lnTo>
                    <a:lnTo>
                      <a:pt x="72" y="24"/>
                    </a:lnTo>
                    <a:lnTo>
                      <a:pt x="72" y="24"/>
                    </a:lnTo>
                    <a:lnTo>
                      <a:pt x="72" y="24"/>
                    </a:lnTo>
                    <a:lnTo>
                      <a:pt x="78" y="30"/>
                    </a:lnTo>
                    <a:lnTo>
                      <a:pt x="78" y="30"/>
                    </a:lnTo>
                    <a:lnTo>
                      <a:pt x="78" y="30"/>
                    </a:lnTo>
                    <a:lnTo>
                      <a:pt x="78" y="30"/>
                    </a:lnTo>
                    <a:lnTo>
                      <a:pt x="78" y="30"/>
                    </a:lnTo>
                    <a:lnTo>
                      <a:pt x="78" y="30"/>
                    </a:lnTo>
                    <a:lnTo>
                      <a:pt x="84" y="30"/>
                    </a:lnTo>
                    <a:lnTo>
                      <a:pt x="84" y="30"/>
                    </a:lnTo>
                    <a:lnTo>
                      <a:pt x="84" y="30"/>
                    </a:lnTo>
                    <a:lnTo>
                      <a:pt x="84" y="30"/>
                    </a:lnTo>
                    <a:lnTo>
                      <a:pt x="84" y="30"/>
                    </a:lnTo>
                    <a:lnTo>
                      <a:pt x="84" y="30"/>
                    </a:lnTo>
                    <a:lnTo>
                      <a:pt x="90" y="30"/>
                    </a:lnTo>
                    <a:lnTo>
                      <a:pt x="90" y="30"/>
                    </a:lnTo>
                    <a:lnTo>
                      <a:pt x="90" y="30"/>
                    </a:lnTo>
                    <a:lnTo>
                      <a:pt x="90" y="36"/>
                    </a:lnTo>
                    <a:lnTo>
                      <a:pt x="90" y="36"/>
                    </a:lnTo>
                    <a:lnTo>
                      <a:pt x="90" y="36"/>
                    </a:lnTo>
                    <a:lnTo>
                      <a:pt x="96" y="36"/>
                    </a:lnTo>
                    <a:lnTo>
                      <a:pt x="96" y="36"/>
                    </a:lnTo>
                    <a:lnTo>
                      <a:pt x="96" y="36"/>
                    </a:lnTo>
                    <a:lnTo>
                      <a:pt x="96" y="36"/>
                    </a:lnTo>
                    <a:lnTo>
                      <a:pt x="96" y="36"/>
                    </a:lnTo>
                    <a:lnTo>
                      <a:pt x="96" y="36"/>
                    </a:lnTo>
                    <a:lnTo>
                      <a:pt x="102" y="36"/>
                    </a:lnTo>
                    <a:lnTo>
                      <a:pt x="102" y="36"/>
                    </a:lnTo>
                    <a:lnTo>
                      <a:pt x="102" y="36"/>
                    </a:lnTo>
                    <a:lnTo>
                      <a:pt x="102" y="36"/>
                    </a:lnTo>
                    <a:lnTo>
                      <a:pt x="102" y="36"/>
                    </a:lnTo>
                    <a:lnTo>
                      <a:pt x="102" y="36"/>
                    </a:lnTo>
                    <a:lnTo>
                      <a:pt x="108" y="36"/>
                    </a:lnTo>
                    <a:lnTo>
                      <a:pt x="108" y="42"/>
                    </a:lnTo>
                    <a:lnTo>
                      <a:pt x="108" y="42"/>
                    </a:lnTo>
                    <a:lnTo>
                      <a:pt x="108" y="42"/>
                    </a:lnTo>
                    <a:lnTo>
                      <a:pt x="108" y="42"/>
                    </a:lnTo>
                    <a:lnTo>
                      <a:pt x="108" y="42"/>
                    </a:lnTo>
                    <a:lnTo>
                      <a:pt x="114" y="42"/>
                    </a:lnTo>
                    <a:lnTo>
                      <a:pt x="114" y="42"/>
                    </a:lnTo>
                    <a:lnTo>
                      <a:pt x="114" y="42"/>
                    </a:lnTo>
                    <a:lnTo>
                      <a:pt x="114" y="42"/>
                    </a:lnTo>
                    <a:lnTo>
                      <a:pt x="114" y="42"/>
                    </a:lnTo>
                    <a:lnTo>
                      <a:pt x="114" y="42"/>
                    </a:lnTo>
                    <a:lnTo>
                      <a:pt x="120" y="42"/>
                    </a:lnTo>
                    <a:lnTo>
                      <a:pt x="120" y="42"/>
                    </a:lnTo>
                    <a:lnTo>
                      <a:pt x="120" y="42"/>
                    </a:lnTo>
                    <a:lnTo>
                      <a:pt x="120" y="42"/>
                    </a:lnTo>
                    <a:lnTo>
                      <a:pt x="120" y="42"/>
                    </a:lnTo>
                    <a:lnTo>
                      <a:pt x="120" y="42"/>
                    </a:lnTo>
                    <a:lnTo>
                      <a:pt x="126" y="42"/>
                    </a:lnTo>
                    <a:lnTo>
                      <a:pt x="126" y="48"/>
                    </a:lnTo>
                    <a:lnTo>
                      <a:pt x="126" y="48"/>
                    </a:lnTo>
                    <a:lnTo>
                      <a:pt x="126" y="48"/>
                    </a:lnTo>
                    <a:lnTo>
                      <a:pt x="126" y="48"/>
                    </a:lnTo>
                    <a:lnTo>
                      <a:pt x="126" y="48"/>
                    </a:lnTo>
                    <a:lnTo>
                      <a:pt x="132" y="48"/>
                    </a:lnTo>
                    <a:lnTo>
                      <a:pt x="132" y="48"/>
                    </a:lnTo>
                    <a:lnTo>
                      <a:pt x="132" y="48"/>
                    </a:lnTo>
                    <a:lnTo>
                      <a:pt x="132" y="48"/>
                    </a:lnTo>
                    <a:lnTo>
                      <a:pt x="132" y="48"/>
                    </a:lnTo>
                    <a:lnTo>
                      <a:pt x="132" y="48"/>
                    </a:lnTo>
                    <a:lnTo>
                      <a:pt x="138" y="48"/>
                    </a:lnTo>
                    <a:lnTo>
                      <a:pt x="138" y="48"/>
                    </a:lnTo>
                    <a:lnTo>
                      <a:pt x="138" y="48"/>
                    </a:lnTo>
                    <a:lnTo>
                      <a:pt x="138" y="48"/>
                    </a:lnTo>
                    <a:lnTo>
                      <a:pt x="138" y="48"/>
                    </a:lnTo>
                    <a:lnTo>
                      <a:pt x="138" y="48"/>
                    </a:lnTo>
                    <a:lnTo>
                      <a:pt x="144" y="48"/>
                    </a:lnTo>
                    <a:lnTo>
                      <a:pt x="144" y="48"/>
                    </a:lnTo>
                    <a:lnTo>
                      <a:pt x="144" y="48"/>
                    </a:lnTo>
                    <a:lnTo>
                      <a:pt x="144" y="48"/>
                    </a:lnTo>
                    <a:lnTo>
                      <a:pt x="144" y="48"/>
                    </a:lnTo>
                    <a:lnTo>
                      <a:pt x="150" y="54"/>
                    </a:lnTo>
                    <a:lnTo>
                      <a:pt x="150" y="54"/>
                    </a:lnTo>
                    <a:lnTo>
                      <a:pt x="150" y="54"/>
                    </a:lnTo>
                    <a:lnTo>
                      <a:pt x="150" y="54"/>
                    </a:lnTo>
                    <a:lnTo>
                      <a:pt x="150" y="54"/>
                    </a:lnTo>
                    <a:lnTo>
                      <a:pt x="150" y="54"/>
                    </a:lnTo>
                    <a:lnTo>
                      <a:pt x="156" y="54"/>
                    </a:lnTo>
                    <a:lnTo>
                      <a:pt x="156" y="54"/>
                    </a:lnTo>
                    <a:lnTo>
                      <a:pt x="156" y="54"/>
                    </a:lnTo>
                    <a:lnTo>
                      <a:pt x="156" y="54"/>
                    </a:lnTo>
                    <a:lnTo>
                      <a:pt x="156" y="54"/>
                    </a:lnTo>
                    <a:lnTo>
                      <a:pt x="156" y="54"/>
                    </a:lnTo>
                    <a:lnTo>
                      <a:pt x="162" y="54"/>
                    </a:lnTo>
                    <a:lnTo>
                      <a:pt x="162" y="54"/>
                    </a:lnTo>
                    <a:lnTo>
                      <a:pt x="162" y="54"/>
                    </a:lnTo>
                    <a:lnTo>
                      <a:pt x="162" y="54"/>
                    </a:lnTo>
                    <a:lnTo>
                      <a:pt x="162" y="54"/>
                    </a:lnTo>
                    <a:lnTo>
                      <a:pt x="162" y="54"/>
                    </a:lnTo>
                    <a:lnTo>
                      <a:pt x="168" y="54"/>
                    </a:lnTo>
                    <a:lnTo>
                      <a:pt x="168" y="54"/>
                    </a:lnTo>
                    <a:lnTo>
                      <a:pt x="168" y="54"/>
                    </a:lnTo>
                    <a:lnTo>
                      <a:pt x="168" y="54"/>
                    </a:lnTo>
                    <a:lnTo>
                      <a:pt x="168" y="54"/>
                    </a:lnTo>
                    <a:lnTo>
                      <a:pt x="168" y="54"/>
                    </a:lnTo>
                    <a:lnTo>
                      <a:pt x="174" y="54"/>
                    </a:lnTo>
                    <a:lnTo>
                      <a:pt x="174" y="54"/>
                    </a:lnTo>
                    <a:lnTo>
                      <a:pt x="174" y="54"/>
                    </a:lnTo>
                    <a:lnTo>
                      <a:pt x="174" y="54"/>
                    </a:lnTo>
                    <a:lnTo>
                      <a:pt x="174" y="54"/>
                    </a:lnTo>
                    <a:lnTo>
                      <a:pt x="174" y="54"/>
                    </a:lnTo>
                    <a:lnTo>
                      <a:pt x="180" y="54"/>
                    </a:lnTo>
                    <a:lnTo>
                      <a:pt x="180" y="54"/>
                    </a:lnTo>
                    <a:lnTo>
                      <a:pt x="180" y="54"/>
                    </a:lnTo>
                    <a:lnTo>
                      <a:pt x="180" y="54"/>
                    </a:lnTo>
                    <a:lnTo>
                      <a:pt x="180" y="54"/>
                    </a:lnTo>
                    <a:lnTo>
                      <a:pt x="180" y="54"/>
                    </a:lnTo>
                    <a:lnTo>
                      <a:pt x="186" y="54"/>
                    </a:lnTo>
                    <a:lnTo>
                      <a:pt x="186" y="54"/>
                    </a:lnTo>
                    <a:lnTo>
                      <a:pt x="186" y="54"/>
                    </a:lnTo>
                    <a:lnTo>
                      <a:pt x="186" y="54"/>
                    </a:lnTo>
                    <a:lnTo>
                      <a:pt x="186" y="54"/>
                    </a:lnTo>
                    <a:lnTo>
                      <a:pt x="186" y="54"/>
                    </a:lnTo>
                    <a:lnTo>
                      <a:pt x="192" y="54"/>
                    </a:lnTo>
                    <a:lnTo>
                      <a:pt x="192" y="54"/>
                    </a:lnTo>
                    <a:lnTo>
                      <a:pt x="192" y="54"/>
                    </a:lnTo>
                    <a:lnTo>
                      <a:pt x="192" y="54"/>
                    </a:lnTo>
                    <a:lnTo>
                      <a:pt x="192" y="54"/>
                    </a:lnTo>
                    <a:lnTo>
                      <a:pt x="192" y="54"/>
                    </a:lnTo>
                    <a:lnTo>
                      <a:pt x="198" y="54"/>
                    </a:lnTo>
                    <a:lnTo>
                      <a:pt x="198" y="54"/>
                    </a:lnTo>
                    <a:lnTo>
                      <a:pt x="198" y="54"/>
                    </a:lnTo>
                    <a:lnTo>
                      <a:pt x="198" y="54"/>
                    </a:lnTo>
                    <a:lnTo>
                      <a:pt x="198" y="54"/>
                    </a:lnTo>
                    <a:lnTo>
                      <a:pt x="198" y="54"/>
                    </a:lnTo>
                    <a:lnTo>
                      <a:pt x="204" y="54"/>
                    </a:lnTo>
                    <a:lnTo>
                      <a:pt x="204" y="54"/>
                    </a:lnTo>
                    <a:lnTo>
                      <a:pt x="204" y="54"/>
                    </a:lnTo>
                    <a:lnTo>
                      <a:pt x="204" y="54"/>
                    </a:lnTo>
                    <a:lnTo>
                      <a:pt x="204" y="54"/>
                    </a:lnTo>
                    <a:lnTo>
                      <a:pt x="204" y="54"/>
                    </a:lnTo>
                    <a:lnTo>
                      <a:pt x="210" y="54"/>
                    </a:lnTo>
                    <a:lnTo>
                      <a:pt x="210" y="54"/>
                    </a:lnTo>
                    <a:lnTo>
                      <a:pt x="210" y="54"/>
                    </a:lnTo>
                    <a:lnTo>
                      <a:pt x="210" y="54"/>
                    </a:lnTo>
                    <a:lnTo>
                      <a:pt x="210" y="54"/>
                    </a:lnTo>
                    <a:lnTo>
                      <a:pt x="210" y="54"/>
                    </a:lnTo>
                    <a:lnTo>
                      <a:pt x="216" y="54"/>
                    </a:lnTo>
                    <a:lnTo>
                      <a:pt x="216" y="48"/>
                    </a:lnTo>
                    <a:lnTo>
                      <a:pt x="216" y="48"/>
                    </a:lnTo>
                    <a:lnTo>
                      <a:pt x="216" y="48"/>
                    </a:lnTo>
                    <a:lnTo>
                      <a:pt x="216" y="48"/>
                    </a:lnTo>
                    <a:lnTo>
                      <a:pt x="222" y="48"/>
                    </a:lnTo>
                    <a:lnTo>
                      <a:pt x="222" y="48"/>
                    </a:lnTo>
                    <a:lnTo>
                      <a:pt x="222" y="48"/>
                    </a:lnTo>
                    <a:lnTo>
                      <a:pt x="222" y="48"/>
                    </a:lnTo>
                    <a:lnTo>
                      <a:pt x="222" y="48"/>
                    </a:lnTo>
                    <a:lnTo>
                      <a:pt x="222" y="48"/>
                    </a:lnTo>
                    <a:lnTo>
                      <a:pt x="228" y="48"/>
                    </a:lnTo>
                    <a:lnTo>
                      <a:pt x="228" y="48"/>
                    </a:lnTo>
                    <a:lnTo>
                      <a:pt x="228" y="48"/>
                    </a:lnTo>
                    <a:lnTo>
                      <a:pt x="228" y="42"/>
                    </a:lnTo>
                    <a:lnTo>
                      <a:pt x="228" y="42"/>
                    </a:lnTo>
                    <a:lnTo>
                      <a:pt x="228" y="42"/>
                    </a:lnTo>
                    <a:lnTo>
                      <a:pt x="234" y="42"/>
                    </a:lnTo>
                    <a:lnTo>
                      <a:pt x="234" y="42"/>
                    </a:lnTo>
                    <a:lnTo>
                      <a:pt x="234" y="42"/>
                    </a:lnTo>
                    <a:lnTo>
                      <a:pt x="234" y="42"/>
                    </a:lnTo>
                    <a:lnTo>
                      <a:pt x="234" y="42"/>
                    </a:lnTo>
                    <a:lnTo>
                      <a:pt x="234" y="42"/>
                    </a:lnTo>
                    <a:lnTo>
                      <a:pt x="240" y="36"/>
                    </a:lnTo>
                    <a:lnTo>
                      <a:pt x="240" y="36"/>
                    </a:lnTo>
                    <a:lnTo>
                      <a:pt x="240" y="36"/>
                    </a:lnTo>
                    <a:lnTo>
                      <a:pt x="240" y="36"/>
                    </a:lnTo>
                    <a:lnTo>
                      <a:pt x="240" y="36"/>
                    </a:lnTo>
                    <a:lnTo>
                      <a:pt x="240" y="36"/>
                    </a:lnTo>
                    <a:lnTo>
                      <a:pt x="246" y="36"/>
                    </a:lnTo>
                    <a:lnTo>
                      <a:pt x="246" y="30"/>
                    </a:lnTo>
                    <a:lnTo>
                      <a:pt x="246" y="30"/>
                    </a:lnTo>
                    <a:lnTo>
                      <a:pt x="246" y="30"/>
                    </a:lnTo>
                    <a:lnTo>
                      <a:pt x="246" y="30"/>
                    </a:lnTo>
                    <a:lnTo>
                      <a:pt x="246" y="30"/>
                    </a:lnTo>
                    <a:lnTo>
                      <a:pt x="252" y="30"/>
                    </a:lnTo>
                    <a:lnTo>
                      <a:pt x="252" y="24"/>
                    </a:lnTo>
                    <a:lnTo>
                      <a:pt x="252" y="24"/>
                    </a:lnTo>
                    <a:lnTo>
                      <a:pt x="252" y="24"/>
                    </a:lnTo>
                    <a:lnTo>
                      <a:pt x="252" y="24"/>
                    </a:lnTo>
                    <a:lnTo>
                      <a:pt x="252" y="24"/>
                    </a:lnTo>
                    <a:lnTo>
                      <a:pt x="258" y="18"/>
                    </a:lnTo>
                    <a:lnTo>
                      <a:pt x="258" y="18"/>
                    </a:lnTo>
                    <a:lnTo>
                      <a:pt x="258" y="18"/>
                    </a:lnTo>
                    <a:lnTo>
                      <a:pt x="258" y="18"/>
                    </a:lnTo>
                  </a:path>
                </a:pathLst>
              </a:custGeom>
              <a:noFill/>
              <a:ln w="95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46"/>
              <p:cNvSpPr>
                <a:spLocks/>
              </p:cNvSpPr>
              <p:nvPr/>
            </p:nvSpPr>
            <p:spPr bwMode="auto">
              <a:xfrm>
                <a:off x="4353" y="1885"/>
                <a:ext cx="270" cy="805"/>
              </a:xfrm>
              <a:custGeom>
                <a:avLst/>
                <a:gdLst>
                  <a:gd name="T0" fmla="*/ 6 w 246"/>
                  <a:gd name="T1" fmla="*/ 690 h 732"/>
                  <a:gd name="T2" fmla="*/ 6 w 246"/>
                  <a:gd name="T3" fmla="*/ 684 h 732"/>
                  <a:gd name="T4" fmla="*/ 12 w 246"/>
                  <a:gd name="T5" fmla="*/ 678 h 732"/>
                  <a:gd name="T6" fmla="*/ 18 w 246"/>
                  <a:gd name="T7" fmla="*/ 672 h 732"/>
                  <a:gd name="T8" fmla="*/ 18 w 246"/>
                  <a:gd name="T9" fmla="*/ 660 h 732"/>
                  <a:gd name="T10" fmla="*/ 24 w 246"/>
                  <a:gd name="T11" fmla="*/ 654 h 732"/>
                  <a:gd name="T12" fmla="*/ 30 w 246"/>
                  <a:gd name="T13" fmla="*/ 642 h 732"/>
                  <a:gd name="T14" fmla="*/ 30 w 246"/>
                  <a:gd name="T15" fmla="*/ 630 h 732"/>
                  <a:gd name="T16" fmla="*/ 36 w 246"/>
                  <a:gd name="T17" fmla="*/ 618 h 732"/>
                  <a:gd name="T18" fmla="*/ 42 w 246"/>
                  <a:gd name="T19" fmla="*/ 606 h 732"/>
                  <a:gd name="T20" fmla="*/ 42 w 246"/>
                  <a:gd name="T21" fmla="*/ 594 h 732"/>
                  <a:gd name="T22" fmla="*/ 48 w 246"/>
                  <a:gd name="T23" fmla="*/ 576 h 732"/>
                  <a:gd name="T24" fmla="*/ 54 w 246"/>
                  <a:gd name="T25" fmla="*/ 564 h 732"/>
                  <a:gd name="T26" fmla="*/ 54 w 246"/>
                  <a:gd name="T27" fmla="*/ 546 h 732"/>
                  <a:gd name="T28" fmla="*/ 60 w 246"/>
                  <a:gd name="T29" fmla="*/ 528 h 732"/>
                  <a:gd name="T30" fmla="*/ 66 w 246"/>
                  <a:gd name="T31" fmla="*/ 510 h 732"/>
                  <a:gd name="T32" fmla="*/ 66 w 246"/>
                  <a:gd name="T33" fmla="*/ 486 h 732"/>
                  <a:gd name="T34" fmla="*/ 72 w 246"/>
                  <a:gd name="T35" fmla="*/ 462 h 732"/>
                  <a:gd name="T36" fmla="*/ 78 w 246"/>
                  <a:gd name="T37" fmla="*/ 438 h 732"/>
                  <a:gd name="T38" fmla="*/ 78 w 246"/>
                  <a:gd name="T39" fmla="*/ 414 h 732"/>
                  <a:gd name="T40" fmla="*/ 84 w 246"/>
                  <a:gd name="T41" fmla="*/ 384 h 732"/>
                  <a:gd name="T42" fmla="*/ 90 w 246"/>
                  <a:gd name="T43" fmla="*/ 360 h 732"/>
                  <a:gd name="T44" fmla="*/ 90 w 246"/>
                  <a:gd name="T45" fmla="*/ 330 h 732"/>
                  <a:gd name="T46" fmla="*/ 96 w 246"/>
                  <a:gd name="T47" fmla="*/ 294 h 732"/>
                  <a:gd name="T48" fmla="*/ 102 w 246"/>
                  <a:gd name="T49" fmla="*/ 264 h 732"/>
                  <a:gd name="T50" fmla="*/ 108 w 246"/>
                  <a:gd name="T51" fmla="*/ 228 h 732"/>
                  <a:gd name="T52" fmla="*/ 108 w 246"/>
                  <a:gd name="T53" fmla="*/ 198 h 732"/>
                  <a:gd name="T54" fmla="*/ 114 w 246"/>
                  <a:gd name="T55" fmla="*/ 162 h 732"/>
                  <a:gd name="T56" fmla="*/ 120 w 246"/>
                  <a:gd name="T57" fmla="*/ 126 h 732"/>
                  <a:gd name="T58" fmla="*/ 120 w 246"/>
                  <a:gd name="T59" fmla="*/ 96 h 732"/>
                  <a:gd name="T60" fmla="*/ 126 w 246"/>
                  <a:gd name="T61" fmla="*/ 66 h 732"/>
                  <a:gd name="T62" fmla="*/ 132 w 246"/>
                  <a:gd name="T63" fmla="*/ 36 h 732"/>
                  <a:gd name="T64" fmla="*/ 132 w 246"/>
                  <a:gd name="T65" fmla="*/ 18 h 732"/>
                  <a:gd name="T66" fmla="*/ 138 w 246"/>
                  <a:gd name="T67" fmla="*/ 6 h 732"/>
                  <a:gd name="T68" fmla="*/ 144 w 246"/>
                  <a:gd name="T69" fmla="*/ 0 h 732"/>
                  <a:gd name="T70" fmla="*/ 144 w 246"/>
                  <a:gd name="T71" fmla="*/ 6 h 732"/>
                  <a:gd name="T72" fmla="*/ 150 w 246"/>
                  <a:gd name="T73" fmla="*/ 24 h 732"/>
                  <a:gd name="T74" fmla="*/ 156 w 246"/>
                  <a:gd name="T75" fmla="*/ 66 h 732"/>
                  <a:gd name="T76" fmla="*/ 156 w 246"/>
                  <a:gd name="T77" fmla="*/ 120 h 732"/>
                  <a:gd name="T78" fmla="*/ 162 w 246"/>
                  <a:gd name="T79" fmla="*/ 198 h 732"/>
                  <a:gd name="T80" fmla="*/ 168 w 246"/>
                  <a:gd name="T81" fmla="*/ 300 h 732"/>
                  <a:gd name="T82" fmla="*/ 168 w 246"/>
                  <a:gd name="T83" fmla="*/ 414 h 732"/>
                  <a:gd name="T84" fmla="*/ 174 w 246"/>
                  <a:gd name="T85" fmla="*/ 534 h 732"/>
                  <a:gd name="T86" fmla="*/ 180 w 246"/>
                  <a:gd name="T87" fmla="*/ 642 h 732"/>
                  <a:gd name="T88" fmla="*/ 180 w 246"/>
                  <a:gd name="T89" fmla="*/ 720 h 732"/>
                  <a:gd name="T90" fmla="*/ 186 w 246"/>
                  <a:gd name="T91" fmla="*/ 726 h 732"/>
                  <a:gd name="T92" fmla="*/ 192 w 246"/>
                  <a:gd name="T93" fmla="*/ 630 h 732"/>
                  <a:gd name="T94" fmla="*/ 192 w 246"/>
                  <a:gd name="T95" fmla="*/ 426 h 732"/>
                  <a:gd name="T96" fmla="*/ 198 w 246"/>
                  <a:gd name="T97" fmla="*/ 168 h 732"/>
                  <a:gd name="T98" fmla="*/ 204 w 246"/>
                  <a:gd name="T99" fmla="*/ 0 h 732"/>
                  <a:gd name="T100" fmla="*/ 204 w 246"/>
                  <a:gd name="T101" fmla="*/ 138 h 732"/>
                  <a:gd name="T102" fmla="*/ 210 w 246"/>
                  <a:gd name="T103" fmla="*/ 570 h 732"/>
                  <a:gd name="T104" fmla="*/ 216 w 246"/>
                  <a:gd name="T105" fmla="*/ 678 h 732"/>
                  <a:gd name="T106" fmla="*/ 216 w 246"/>
                  <a:gd name="T107" fmla="*/ 66 h 732"/>
                  <a:gd name="T108" fmla="*/ 222 w 246"/>
                  <a:gd name="T109" fmla="*/ 504 h 732"/>
                  <a:gd name="T110" fmla="*/ 228 w 246"/>
                  <a:gd name="T111" fmla="*/ 120 h 732"/>
                  <a:gd name="T112" fmla="*/ 228 w 246"/>
                  <a:gd name="T113" fmla="*/ 540 h 732"/>
                  <a:gd name="T114" fmla="*/ 234 w 246"/>
                  <a:gd name="T115" fmla="*/ 30 h 732"/>
                  <a:gd name="T116" fmla="*/ 240 w 246"/>
                  <a:gd name="T117" fmla="*/ 270 h 732"/>
                  <a:gd name="T118" fmla="*/ 240 w 246"/>
                  <a:gd name="T119" fmla="*/ 732 h 732"/>
                  <a:gd name="T120" fmla="*/ 246 w 246"/>
                  <a:gd name="T121" fmla="*/ 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732">
                    <a:moveTo>
                      <a:pt x="0" y="696"/>
                    </a:moveTo>
                    <a:lnTo>
                      <a:pt x="0" y="690"/>
                    </a:lnTo>
                    <a:lnTo>
                      <a:pt x="0" y="690"/>
                    </a:lnTo>
                    <a:lnTo>
                      <a:pt x="6" y="690"/>
                    </a:lnTo>
                    <a:lnTo>
                      <a:pt x="6" y="690"/>
                    </a:lnTo>
                    <a:lnTo>
                      <a:pt x="6" y="684"/>
                    </a:lnTo>
                    <a:lnTo>
                      <a:pt x="6" y="684"/>
                    </a:lnTo>
                    <a:lnTo>
                      <a:pt x="6" y="684"/>
                    </a:lnTo>
                    <a:lnTo>
                      <a:pt x="6" y="684"/>
                    </a:lnTo>
                    <a:lnTo>
                      <a:pt x="12" y="678"/>
                    </a:lnTo>
                    <a:lnTo>
                      <a:pt x="12" y="678"/>
                    </a:lnTo>
                    <a:lnTo>
                      <a:pt x="12" y="678"/>
                    </a:lnTo>
                    <a:lnTo>
                      <a:pt x="12" y="672"/>
                    </a:lnTo>
                    <a:lnTo>
                      <a:pt x="12" y="672"/>
                    </a:lnTo>
                    <a:lnTo>
                      <a:pt x="12" y="672"/>
                    </a:lnTo>
                    <a:lnTo>
                      <a:pt x="18" y="672"/>
                    </a:lnTo>
                    <a:lnTo>
                      <a:pt x="18" y="666"/>
                    </a:lnTo>
                    <a:lnTo>
                      <a:pt x="18" y="666"/>
                    </a:lnTo>
                    <a:lnTo>
                      <a:pt x="18" y="660"/>
                    </a:lnTo>
                    <a:lnTo>
                      <a:pt x="18" y="660"/>
                    </a:lnTo>
                    <a:lnTo>
                      <a:pt x="18" y="660"/>
                    </a:lnTo>
                    <a:lnTo>
                      <a:pt x="24" y="654"/>
                    </a:lnTo>
                    <a:lnTo>
                      <a:pt x="24" y="654"/>
                    </a:lnTo>
                    <a:lnTo>
                      <a:pt x="24" y="654"/>
                    </a:lnTo>
                    <a:lnTo>
                      <a:pt x="24" y="648"/>
                    </a:lnTo>
                    <a:lnTo>
                      <a:pt x="24" y="648"/>
                    </a:lnTo>
                    <a:lnTo>
                      <a:pt x="24" y="642"/>
                    </a:lnTo>
                    <a:lnTo>
                      <a:pt x="30" y="642"/>
                    </a:lnTo>
                    <a:lnTo>
                      <a:pt x="30" y="642"/>
                    </a:lnTo>
                    <a:lnTo>
                      <a:pt x="30" y="636"/>
                    </a:lnTo>
                    <a:lnTo>
                      <a:pt x="30" y="636"/>
                    </a:lnTo>
                    <a:lnTo>
                      <a:pt x="30" y="630"/>
                    </a:lnTo>
                    <a:lnTo>
                      <a:pt x="36" y="630"/>
                    </a:lnTo>
                    <a:lnTo>
                      <a:pt x="36" y="624"/>
                    </a:lnTo>
                    <a:lnTo>
                      <a:pt x="36" y="624"/>
                    </a:lnTo>
                    <a:lnTo>
                      <a:pt x="36" y="618"/>
                    </a:lnTo>
                    <a:lnTo>
                      <a:pt x="36" y="618"/>
                    </a:lnTo>
                    <a:lnTo>
                      <a:pt x="36" y="612"/>
                    </a:lnTo>
                    <a:lnTo>
                      <a:pt x="42" y="612"/>
                    </a:lnTo>
                    <a:lnTo>
                      <a:pt x="42" y="606"/>
                    </a:lnTo>
                    <a:lnTo>
                      <a:pt x="42" y="606"/>
                    </a:lnTo>
                    <a:lnTo>
                      <a:pt x="42" y="600"/>
                    </a:lnTo>
                    <a:lnTo>
                      <a:pt x="42" y="594"/>
                    </a:lnTo>
                    <a:lnTo>
                      <a:pt x="42" y="594"/>
                    </a:lnTo>
                    <a:lnTo>
                      <a:pt x="48" y="588"/>
                    </a:lnTo>
                    <a:lnTo>
                      <a:pt x="48" y="588"/>
                    </a:lnTo>
                    <a:lnTo>
                      <a:pt x="48" y="582"/>
                    </a:lnTo>
                    <a:lnTo>
                      <a:pt x="48" y="576"/>
                    </a:lnTo>
                    <a:lnTo>
                      <a:pt x="48" y="576"/>
                    </a:lnTo>
                    <a:lnTo>
                      <a:pt x="48" y="570"/>
                    </a:lnTo>
                    <a:lnTo>
                      <a:pt x="54" y="564"/>
                    </a:lnTo>
                    <a:lnTo>
                      <a:pt x="54" y="564"/>
                    </a:lnTo>
                    <a:lnTo>
                      <a:pt x="54" y="558"/>
                    </a:lnTo>
                    <a:lnTo>
                      <a:pt x="54" y="552"/>
                    </a:lnTo>
                    <a:lnTo>
                      <a:pt x="54" y="552"/>
                    </a:lnTo>
                    <a:lnTo>
                      <a:pt x="54" y="546"/>
                    </a:lnTo>
                    <a:lnTo>
                      <a:pt x="60" y="540"/>
                    </a:lnTo>
                    <a:lnTo>
                      <a:pt x="60" y="534"/>
                    </a:lnTo>
                    <a:lnTo>
                      <a:pt x="60" y="534"/>
                    </a:lnTo>
                    <a:lnTo>
                      <a:pt x="60" y="528"/>
                    </a:lnTo>
                    <a:lnTo>
                      <a:pt x="60" y="522"/>
                    </a:lnTo>
                    <a:lnTo>
                      <a:pt x="60" y="516"/>
                    </a:lnTo>
                    <a:lnTo>
                      <a:pt x="66" y="510"/>
                    </a:lnTo>
                    <a:lnTo>
                      <a:pt x="66" y="510"/>
                    </a:lnTo>
                    <a:lnTo>
                      <a:pt x="66" y="504"/>
                    </a:lnTo>
                    <a:lnTo>
                      <a:pt x="66" y="498"/>
                    </a:lnTo>
                    <a:lnTo>
                      <a:pt x="66" y="492"/>
                    </a:lnTo>
                    <a:lnTo>
                      <a:pt x="66" y="486"/>
                    </a:lnTo>
                    <a:lnTo>
                      <a:pt x="72" y="480"/>
                    </a:lnTo>
                    <a:lnTo>
                      <a:pt x="72" y="474"/>
                    </a:lnTo>
                    <a:lnTo>
                      <a:pt x="72" y="468"/>
                    </a:lnTo>
                    <a:lnTo>
                      <a:pt x="72" y="462"/>
                    </a:lnTo>
                    <a:lnTo>
                      <a:pt x="72" y="456"/>
                    </a:lnTo>
                    <a:lnTo>
                      <a:pt x="72" y="450"/>
                    </a:lnTo>
                    <a:lnTo>
                      <a:pt x="78" y="444"/>
                    </a:lnTo>
                    <a:lnTo>
                      <a:pt x="78" y="438"/>
                    </a:lnTo>
                    <a:lnTo>
                      <a:pt x="78" y="432"/>
                    </a:lnTo>
                    <a:lnTo>
                      <a:pt x="78" y="426"/>
                    </a:lnTo>
                    <a:lnTo>
                      <a:pt x="78" y="420"/>
                    </a:lnTo>
                    <a:lnTo>
                      <a:pt x="78" y="414"/>
                    </a:lnTo>
                    <a:lnTo>
                      <a:pt x="84" y="408"/>
                    </a:lnTo>
                    <a:lnTo>
                      <a:pt x="84" y="402"/>
                    </a:lnTo>
                    <a:lnTo>
                      <a:pt x="84" y="396"/>
                    </a:lnTo>
                    <a:lnTo>
                      <a:pt x="84" y="384"/>
                    </a:lnTo>
                    <a:lnTo>
                      <a:pt x="84" y="378"/>
                    </a:lnTo>
                    <a:lnTo>
                      <a:pt x="84" y="372"/>
                    </a:lnTo>
                    <a:lnTo>
                      <a:pt x="90" y="366"/>
                    </a:lnTo>
                    <a:lnTo>
                      <a:pt x="90" y="360"/>
                    </a:lnTo>
                    <a:lnTo>
                      <a:pt x="90" y="348"/>
                    </a:lnTo>
                    <a:lnTo>
                      <a:pt x="90" y="342"/>
                    </a:lnTo>
                    <a:lnTo>
                      <a:pt x="90" y="336"/>
                    </a:lnTo>
                    <a:lnTo>
                      <a:pt x="90" y="330"/>
                    </a:lnTo>
                    <a:lnTo>
                      <a:pt x="96" y="318"/>
                    </a:lnTo>
                    <a:lnTo>
                      <a:pt x="96" y="312"/>
                    </a:lnTo>
                    <a:lnTo>
                      <a:pt x="96" y="306"/>
                    </a:lnTo>
                    <a:lnTo>
                      <a:pt x="96" y="294"/>
                    </a:lnTo>
                    <a:lnTo>
                      <a:pt x="96" y="288"/>
                    </a:lnTo>
                    <a:lnTo>
                      <a:pt x="96" y="282"/>
                    </a:lnTo>
                    <a:lnTo>
                      <a:pt x="102" y="270"/>
                    </a:lnTo>
                    <a:lnTo>
                      <a:pt x="102" y="264"/>
                    </a:lnTo>
                    <a:lnTo>
                      <a:pt x="102" y="252"/>
                    </a:lnTo>
                    <a:lnTo>
                      <a:pt x="102" y="246"/>
                    </a:lnTo>
                    <a:lnTo>
                      <a:pt x="102" y="240"/>
                    </a:lnTo>
                    <a:lnTo>
                      <a:pt x="108" y="228"/>
                    </a:lnTo>
                    <a:lnTo>
                      <a:pt x="108" y="222"/>
                    </a:lnTo>
                    <a:lnTo>
                      <a:pt x="108" y="210"/>
                    </a:lnTo>
                    <a:lnTo>
                      <a:pt x="108" y="204"/>
                    </a:lnTo>
                    <a:lnTo>
                      <a:pt x="108" y="198"/>
                    </a:lnTo>
                    <a:lnTo>
                      <a:pt x="108" y="186"/>
                    </a:lnTo>
                    <a:lnTo>
                      <a:pt x="114" y="180"/>
                    </a:lnTo>
                    <a:lnTo>
                      <a:pt x="114" y="168"/>
                    </a:lnTo>
                    <a:lnTo>
                      <a:pt x="114" y="162"/>
                    </a:lnTo>
                    <a:lnTo>
                      <a:pt x="114" y="150"/>
                    </a:lnTo>
                    <a:lnTo>
                      <a:pt x="114" y="144"/>
                    </a:lnTo>
                    <a:lnTo>
                      <a:pt x="114" y="138"/>
                    </a:lnTo>
                    <a:lnTo>
                      <a:pt x="120" y="126"/>
                    </a:lnTo>
                    <a:lnTo>
                      <a:pt x="120" y="120"/>
                    </a:lnTo>
                    <a:lnTo>
                      <a:pt x="120" y="114"/>
                    </a:lnTo>
                    <a:lnTo>
                      <a:pt x="120" y="102"/>
                    </a:lnTo>
                    <a:lnTo>
                      <a:pt x="120" y="96"/>
                    </a:lnTo>
                    <a:lnTo>
                      <a:pt x="120" y="90"/>
                    </a:lnTo>
                    <a:lnTo>
                      <a:pt x="126" y="78"/>
                    </a:lnTo>
                    <a:lnTo>
                      <a:pt x="126" y="72"/>
                    </a:lnTo>
                    <a:lnTo>
                      <a:pt x="126" y="66"/>
                    </a:lnTo>
                    <a:lnTo>
                      <a:pt x="126" y="60"/>
                    </a:lnTo>
                    <a:lnTo>
                      <a:pt x="126" y="54"/>
                    </a:lnTo>
                    <a:lnTo>
                      <a:pt x="126" y="42"/>
                    </a:lnTo>
                    <a:lnTo>
                      <a:pt x="132" y="36"/>
                    </a:lnTo>
                    <a:lnTo>
                      <a:pt x="132" y="30"/>
                    </a:lnTo>
                    <a:lnTo>
                      <a:pt x="132" y="30"/>
                    </a:lnTo>
                    <a:lnTo>
                      <a:pt x="132" y="24"/>
                    </a:lnTo>
                    <a:lnTo>
                      <a:pt x="132" y="18"/>
                    </a:lnTo>
                    <a:lnTo>
                      <a:pt x="132" y="12"/>
                    </a:lnTo>
                    <a:lnTo>
                      <a:pt x="138" y="12"/>
                    </a:lnTo>
                    <a:lnTo>
                      <a:pt x="138" y="6"/>
                    </a:lnTo>
                    <a:lnTo>
                      <a:pt x="138" y="6"/>
                    </a:lnTo>
                    <a:lnTo>
                      <a:pt x="138" y="0"/>
                    </a:lnTo>
                    <a:lnTo>
                      <a:pt x="138" y="0"/>
                    </a:lnTo>
                    <a:lnTo>
                      <a:pt x="138" y="0"/>
                    </a:lnTo>
                    <a:lnTo>
                      <a:pt x="144" y="0"/>
                    </a:lnTo>
                    <a:lnTo>
                      <a:pt x="144" y="0"/>
                    </a:lnTo>
                    <a:lnTo>
                      <a:pt x="144" y="0"/>
                    </a:lnTo>
                    <a:lnTo>
                      <a:pt x="144" y="0"/>
                    </a:lnTo>
                    <a:lnTo>
                      <a:pt x="144" y="6"/>
                    </a:lnTo>
                    <a:lnTo>
                      <a:pt x="144" y="6"/>
                    </a:lnTo>
                    <a:lnTo>
                      <a:pt x="150" y="12"/>
                    </a:lnTo>
                    <a:lnTo>
                      <a:pt x="150" y="18"/>
                    </a:lnTo>
                    <a:lnTo>
                      <a:pt x="150" y="24"/>
                    </a:lnTo>
                    <a:lnTo>
                      <a:pt x="150" y="36"/>
                    </a:lnTo>
                    <a:lnTo>
                      <a:pt x="150" y="42"/>
                    </a:lnTo>
                    <a:lnTo>
                      <a:pt x="150" y="54"/>
                    </a:lnTo>
                    <a:lnTo>
                      <a:pt x="156" y="66"/>
                    </a:lnTo>
                    <a:lnTo>
                      <a:pt x="156" y="78"/>
                    </a:lnTo>
                    <a:lnTo>
                      <a:pt x="156" y="90"/>
                    </a:lnTo>
                    <a:lnTo>
                      <a:pt x="156" y="102"/>
                    </a:lnTo>
                    <a:lnTo>
                      <a:pt x="156" y="120"/>
                    </a:lnTo>
                    <a:lnTo>
                      <a:pt x="156" y="138"/>
                    </a:lnTo>
                    <a:lnTo>
                      <a:pt x="162" y="156"/>
                    </a:lnTo>
                    <a:lnTo>
                      <a:pt x="162" y="180"/>
                    </a:lnTo>
                    <a:lnTo>
                      <a:pt x="162" y="198"/>
                    </a:lnTo>
                    <a:lnTo>
                      <a:pt x="162" y="222"/>
                    </a:lnTo>
                    <a:lnTo>
                      <a:pt x="162" y="246"/>
                    </a:lnTo>
                    <a:lnTo>
                      <a:pt x="162" y="270"/>
                    </a:lnTo>
                    <a:lnTo>
                      <a:pt x="168" y="300"/>
                    </a:lnTo>
                    <a:lnTo>
                      <a:pt x="168" y="324"/>
                    </a:lnTo>
                    <a:lnTo>
                      <a:pt x="168" y="354"/>
                    </a:lnTo>
                    <a:lnTo>
                      <a:pt x="168" y="384"/>
                    </a:lnTo>
                    <a:lnTo>
                      <a:pt x="168" y="414"/>
                    </a:lnTo>
                    <a:lnTo>
                      <a:pt x="168" y="444"/>
                    </a:lnTo>
                    <a:lnTo>
                      <a:pt x="174" y="474"/>
                    </a:lnTo>
                    <a:lnTo>
                      <a:pt x="174" y="504"/>
                    </a:lnTo>
                    <a:lnTo>
                      <a:pt x="174" y="534"/>
                    </a:lnTo>
                    <a:lnTo>
                      <a:pt x="174" y="564"/>
                    </a:lnTo>
                    <a:lnTo>
                      <a:pt x="174" y="594"/>
                    </a:lnTo>
                    <a:lnTo>
                      <a:pt x="180" y="618"/>
                    </a:lnTo>
                    <a:lnTo>
                      <a:pt x="180" y="642"/>
                    </a:lnTo>
                    <a:lnTo>
                      <a:pt x="180" y="666"/>
                    </a:lnTo>
                    <a:lnTo>
                      <a:pt x="180" y="690"/>
                    </a:lnTo>
                    <a:lnTo>
                      <a:pt x="180" y="708"/>
                    </a:lnTo>
                    <a:lnTo>
                      <a:pt x="180" y="720"/>
                    </a:lnTo>
                    <a:lnTo>
                      <a:pt x="186" y="732"/>
                    </a:lnTo>
                    <a:lnTo>
                      <a:pt x="186" y="732"/>
                    </a:lnTo>
                    <a:lnTo>
                      <a:pt x="186" y="732"/>
                    </a:lnTo>
                    <a:lnTo>
                      <a:pt x="186" y="726"/>
                    </a:lnTo>
                    <a:lnTo>
                      <a:pt x="186" y="714"/>
                    </a:lnTo>
                    <a:lnTo>
                      <a:pt x="186" y="690"/>
                    </a:lnTo>
                    <a:lnTo>
                      <a:pt x="192" y="666"/>
                    </a:lnTo>
                    <a:lnTo>
                      <a:pt x="192" y="630"/>
                    </a:lnTo>
                    <a:lnTo>
                      <a:pt x="192" y="588"/>
                    </a:lnTo>
                    <a:lnTo>
                      <a:pt x="192" y="540"/>
                    </a:lnTo>
                    <a:lnTo>
                      <a:pt x="192" y="486"/>
                    </a:lnTo>
                    <a:lnTo>
                      <a:pt x="192" y="426"/>
                    </a:lnTo>
                    <a:lnTo>
                      <a:pt x="198" y="360"/>
                    </a:lnTo>
                    <a:lnTo>
                      <a:pt x="198" y="294"/>
                    </a:lnTo>
                    <a:lnTo>
                      <a:pt x="198" y="228"/>
                    </a:lnTo>
                    <a:lnTo>
                      <a:pt x="198" y="168"/>
                    </a:lnTo>
                    <a:lnTo>
                      <a:pt x="198" y="108"/>
                    </a:lnTo>
                    <a:lnTo>
                      <a:pt x="198" y="60"/>
                    </a:lnTo>
                    <a:lnTo>
                      <a:pt x="204" y="24"/>
                    </a:lnTo>
                    <a:lnTo>
                      <a:pt x="204" y="0"/>
                    </a:lnTo>
                    <a:lnTo>
                      <a:pt x="204" y="0"/>
                    </a:lnTo>
                    <a:lnTo>
                      <a:pt x="204" y="24"/>
                    </a:lnTo>
                    <a:lnTo>
                      <a:pt x="204" y="72"/>
                    </a:lnTo>
                    <a:lnTo>
                      <a:pt x="204" y="138"/>
                    </a:lnTo>
                    <a:lnTo>
                      <a:pt x="210" y="234"/>
                    </a:lnTo>
                    <a:lnTo>
                      <a:pt x="210" y="342"/>
                    </a:lnTo>
                    <a:lnTo>
                      <a:pt x="210" y="456"/>
                    </a:lnTo>
                    <a:lnTo>
                      <a:pt x="210" y="570"/>
                    </a:lnTo>
                    <a:lnTo>
                      <a:pt x="210" y="666"/>
                    </a:lnTo>
                    <a:lnTo>
                      <a:pt x="210" y="720"/>
                    </a:lnTo>
                    <a:lnTo>
                      <a:pt x="216" y="732"/>
                    </a:lnTo>
                    <a:lnTo>
                      <a:pt x="216" y="678"/>
                    </a:lnTo>
                    <a:lnTo>
                      <a:pt x="216" y="558"/>
                    </a:lnTo>
                    <a:lnTo>
                      <a:pt x="216" y="396"/>
                    </a:lnTo>
                    <a:lnTo>
                      <a:pt x="216" y="216"/>
                    </a:lnTo>
                    <a:lnTo>
                      <a:pt x="216" y="66"/>
                    </a:lnTo>
                    <a:lnTo>
                      <a:pt x="222" y="0"/>
                    </a:lnTo>
                    <a:lnTo>
                      <a:pt x="222" y="60"/>
                    </a:lnTo>
                    <a:lnTo>
                      <a:pt x="222" y="246"/>
                    </a:lnTo>
                    <a:lnTo>
                      <a:pt x="222" y="504"/>
                    </a:lnTo>
                    <a:lnTo>
                      <a:pt x="222" y="702"/>
                    </a:lnTo>
                    <a:lnTo>
                      <a:pt x="222" y="702"/>
                    </a:lnTo>
                    <a:lnTo>
                      <a:pt x="228" y="456"/>
                    </a:lnTo>
                    <a:lnTo>
                      <a:pt x="228" y="120"/>
                    </a:lnTo>
                    <a:lnTo>
                      <a:pt x="228" y="12"/>
                    </a:lnTo>
                    <a:lnTo>
                      <a:pt x="228" y="318"/>
                    </a:lnTo>
                    <a:lnTo>
                      <a:pt x="228" y="708"/>
                    </a:lnTo>
                    <a:lnTo>
                      <a:pt x="228" y="540"/>
                    </a:lnTo>
                    <a:lnTo>
                      <a:pt x="234" y="30"/>
                    </a:lnTo>
                    <a:lnTo>
                      <a:pt x="234" y="306"/>
                    </a:lnTo>
                    <a:lnTo>
                      <a:pt x="234" y="714"/>
                    </a:lnTo>
                    <a:lnTo>
                      <a:pt x="234" y="30"/>
                    </a:lnTo>
                    <a:lnTo>
                      <a:pt x="234" y="618"/>
                    </a:lnTo>
                    <a:lnTo>
                      <a:pt x="234" y="96"/>
                    </a:lnTo>
                    <a:lnTo>
                      <a:pt x="240" y="732"/>
                    </a:lnTo>
                    <a:lnTo>
                      <a:pt x="240" y="270"/>
                    </a:lnTo>
                    <a:lnTo>
                      <a:pt x="240" y="60"/>
                    </a:lnTo>
                    <a:lnTo>
                      <a:pt x="240" y="246"/>
                    </a:lnTo>
                    <a:lnTo>
                      <a:pt x="240" y="636"/>
                    </a:lnTo>
                    <a:lnTo>
                      <a:pt x="240" y="732"/>
                    </a:lnTo>
                    <a:lnTo>
                      <a:pt x="246" y="180"/>
                    </a:lnTo>
                    <a:lnTo>
                      <a:pt x="246" y="138"/>
                    </a:lnTo>
                    <a:lnTo>
                      <a:pt x="246" y="306"/>
                    </a:lnTo>
                    <a:lnTo>
                      <a:pt x="246" y="6"/>
                    </a:lnTo>
                    <a:lnTo>
                      <a:pt x="246" y="192"/>
                    </a:lnTo>
                  </a:path>
                </a:pathLst>
              </a:custGeom>
              <a:noFill/>
              <a:ln w="95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47"/>
              <p:cNvSpPr>
                <a:spLocks/>
              </p:cNvSpPr>
              <p:nvPr/>
            </p:nvSpPr>
            <p:spPr bwMode="auto">
              <a:xfrm>
                <a:off x="4630" y="1885"/>
                <a:ext cx="283" cy="805"/>
              </a:xfrm>
              <a:custGeom>
                <a:avLst/>
                <a:gdLst>
                  <a:gd name="T0" fmla="*/ 0 w 258"/>
                  <a:gd name="T1" fmla="*/ 552 h 732"/>
                  <a:gd name="T2" fmla="*/ 6 w 258"/>
                  <a:gd name="T3" fmla="*/ 462 h 732"/>
                  <a:gd name="T4" fmla="*/ 12 w 258"/>
                  <a:gd name="T5" fmla="*/ 18 h 732"/>
                  <a:gd name="T6" fmla="*/ 18 w 258"/>
                  <a:gd name="T7" fmla="*/ 414 h 732"/>
                  <a:gd name="T8" fmla="*/ 24 w 258"/>
                  <a:gd name="T9" fmla="*/ 30 h 732"/>
                  <a:gd name="T10" fmla="*/ 30 w 258"/>
                  <a:gd name="T11" fmla="*/ 666 h 732"/>
                  <a:gd name="T12" fmla="*/ 30 w 258"/>
                  <a:gd name="T13" fmla="*/ 0 h 732"/>
                  <a:gd name="T14" fmla="*/ 36 w 258"/>
                  <a:gd name="T15" fmla="*/ 390 h 732"/>
                  <a:gd name="T16" fmla="*/ 42 w 258"/>
                  <a:gd name="T17" fmla="*/ 732 h 732"/>
                  <a:gd name="T18" fmla="*/ 48 w 258"/>
                  <a:gd name="T19" fmla="*/ 564 h 732"/>
                  <a:gd name="T20" fmla="*/ 54 w 258"/>
                  <a:gd name="T21" fmla="*/ 246 h 732"/>
                  <a:gd name="T22" fmla="*/ 60 w 258"/>
                  <a:gd name="T23" fmla="*/ 42 h 732"/>
                  <a:gd name="T24" fmla="*/ 60 w 258"/>
                  <a:gd name="T25" fmla="*/ 0 h 732"/>
                  <a:gd name="T26" fmla="*/ 66 w 258"/>
                  <a:gd name="T27" fmla="*/ 90 h 732"/>
                  <a:gd name="T28" fmla="*/ 72 w 258"/>
                  <a:gd name="T29" fmla="*/ 228 h 732"/>
                  <a:gd name="T30" fmla="*/ 78 w 258"/>
                  <a:gd name="T31" fmla="*/ 378 h 732"/>
                  <a:gd name="T32" fmla="*/ 84 w 258"/>
                  <a:gd name="T33" fmla="*/ 510 h 732"/>
                  <a:gd name="T34" fmla="*/ 90 w 258"/>
                  <a:gd name="T35" fmla="*/ 612 h 732"/>
                  <a:gd name="T36" fmla="*/ 96 w 258"/>
                  <a:gd name="T37" fmla="*/ 678 h 732"/>
                  <a:gd name="T38" fmla="*/ 96 w 258"/>
                  <a:gd name="T39" fmla="*/ 720 h 732"/>
                  <a:gd name="T40" fmla="*/ 102 w 258"/>
                  <a:gd name="T41" fmla="*/ 732 h 732"/>
                  <a:gd name="T42" fmla="*/ 108 w 258"/>
                  <a:gd name="T43" fmla="*/ 726 h 732"/>
                  <a:gd name="T44" fmla="*/ 114 w 258"/>
                  <a:gd name="T45" fmla="*/ 708 h 732"/>
                  <a:gd name="T46" fmla="*/ 120 w 258"/>
                  <a:gd name="T47" fmla="*/ 678 h 732"/>
                  <a:gd name="T48" fmla="*/ 126 w 258"/>
                  <a:gd name="T49" fmla="*/ 642 h 732"/>
                  <a:gd name="T50" fmla="*/ 126 w 258"/>
                  <a:gd name="T51" fmla="*/ 606 h 732"/>
                  <a:gd name="T52" fmla="*/ 132 w 258"/>
                  <a:gd name="T53" fmla="*/ 564 h 732"/>
                  <a:gd name="T54" fmla="*/ 138 w 258"/>
                  <a:gd name="T55" fmla="*/ 522 h 732"/>
                  <a:gd name="T56" fmla="*/ 144 w 258"/>
                  <a:gd name="T57" fmla="*/ 480 h 732"/>
                  <a:gd name="T58" fmla="*/ 150 w 258"/>
                  <a:gd name="T59" fmla="*/ 438 h 732"/>
                  <a:gd name="T60" fmla="*/ 156 w 258"/>
                  <a:gd name="T61" fmla="*/ 396 h 732"/>
                  <a:gd name="T62" fmla="*/ 162 w 258"/>
                  <a:gd name="T63" fmla="*/ 360 h 732"/>
                  <a:gd name="T64" fmla="*/ 162 w 258"/>
                  <a:gd name="T65" fmla="*/ 324 h 732"/>
                  <a:gd name="T66" fmla="*/ 168 w 258"/>
                  <a:gd name="T67" fmla="*/ 294 h 732"/>
                  <a:gd name="T68" fmla="*/ 174 w 258"/>
                  <a:gd name="T69" fmla="*/ 264 h 732"/>
                  <a:gd name="T70" fmla="*/ 180 w 258"/>
                  <a:gd name="T71" fmla="*/ 234 h 732"/>
                  <a:gd name="T72" fmla="*/ 186 w 258"/>
                  <a:gd name="T73" fmla="*/ 210 h 732"/>
                  <a:gd name="T74" fmla="*/ 192 w 258"/>
                  <a:gd name="T75" fmla="*/ 186 h 732"/>
                  <a:gd name="T76" fmla="*/ 192 w 258"/>
                  <a:gd name="T77" fmla="*/ 168 h 732"/>
                  <a:gd name="T78" fmla="*/ 198 w 258"/>
                  <a:gd name="T79" fmla="*/ 144 h 732"/>
                  <a:gd name="T80" fmla="*/ 204 w 258"/>
                  <a:gd name="T81" fmla="*/ 126 h 732"/>
                  <a:gd name="T82" fmla="*/ 210 w 258"/>
                  <a:gd name="T83" fmla="*/ 114 h 732"/>
                  <a:gd name="T84" fmla="*/ 216 w 258"/>
                  <a:gd name="T85" fmla="*/ 96 h 732"/>
                  <a:gd name="T86" fmla="*/ 222 w 258"/>
                  <a:gd name="T87" fmla="*/ 84 h 732"/>
                  <a:gd name="T88" fmla="*/ 228 w 258"/>
                  <a:gd name="T89" fmla="*/ 72 h 732"/>
                  <a:gd name="T90" fmla="*/ 228 w 258"/>
                  <a:gd name="T91" fmla="*/ 60 h 732"/>
                  <a:gd name="T92" fmla="*/ 234 w 258"/>
                  <a:gd name="T93" fmla="*/ 54 h 732"/>
                  <a:gd name="T94" fmla="*/ 240 w 258"/>
                  <a:gd name="T95" fmla="*/ 48 h 732"/>
                  <a:gd name="T96" fmla="*/ 246 w 258"/>
                  <a:gd name="T97" fmla="*/ 36 h 732"/>
                  <a:gd name="T98" fmla="*/ 252 w 258"/>
                  <a:gd name="T99" fmla="*/ 30 h 732"/>
                  <a:gd name="T100" fmla="*/ 258 w 258"/>
                  <a:gd name="T101" fmla="*/ 24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8" h="732">
                    <a:moveTo>
                      <a:pt x="0" y="540"/>
                    </a:moveTo>
                    <a:lnTo>
                      <a:pt x="0" y="726"/>
                    </a:lnTo>
                    <a:lnTo>
                      <a:pt x="0" y="426"/>
                    </a:lnTo>
                    <a:lnTo>
                      <a:pt x="0" y="594"/>
                    </a:lnTo>
                    <a:lnTo>
                      <a:pt x="0" y="552"/>
                    </a:lnTo>
                    <a:lnTo>
                      <a:pt x="6" y="0"/>
                    </a:lnTo>
                    <a:lnTo>
                      <a:pt x="6" y="96"/>
                    </a:lnTo>
                    <a:lnTo>
                      <a:pt x="6" y="486"/>
                    </a:lnTo>
                    <a:lnTo>
                      <a:pt x="6" y="672"/>
                    </a:lnTo>
                    <a:lnTo>
                      <a:pt x="6" y="462"/>
                    </a:lnTo>
                    <a:lnTo>
                      <a:pt x="6" y="0"/>
                    </a:lnTo>
                    <a:lnTo>
                      <a:pt x="12" y="636"/>
                    </a:lnTo>
                    <a:lnTo>
                      <a:pt x="12" y="114"/>
                    </a:lnTo>
                    <a:lnTo>
                      <a:pt x="12" y="702"/>
                    </a:lnTo>
                    <a:lnTo>
                      <a:pt x="12" y="18"/>
                    </a:lnTo>
                    <a:lnTo>
                      <a:pt x="12" y="426"/>
                    </a:lnTo>
                    <a:lnTo>
                      <a:pt x="12" y="702"/>
                    </a:lnTo>
                    <a:lnTo>
                      <a:pt x="18" y="192"/>
                    </a:lnTo>
                    <a:lnTo>
                      <a:pt x="18" y="24"/>
                    </a:lnTo>
                    <a:lnTo>
                      <a:pt x="18" y="414"/>
                    </a:lnTo>
                    <a:lnTo>
                      <a:pt x="18" y="720"/>
                    </a:lnTo>
                    <a:lnTo>
                      <a:pt x="18" y="612"/>
                    </a:lnTo>
                    <a:lnTo>
                      <a:pt x="18" y="276"/>
                    </a:lnTo>
                    <a:lnTo>
                      <a:pt x="24" y="30"/>
                    </a:lnTo>
                    <a:lnTo>
                      <a:pt x="24" y="30"/>
                    </a:lnTo>
                    <a:lnTo>
                      <a:pt x="24" y="228"/>
                    </a:lnTo>
                    <a:lnTo>
                      <a:pt x="24" y="486"/>
                    </a:lnTo>
                    <a:lnTo>
                      <a:pt x="24" y="672"/>
                    </a:lnTo>
                    <a:lnTo>
                      <a:pt x="24" y="732"/>
                    </a:lnTo>
                    <a:lnTo>
                      <a:pt x="30" y="666"/>
                    </a:lnTo>
                    <a:lnTo>
                      <a:pt x="30" y="516"/>
                    </a:lnTo>
                    <a:lnTo>
                      <a:pt x="30" y="336"/>
                    </a:lnTo>
                    <a:lnTo>
                      <a:pt x="30" y="174"/>
                    </a:lnTo>
                    <a:lnTo>
                      <a:pt x="30" y="54"/>
                    </a:lnTo>
                    <a:lnTo>
                      <a:pt x="30" y="0"/>
                    </a:lnTo>
                    <a:lnTo>
                      <a:pt x="36" y="12"/>
                    </a:lnTo>
                    <a:lnTo>
                      <a:pt x="36" y="66"/>
                    </a:lnTo>
                    <a:lnTo>
                      <a:pt x="36" y="162"/>
                    </a:lnTo>
                    <a:lnTo>
                      <a:pt x="36" y="276"/>
                    </a:lnTo>
                    <a:lnTo>
                      <a:pt x="36" y="390"/>
                    </a:lnTo>
                    <a:lnTo>
                      <a:pt x="36" y="498"/>
                    </a:lnTo>
                    <a:lnTo>
                      <a:pt x="42" y="594"/>
                    </a:lnTo>
                    <a:lnTo>
                      <a:pt x="42" y="660"/>
                    </a:lnTo>
                    <a:lnTo>
                      <a:pt x="42" y="708"/>
                    </a:lnTo>
                    <a:lnTo>
                      <a:pt x="42" y="732"/>
                    </a:lnTo>
                    <a:lnTo>
                      <a:pt x="42" y="732"/>
                    </a:lnTo>
                    <a:lnTo>
                      <a:pt x="42" y="708"/>
                    </a:lnTo>
                    <a:lnTo>
                      <a:pt x="48" y="672"/>
                    </a:lnTo>
                    <a:lnTo>
                      <a:pt x="48" y="624"/>
                    </a:lnTo>
                    <a:lnTo>
                      <a:pt x="48" y="564"/>
                    </a:lnTo>
                    <a:lnTo>
                      <a:pt x="48" y="504"/>
                    </a:lnTo>
                    <a:lnTo>
                      <a:pt x="48" y="438"/>
                    </a:lnTo>
                    <a:lnTo>
                      <a:pt x="48" y="372"/>
                    </a:lnTo>
                    <a:lnTo>
                      <a:pt x="54" y="306"/>
                    </a:lnTo>
                    <a:lnTo>
                      <a:pt x="54" y="246"/>
                    </a:lnTo>
                    <a:lnTo>
                      <a:pt x="54" y="192"/>
                    </a:lnTo>
                    <a:lnTo>
                      <a:pt x="54" y="144"/>
                    </a:lnTo>
                    <a:lnTo>
                      <a:pt x="54" y="102"/>
                    </a:lnTo>
                    <a:lnTo>
                      <a:pt x="54" y="66"/>
                    </a:lnTo>
                    <a:lnTo>
                      <a:pt x="60" y="42"/>
                    </a:lnTo>
                    <a:lnTo>
                      <a:pt x="60" y="18"/>
                    </a:lnTo>
                    <a:lnTo>
                      <a:pt x="60" y="6"/>
                    </a:lnTo>
                    <a:lnTo>
                      <a:pt x="60" y="0"/>
                    </a:lnTo>
                    <a:lnTo>
                      <a:pt x="60" y="0"/>
                    </a:lnTo>
                    <a:lnTo>
                      <a:pt x="60" y="0"/>
                    </a:lnTo>
                    <a:lnTo>
                      <a:pt x="66" y="12"/>
                    </a:lnTo>
                    <a:lnTo>
                      <a:pt x="66" y="24"/>
                    </a:lnTo>
                    <a:lnTo>
                      <a:pt x="66" y="42"/>
                    </a:lnTo>
                    <a:lnTo>
                      <a:pt x="66" y="66"/>
                    </a:lnTo>
                    <a:lnTo>
                      <a:pt x="66" y="90"/>
                    </a:lnTo>
                    <a:lnTo>
                      <a:pt x="66" y="114"/>
                    </a:lnTo>
                    <a:lnTo>
                      <a:pt x="72" y="138"/>
                    </a:lnTo>
                    <a:lnTo>
                      <a:pt x="72" y="168"/>
                    </a:lnTo>
                    <a:lnTo>
                      <a:pt x="72" y="198"/>
                    </a:lnTo>
                    <a:lnTo>
                      <a:pt x="72" y="228"/>
                    </a:lnTo>
                    <a:lnTo>
                      <a:pt x="72" y="258"/>
                    </a:lnTo>
                    <a:lnTo>
                      <a:pt x="78" y="288"/>
                    </a:lnTo>
                    <a:lnTo>
                      <a:pt x="78" y="318"/>
                    </a:lnTo>
                    <a:lnTo>
                      <a:pt x="78" y="348"/>
                    </a:lnTo>
                    <a:lnTo>
                      <a:pt x="78" y="378"/>
                    </a:lnTo>
                    <a:lnTo>
                      <a:pt x="78" y="408"/>
                    </a:lnTo>
                    <a:lnTo>
                      <a:pt x="78" y="432"/>
                    </a:lnTo>
                    <a:lnTo>
                      <a:pt x="84" y="462"/>
                    </a:lnTo>
                    <a:lnTo>
                      <a:pt x="84" y="486"/>
                    </a:lnTo>
                    <a:lnTo>
                      <a:pt x="84" y="510"/>
                    </a:lnTo>
                    <a:lnTo>
                      <a:pt x="84" y="534"/>
                    </a:lnTo>
                    <a:lnTo>
                      <a:pt x="84" y="552"/>
                    </a:lnTo>
                    <a:lnTo>
                      <a:pt x="84" y="576"/>
                    </a:lnTo>
                    <a:lnTo>
                      <a:pt x="90" y="594"/>
                    </a:lnTo>
                    <a:lnTo>
                      <a:pt x="90" y="612"/>
                    </a:lnTo>
                    <a:lnTo>
                      <a:pt x="90" y="630"/>
                    </a:lnTo>
                    <a:lnTo>
                      <a:pt x="90" y="642"/>
                    </a:lnTo>
                    <a:lnTo>
                      <a:pt x="90" y="654"/>
                    </a:lnTo>
                    <a:lnTo>
                      <a:pt x="90" y="666"/>
                    </a:lnTo>
                    <a:lnTo>
                      <a:pt x="96" y="678"/>
                    </a:lnTo>
                    <a:lnTo>
                      <a:pt x="96" y="690"/>
                    </a:lnTo>
                    <a:lnTo>
                      <a:pt x="96" y="696"/>
                    </a:lnTo>
                    <a:lnTo>
                      <a:pt x="96" y="708"/>
                    </a:lnTo>
                    <a:lnTo>
                      <a:pt x="96" y="714"/>
                    </a:lnTo>
                    <a:lnTo>
                      <a:pt x="96" y="720"/>
                    </a:lnTo>
                    <a:lnTo>
                      <a:pt x="102" y="726"/>
                    </a:lnTo>
                    <a:lnTo>
                      <a:pt x="102" y="726"/>
                    </a:lnTo>
                    <a:lnTo>
                      <a:pt x="102" y="732"/>
                    </a:lnTo>
                    <a:lnTo>
                      <a:pt x="102" y="732"/>
                    </a:lnTo>
                    <a:lnTo>
                      <a:pt x="102" y="732"/>
                    </a:lnTo>
                    <a:lnTo>
                      <a:pt x="102" y="732"/>
                    </a:lnTo>
                    <a:lnTo>
                      <a:pt x="108" y="732"/>
                    </a:lnTo>
                    <a:lnTo>
                      <a:pt x="108" y="732"/>
                    </a:lnTo>
                    <a:lnTo>
                      <a:pt x="108" y="732"/>
                    </a:lnTo>
                    <a:lnTo>
                      <a:pt x="108" y="726"/>
                    </a:lnTo>
                    <a:lnTo>
                      <a:pt x="108" y="726"/>
                    </a:lnTo>
                    <a:lnTo>
                      <a:pt x="108" y="720"/>
                    </a:lnTo>
                    <a:lnTo>
                      <a:pt x="114" y="720"/>
                    </a:lnTo>
                    <a:lnTo>
                      <a:pt x="114" y="714"/>
                    </a:lnTo>
                    <a:lnTo>
                      <a:pt x="114" y="708"/>
                    </a:lnTo>
                    <a:lnTo>
                      <a:pt x="114" y="702"/>
                    </a:lnTo>
                    <a:lnTo>
                      <a:pt x="114" y="702"/>
                    </a:lnTo>
                    <a:lnTo>
                      <a:pt x="114" y="696"/>
                    </a:lnTo>
                    <a:lnTo>
                      <a:pt x="120" y="690"/>
                    </a:lnTo>
                    <a:lnTo>
                      <a:pt x="120" y="678"/>
                    </a:lnTo>
                    <a:lnTo>
                      <a:pt x="120" y="672"/>
                    </a:lnTo>
                    <a:lnTo>
                      <a:pt x="120" y="666"/>
                    </a:lnTo>
                    <a:lnTo>
                      <a:pt x="120" y="660"/>
                    </a:lnTo>
                    <a:lnTo>
                      <a:pt x="120" y="654"/>
                    </a:lnTo>
                    <a:lnTo>
                      <a:pt x="126" y="642"/>
                    </a:lnTo>
                    <a:lnTo>
                      <a:pt x="126" y="636"/>
                    </a:lnTo>
                    <a:lnTo>
                      <a:pt x="126" y="630"/>
                    </a:lnTo>
                    <a:lnTo>
                      <a:pt x="126" y="618"/>
                    </a:lnTo>
                    <a:lnTo>
                      <a:pt x="126" y="612"/>
                    </a:lnTo>
                    <a:lnTo>
                      <a:pt x="126" y="606"/>
                    </a:lnTo>
                    <a:lnTo>
                      <a:pt x="132" y="594"/>
                    </a:lnTo>
                    <a:lnTo>
                      <a:pt x="132" y="588"/>
                    </a:lnTo>
                    <a:lnTo>
                      <a:pt x="132" y="582"/>
                    </a:lnTo>
                    <a:lnTo>
                      <a:pt x="132" y="570"/>
                    </a:lnTo>
                    <a:lnTo>
                      <a:pt x="132" y="564"/>
                    </a:lnTo>
                    <a:lnTo>
                      <a:pt x="132" y="552"/>
                    </a:lnTo>
                    <a:lnTo>
                      <a:pt x="138" y="546"/>
                    </a:lnTo>
                    <a:lnTo>
                      <a:pt x="138" y="534"/>
                    </a:lnTo>
                    <a:lnTo>
                      <a:pt x="138" y="528"/>
                    </a:lnTo>
                    <a:lnTo>
                      <a:pt x="138" y="522"/>
                    </a:lnTo>
                    <a:lnTo>
                      <a:pt x="138" y="510"/>
                    </a:lnTo>
                    <a:lnTo>
                      <a:pt x="138" y="504"/>
                    </a:lnTo>
                    <a:lnTo>
                      <a:pt x="144" y="492"/>
                    </a:lnTo>
                    <a:lnTo>
                      <a:pt x="144" y="486"/>
                    </a:lnTo>
                    <a:lnTo>
                      <a:pt x="144" y="480"/>
                    </a:lnTo>
                    <a:lnTo>
                      <a:pt x="144" y="468"/>
                    </a:lnTo>
                    <a:lnTo>
                      <a:pt x="144" y="462"/>
                    </a:lnTo>
                    <a:lnTo>
                      <a:pt x="150" y="450"/>
                    </a:lnTo>
                    <a:lnTo>
                      <a:pt x="150" y="444"/>
                    </a:lnTo>
                    <a:lnTo>
                      <a:pt x="150" y="438"/>
                    </a:lnTo>
                    <a:lnTo>
                      <a:pt x="150" y="426"/>
                    </a:lnTo>
                    <a:lnTo>
                      <a:pt x="150" y="420"/>
                    </a:lnTo>
                    <a:lnTo>
                      <a:pt x="150" y="414"/>
                    </a:lnTo>
                    <a:lnTo>
                      <a:pt x="156" y="402"/>
                    </a:lnTo>
                    <a:lnTo>
                      <a:pt x="156" y="396"/>
                    </a:lnTo>
                    <a:lnTo>
                      <a:pt x="156" y="390"/>
                    </a:lnTo>
                    <a:lnTo>
                      <a:pt x="156" y="384"/>
                    </a:lnTo>
                    <a:lnTo>
                      <a:pt x="156" y="372"/>
                    </a:lnTo>
                    <a:lnTo>
                      <a:pt x="156" y="366"/>
                    </a:lnTo>
                    <a:lnTo>
                      <a:pt x="162" y="360"/>
                    </a:lnTo>
                    <a:lnTo>
                      <a:pt x="162" y="354"/>
                    </a:lnTo>
                    <a:lnTo>
                      <a:pt x="162" y="348"/>
                    </a:lnTo>
                    <a:lnTo>
                      <a:pt x="162" y="336"/>
                    </a:lnTo>
                    <a:lnTo>
                      <a:pt x="162" y="330"/>
                    </a:lnTo>
                    <a:lnTo>
                      <a:pt x="162" y="324"/>
                    </a:lnTo>
                    <a:lnTo>
                      <a:pt x="168" y="318"/>
                    </a:lnTo>
                    <a:lnTo>
                      <a:pt x="168" y="312"/>
                    </a:lnTo>
                    <a:lnTo>
                      <a:pt x="168" y="306"/>
                    </a:lnTo>
                    <a:lnTo>
                      <a:pt x="168" y="300"/>
                    </a:lnTo>
                    <a:lnTo>
                      <a:pt x="168" y="294"/>
                    </a:lnTo>
                    <a:lnTo>
                      <a:pt x="168" y="288"/>
                    </a:lnTo>
                    <a:lnTo>
                      <a:pt x="174" y="282"/>
                    </a:lnTo>
                    <a:lnTo>
                      <a:pt x="174" y="276"/>
                    </a:lnTo>
                    <a:lnTo>
                      <a:pt x="174" y="270"/>
                    </a:lnTo>
                    <a:lnTo>
                      <a:pt x="174" y="264"/>
                    </a:lnTo>
                    <a:lnTo>
                      <a:pt x="174" y="258"/>
                    </a:lnTo>
                    <a:lnTo>
                      <a:pt x="174" y="252"/>
                    </a:lnTo>
                    <a:lnTo>
                      <a:pt x="180" y="246"/>
                    </a:lnTo>
                    <a:lnTo>
                      <a:pt x="180" y="240"/>
                    </a:lnTo>
                    <a:lnTo>
                      <a:pt x="180" y="234"/>
                    </a:lnTo>
                    <a:lnTo>
                      <a:pt x="180" y="228"/>
                    </a:lnTo>
                    <a:lnTo>
                      <a:pt x="180" y="222"/>
                    </a:lnTo>
                    <a:lnTo>
                      <a:pt x="180" y="222"/>
                    </a:lnTo>
                    <a:lnTo>
                      <a:pt x="186" y="216"/>
                    </a:lnTo>
                    <a:lnTo>
                      <a:pt x="186" y="210"/>
                    </a:lnTo>
                    <a:lnTo>
                      <a:pt x="186" y="204"/>
                    </a:lnTo>
                    <a:lnTo>
                      <a:pt x="186" y="198"/>
                    </a:lnTo>
                    <a:lnTo>
                      <a:pt x="186" y="198"/>
                    </a:lnTo>
                    <a:lnTo>
                      <a:pt x="186" y="192"/>
                    </a:lnTo>
                    <a:lnTo>
                      <a:pt x="192" y="186"/>
                    </a:lnTo>
                    <a:lnTo>
                      <a:pt x="192" y="180"/>
                    </a:lnTo>
                    <a:lnTo>
                      <a:pt x="192" y="180"/>
                    </a:lnTo>
                    <a:lnTo>
                      <a:pt x="192" y="174"/>
                    </a:lnTo>
                    <a:lnTo>
                      <a:pt x="192" y="168"/>
                    </a:lnTo>
                    <a:lnTo>
                      <a:pt x="192" y="168"/>
                    </a:lnTo>
                    <a:lnTo>
                      <a:pt x="198" y="162"/>
                    </a:lnTo>
                    <a:lnTo>
                      <a:pt x="198" y="156"/>
                    </a:lnTo>
                    <a:lnTo>
                      <a:pt x="198" y="156"/>
                    </a:lnTo>
                    <a:lnTo>
                      <a:pt x="198" y="150"/>
                    </a:lnTo>
                    <a:lnTo>
                      <a:pt x="198" y="144"/>
                    </a:lnTo>
                    <a:lnTo>
                      <a:pt x="198" y="144"/>
                    </a:lnTo>
                    <a:lnTo>
                      <a:pt x="204" y="138"/>
                    </a:lnTo>
                    <a:lnTo>
                      <a:pt x="204" y="138"/>
                    </a:lnTo>
                    <a:lnTo>
                      <a:pt x="204" y="132"/>
                    </a:lnTo>
                    <a:lnTo>
                      <a:pt x="204" y="126"/>
                    </a:lnTo>
                    <a:lnTo>
                      <a:pt x="204" y="126"/>
                    </a:lnTo>
                    <a:lnTo>
                      <a:pt x="204" y="120"/>
                    </a:lnTo>
                    <a:lnTo>
                      <a:pt x="210" y="120"/>
                    </a:lnTo>
                    <a:lnTo>
                      <a:pt x="210" y="114"/>
                    </a:lnTo>
                    <a:lnTo>
                      <a:pt x="210" y="114"/>
                    </a:lnTo>
                    <a:lnTo>
                      <a:pt x="210" y="108"/>
                    </a:lnTo>
                    <a:lnTo>
                      <a:pt x="210" y="108"/>
                    </a:lnTo>
                    <a:lnTo>
                      <a:pt x="210" y="102"/>
                    </a:lnTo>
                    <a:lnTo>
                      <a:pt x="216" y="102"/>
                    </a:lnTo>
                    <a:lnTo>
                      <a:pt x="216" y="96"/>
                    </a:lnTo>
                    <a:lnTo>
                      <a:pt x="216" y="96"/>
                    </a:lnTo>
                    <a:lnTo>
                      <a:pt x="216" y="90"/>
                    </a:lnTo>
                    <a:lnTo>
                      <a:pt x="216" y="90"/>
                    </a:lnTo>
                    <a:lnTo>
                      <a:pt x="222" y="90"/>
                    </a:lnTo>
                    <a:lnTo>
                      <a:pt x="222" y="84"/>
                    </a:lnTo>
                    <a:lnTo>
                      <a:pt x="222" y="84"/>
                    </a:lnTo>
                    <a:lnTo>
                      <a:pt x="222" y="78"/>
                    </a:lnTo>
                    <a:lnTo>
                      <a:pt x="222" y="78"/>
                    </a:lnTo>
                    <a:lnTo>
                      <a:pt x="222" y="78"/>
                    </a:lnTo>
                    <a:lnTo>
                      <a:pt x="228" y="72"/>
                    </a:lnTo>
                    <a:lnTo>
                      <a:pt x="228" y="72"/>
                    </a:lnTo>
                    <a:lnTo>
                      <a:pt x="228" y="72"/>
                    </a:lnTo>
                    <a:lnTo>
                      <a:pt x="228" y="66"/>
                    </a:lnTo>
                    <a:lnTo>
                      <a:pt x="228" y="66"/>
                    </a:lnTo>
                    <a:lnTo>
                      <a:pt x="228" y="60"/>
                    </a:lnTo>
                    <a:lnTo>
                      <a:pt x="234" y="60"/>
                    </a:lnTo>
                    <a:lnTo>
                      <a:pt x="234" y="60"/>
                    </a:lnTo>
                    <a:lnTo>
                      <a:pt x="234" y="60"/>
                    </a:lnTo>
                    <a:lnTo>
                      <a:pt x="234" y="54"/>
                    </a:lnTo>
                    <a:lnTo>
                      <a:pt x="234" y="54"/>
                    </a:lnTo>
                    <a:lnTo>
                      <a:pt x="234" y="54"/>
                    </a:lnTo>
                    <a:lnTo>
                      <a:pt x="240" y="48"/>
                    </a:lnTo>
                    <a:lnTo>
                      <a:pt x="240" y="48"/>
                    </a:lnTo>
                    <a:lnTo>
                      <a:pt x="240" y="48"/>
                    </a:lnTo>
                    <a:lnTo>
                      <a:pt x="240" y="48"/>
                    </a:lnTo>
                    <a:lnTo>
                      <a:pt x="240" y="42"/>
                    </a:lnTo>
                    <a:lnTo>
                      <a:pt x="240" y="42"/>
                    </a:lnTo>
                    <a:lnTo>
                      <a:pt x="246" y="42"/>
                    </a:lnTo>
                    <a:lnTo>
                      <a:pt x="246" y="42"/>
                    </a:lnTo>
                    <a:lnTo>
                      <a:pt x="246" y="36"/>
                    </a:lnTo>
                    <a:lnTo>
                      <a:pt x="246" y="36"/>
                    </a:lnTo>
                    <a:lnTo>
                      <a:pt x="246" y="36"/>
                    </a:lnTo>
                    <a:lnTo>
                      <a:pt x="246" y="36"/>
                    </a:lnTo>
                    <a:lnTo>
                      <a:pt x="252" y="30"/>
                    </a:lnTo>
                    <a:lnTo>
                      <a:pt x="252" y="30"/>
                    </a:lnTo>
                    <a:lnTo>
                      <a:pt x="252" y="30"/>
                    </a:lnTo>
                    <a:lnTo>
                      <a:pt x="252" y="30"/>
                    </a:lnTo>
                    <a:lnTo>
                      <a:pt x="252" y="30"/>
                    </a:lnTo>
                    <a:lnTo>
                      <a:pt x="252" y="24"/>
                    </a:lnTo>
                    <a:lnTo>
                      <a:pt x="258" y="24"/>
                    </a:lnTo>
                    <a:lnTo>
                      <a:pt x="258" y="24"/>
                    </a:lnTo>
                  </a:path>
                </a:pathLst>
              </a:custGeom>
              <a:noFill/>
              <a:ln w="95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48"/>
              <p:cNvSpPr>
                <a:spLocks/>
              </p:cNvSpPr>
              <p:nvPr/>
            </p:nvSpPr>
            <p:spPr bwMode="auto">
              <a:xfrm>
                <a:off x="4913" y="1885"/>
                <a:ext cx="271" cy="59"/>
              </a:xfrm>
              <a:custGeom>
                <a:avLst/>
                <a:gdLst>
                  <a:gd name="T0" fmla="*/ 0 w 246"/>
                  <a:gd name="T1" fmla="*/ 24 h 54"/>
                  <a:gd name="T2" fmla="*/ 6 w 246"/>
                  <a:gd name="T3" fmla="*/ 18 h 54"/>
                  <a:gd name="T4" fmla="*/ 12 w 246"/>
                  <a:gd name="T5" fmla="*/ 12 h 54"/>
                  <a:gd name="T6" fmla="*/ 12 w 246"/>
                  <a:gd name="T7" fmla="*/ 12 h 54"/>
                  <a:gd name="T8" fmla="*/ 18 w 246"/>
                  <a:gd name="T9" fmla="*/ 12 h 54"/>
                  <a:gd name="T10" fmla="*/ 24 w 246"/>
                  <a:gd name="T11" fmla="*/ 6 h 54"/>
                  <a:gd name="T12" fmla="*/ 24 w 246"/>
                  <a:gd name="T13" fmla="*/ 6 h 54"/>
                  <a:gd name="T14" fmla="*/ 30 w 246"/>
                  <a:gd name="T15" fmla="*/ 6 h 54"/>
                  <a:gd name="T16" fmla="*/ 36 w 246"/>
                  <a:gd name="T17" fmla="*/ 0 h 54"/>
                  <a:gd name="T18" fmla="*/ 36 w 246"/>
                  <a:gd name="T19" fmla="*/ 0 h 54"/>
                  <a:gd name="T20" fmla="*/ 42 w 246"/>
                  <a:gd name="T21" fmla="*/ 0 h 54"/>
                  <a:gd name="T22" fmla="*/ 48 w 246"/>
                  <a:gd name="T23" fmla="*/ 0 h 54"/>
                  <a:gd name="T24" fmla="*/ 48 w 246"/>
                  <a:gd name="T25" fmla="*/ 0 h 54"/>
                  <a:gd name="T26" fmla="*/ 54 w 246"/>
                  <a:gd name="T27" fmla="*/ 0 h 54"/>
                  <a:gd name="T28" fmla="*/ 60 w 246"/>
                  <a:gd name="T29" fmla="*/ 0 h 54"/>
                  <a:gd name="T30" fmla="*/ 60 w 246"/>
                  <a:gd name="T31" fmla="*/ 0 h 54"/>
                  <a:gd name="T32" fmla="*/ 66 w 246"/>
                  <a:gd name="T33" fmla="*/ 0 h 54"/>
                  <a:gd name="T34" fmla="*/ 72 w 246"/>
                  <a:gd name="T35" fmla="*/ 0 h 54"/>
                  <a:gd name="T36" fmla="*/ 72 w 246"/>
                  <a:gd name="T37" fmla="*/ 0 h 54"/>
                  <a:gd name="T38" fmla="*/ 78 w 246"/>
                  <a:gd name="T39" fmla="*/ 0 h 54"/>
                  <a:gd name="T40" fmla="*/ 84 w 246"/>
                  <a:gd name="T41" fmla="*/ 0 h 54"/>
                  <a:gd name="T42" fmla="*/ 84 w 246"/>
                  <a:gd name="T43" fmla="*/ 0 h 54"/>
                  <a:gd name="T44" fmla="*/ 90 w 246"/>
                  <a:gd name="T45" fmla="*/ 0 h 54"/>
                  <a:gd name="T46" fmla="*/ 96 w 246"/>
                  <a:gd name="T47" fmla="*/ 0 h 54"/>
                  <a:gd name="T48" fmla="*/ 96 w 246"/>
                  <a:gd name="T49" fmla="*/ 0 h 54"/>
                  <a:gd name="T50" fmla="*/ 102 w 246"/>
                  <a:gd name="T51" fmla="*/ 6 h 54"/>
                  <a:gd name="T52" fmla="*/ 108 w 246"/>
                  <a:gd name="T53" fmla="*/ 6 h 54"/>
                  <a:gd name="T54" fmla="*/ 114 w 246"/>
                  <a:gd name="T55" fmla="*/ 6 h 54"/>
                  <a:gd name="T56" fmla="*/ 114 w 246"/>
                  <a:gd name="T57" fmla="*/ 6 h 54"/>
                  <a:gd name="T58" fmla="*/ 120 w 246"/>
                  <a:gd name="T59" fmla="*/ 6 h 54"/>
                  <a:gd name="T60" fmla="*/ 126 w 246"/>
                  <a:gd name="T61" fmla="*/ 12 h 54"/>
                  <a:gd name="T62" fmla="*/ 126 w 246"/>
                  <a:gd name="T63" fmla="*/ 12 h 54"/>
                  <a:gd name="T64" fmla="*/ 132 w 246"/>
                  <a:gd name="T65" fmla="*/ 12 h 54"/>
                  <a:gd name="T66" fmla="*/ 138 w 246"/>
                  <a:gd name="T67" fmla="*/ 12 h 54"/>
                  <a:gd name="T68" fmla="*/ 138 w 246"/>
                  <a:gd name="T69" fmla="*/ 12 h 54"/>
                  <a:gd name="T70" fmla="*/ 144 w 246"/>
                  <a:gd name="T71" fmla="*/ 18 h 54"/>
                  <a:gd name="T72" fmla="*/ 150 w 246"/>
                  <a:gd name="T73" fmla="*/ 18 h 54"/>
                  <a:gd name="T74" fmla="*/ 150 w 246"/>
                  <a:gd name="T75" fmla="*/ 18 h 54"/>
                  <a:gd name="T76" fmla="*/ 156 w 246"/>
                  <a:gd name="T77" fmla="*/ 18 h 54"/>
                  <a:gd name="T78" fmla="*/ 162 w 246"/>
                  <a:gd name="T79" fmla="*/ 24 h 54"/>
                  <a:gd name="T80" fmla="*/ 162 w 246"/>
                  <a:gd name="T81" fmla="*/ 24 h 54"/>
                  <a:gd name="T82" fmla="*/ 168 w 246"/>
                  <a:gd name="T83" fmla="*/ 24 h 54"/>
                  <a:gd name="T84" fmla="*/ 174 w 246"/>
                  <a:gd name="T85" fmla="*/ 30 h 54"/>
                  <a:gd name="T86" fmla="*/ 174 w 246"/>
                  <a:gd name="T87" fmla="*/ 30 h 54"/>
                  <a:gd name="T88" fmla="*/ 180 w 246"/>
                  <a:gd name="T89" fmla="*/ 30 h 54"/>
                  <a:gd name="T90" fmla="*/ 186 w 246"/>
                  <a:gd name="T91" fmla="*/ 30 h 54"/>
                  <a:gd name="T92" fmla="*/ 186 w 246"/>
                  <a:gd name="T93" fmla="*/ 36 h 54"/>
                  <a:gd name="T94" fmla="*/ 192 w 246"/>
                  <a:gd name="T95" fmla="*/ 36 h 54"/>
                  <a:gd name="T96" fmla="*/ 198 w 246"/>
                  <a:gd name="T97" fmla="*/ 36 h 54"/>
                  <a:gd name="T98" fmla="*/ 198 w 246"/>
                  <a:gd name="T99" fmla="*/ 36 h 54"/>
                  <a:gd name="T100" fmla="*/ 204 w 246"/>
                  <a:gd name="T101" fmla="*/ 42 h 54"/>
                  <a:gd name="T102" fmla="*/ 210 w 246"/>
                  <a:gd name="T103" fmla="*/ 42 h 54"/>
                  <a:gd name="T104" fmla="*/ 210 w 246"/>
                  <a:gd name="T105" fmla="*/ 42 h 54"/>
                  <a:gd name="T106" fmla="*/ 216 w 246"/>
                  <a:gd name="T107" fmla="*/ 42 h 54"/>
                  <a:gd name="T108" fmla="*/ 222 w 246"/>
                  <a:gd name="T109" fmla="*/ 48 h 54"/>
                  <a:gd name="T110" fmla="*/ 222 w 246"/>
                  <a:gd name="T111" fmla="*/ 48 h 54"/>
                  <a:gd name="T112" fmla="*/ 228 w 246"/>
                  <a:gd name="T113" fmla="*/ 48 h 54"/>
                  <a:gd name="T114" fmla="*/ 234 w 246"/>
                  <a:gd name="T115" fmla="*/ 54 h 54"/>
                  <a:gd name="T116" fmla="*/ 234 w 246"/>
                  <a:gd name="T117" fmla="*/ 54 h 54"/>
                  <a:gd name="T118" fmla="*/ 240 w 246"/>
                  <a:gd name="T119" fmla="*/ 54 h 54"/>
                  <a:gd name="T120" fmla="*/ 246 w 246"/>
                  <a:gd name="T1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54">
                    <a:moveTo>
                      <a:pt x="0" y="24"/>
                    </a:moveTo>
                    <a:lnTo>
                      <a:pt x="0" y="24"/>
                    </a:lnTo>
                    <a:lnTo>
                      <a:pt x="0" y="24"/>
                    </a:lnTo>
                    <a:lnTo>
                      <a:pt x="0" y="24"/>
                    </a:lnTo>
                    <a:lnTo>
                      <a:pt x="0" y="18"/>
                    </a:lnTo>
                    <a:lnTo>
                      <a:pt x="6" y="18"/>
                    </a:lnTo>
                    <a:lnTo>
                      <a:pt x="6" y="18"/>
                    </a:lnTo>
                    <a:lnTo>
                      <a:pt x="6" y="18"/>
                    </a:lnTo>
                    <a:lnTo>
                      <a:pt x="6" y="18"/>
                    </a:lnTo>
                    <a:lnTo>
                      <a:pt x="6" y="18"/>
                    </a:lnTo>
                    <a:lnTo>
                      <a:pt x="6" y="18"/>
                    </a:lnTo>
                    <a:lnTo>
                      <a:pt x="12" y="12"/>
                    </a:lnTo>
                    <a:lnTo>
                      <a:pt x="12" y="12"/>
                    </a:lnTo>
                    <a:lnTo>
                      <a:pt x="12" y="12"/>
                    </a:lnTo>
                    <a:lnTo>
                      <a:pt x="12" y="12"/>
                    </a:lnTo>
                    <a:lnTo>
                      <a:pt x="12" y="12"/>
                    </a:lnTo>
                    <a:lnTo>
                      <a:pt x="12" y="12"/>
                    </a:lnTo>
                    <a:lnTo>
                      <a:pt x="18" y="12"/>
                    </a:lnTo>
                    <a:lnTo>
                      <a:pt x="18" y="12"/>
                    </a:lnTo>
                    <a:lnTo>
                      <a:pt x="18" y="12"/>
                    </a:lnTo>
                    <a:lnTo>
                      <a:pt x="18" y="6"/>
                    </a:lnTo>
                    <a:lnTo>
                      <a:pt x="18" y="6"/>
                    </a:lnTo>
                    <a:lnTo>
                      <a:pt x="18" y="6"/>
                    </a:lnTo>
                    <a:lnTo>
                      <a:pt x="24" y="6"/>
                    </a:lnTo>
                    <a:lnTo>
                      <a:pt x="24" y="6"/>
                    </a:lnTo>
                    <a:lnTo>
                      <a:pt x="24" y="6"/>
                    </a:lnTo>
                    <a:lnTo>
                      <a:pt x="24" y="6"/>
                    </a:lnTo>
                    <a:lnTo>
                      <a:pt x="24" y="6"/>
                    </a:lnTo>
                    <a:lnTo>
                      <a:pt x="24" y="6"/>
                    </a:lnTo>
                    <a:lnTo>
                      <a:pt x="30" y="6"/>
                    </a:lnTo>
                    <a:lnTo>
                      <a:pt x="30" y="6"/>
                    </a:lnTo>
                    <a:lnTo>
                      <a:pt x="30" y="6"/>
                    </a:lnTo>
                    <a:lnTo>
                      <a:pt x="30" y="6"/>
                    </a:lnTo>
                    <a:lnTo>
                      <a:pt x="30" y="0"/>
                    </a:lnTo>
                    <a:lnTo>
                      <a:pt x="36" y="0"/>
                    </a:lnTo>
                    <a:lnTo>
                      <a:pt x="36" y="0"/>
                    </a:lnTo>
                    <a:lnTo>
                      <a:pt x="36" y="0"/>
                    </a:lnTo>
                    <a:lnTo>
                      <a:pt x="36" y="0"/>
                    </a:lnTo>
                    <a:lnTo>
                      <a:pt x="36" y="0"/>
                    </a:lnTo>
                    <a:lnTo>
                      <a:pt x="36" y="0"/>
                    </a:lnTo>
                    <a:lnTo>
                      <a:pt x="42" y="0"/>
                    </a:lnTo>
                    <a:lnTo>
                      <a:pt x="42" y="0"/>
                    </a:lnTo>
                    <a:lnTo>
                      <a:pt x="42" y="0"/>
                    </a:lnTo>
                    <a:lnTo>
                      <a:pt x="42" y="0"/>
                    </a:lnTo>
                    <a:lnTo>
                      <a:pt x="42" y="0"/>
                    </a:lnTo>
                    <a:lnTo>
                      <a:pt x="42" y="0"/>
                    </a:lnTo>
                    <a:lnTo>
                      <a:pt x="48" y="0"/>
                    </a:lnTo>
                    <a:lnTo>
                      <a:pt x="48" y="0"/>
                    </a:lnTo>
                    <a:lnTo>
                      <a:pt x="48" y="0"/>
                    </a:lnTo>
                    <a:lnTo>
                      <a:pt x="48" y="0"/>
                    </a:lnTo>
                    <a:lnTo>
                      <a:pt x="48" y="0"/>
                    </a:lnTo>
                    <a:lnTo>
                      <a:pt x="48" y="0"/>
                    </a:lnTo>
                    <a:lnTo>
                      <a:pt x="54" y="0"/>
                    </a:lnTo>
                    <a:lnTo>
                      <a:pt x="54" y="0"/>
                    </a:lnTo>
                    <a:lnTo>
                      <a:pt x="54" y="0"/>
                    </a:lnTo>
                    <a:lnTo>
                      <a:pt x="54" y="0"/>
                    </a:lnTo>
                    <a:lnTo>
                      <a:pt x="54" y="0"/>
                    </a:lnTo>
                    <a:lnTo>
                      <a:pt x="54" y="0"/>
                    </a:lnTo>
                    <a:lnTo>
                      <a:pt x="60" y="0"/>
                    </a:lnTo>
                    <a:lnTo>
                      <a:pt x="60" y="0"/>
                    </a:lnTo>
                    <a:lnTo>
                      <a:pt x="60" y="0"/>
                    </a:lnTo>
                    <a:lnTo>
                      <a:pt x="60" y="0"/>
                    </a:lnTo>
                    <a:lnTo>
                      <a:pt x="60" y="0"/>
                    </a:lnTo>
                    <a:lnTo>
                      <a:pt x="60" y="0"/>
                    </a:lnTo>
                    <a:lnTo>
                      <a:pt x="66" y="0"/>
                    </a:lnTo>
                    <a:lnTo>
                      <a:pt x="66" y="0"/>
                    </a:lnTo>
                    <a:lnTo>
                      <a:pt x="66" y="0"/>
                    </a:lnTo>
                    <a:lnTo>
                      <a:pt x="66" y="0"/>
                    </a:lnTo>
                    <a:lnTo>
                      <a:pt x="66" y="0"/>
                    </a:lnTo>
                    <a:lnTo>
                      <a:pt x="66" y="0"/>
                    </a:lnTo>
                    <a:lnTo>
                      <a:pt x="72" y="0"/>
                    </a:lnTo>
                    <a:lnTo>
                      <a:pt x="72" y="0"/>
                    </a:lnTo>
                    <a:lnTo>
                      <a:pt x="72" y="0"/>
                    </a:lnTo>
                    <a:lnTo>
                      <a:pt x="72" y="0"/>
                    </a:lnTo>
                    <a:lnTo>
                      <a:pt x="72" y="0"/>
                    </a:lnTo>
                    <a:lnTo>
                      <a:pt x="72" y="0"/>
                    </a:lnTo>
                    <a:lnTo>
                      <a:pt x="78" y="0"/>
                    </a:lnTo>
                    <a:lnTo>
                      <a:pt x="78" y="0"/>
                    </a:lnTo>
                    <a:lnTo>
                      <a:pt x="78" y="0"/>
                    </a:lnTo>
                    <a:lnTo>
                      <a:pt x="78" y="0"/>
                    </a:lnTo>
                    <a:lnTo>
                      <a:pt x="78" y="0"/>
                    </a:lnTo>
                    <a:lnTo>
                      <a:pt x="78" y="0"/>
                    </a:lnTo>
                    <a:lnTo>
                      <a:pt x="84" y="0"/>
                    </a:lnTo>
                    <a:lnTo>
                      <a:pt x="84" y="0"/>
                    </a:lnTo>
                    <a:lnTo>
                      <a:pt x="84" y="0"/>
                    </a:lnTo>
                    <a:lnTo>
                      <a:pt x="84" y="0"/>
                    </a:lnTo>
                    <a:lnTo>
                      <a:pt x="84" y="0"/>
                    </a:lnTo>
                    <a:lnTo>
                      <a:pt x="84" y="0"/>
                    </a:lnTo>
                    <a:lnTo>
                      <a:pt x="90" y="0"/>
                    </a:lnTo>
                    <a:lnTo>
                      <a:pt x="90" y="0"/>
                    </a:lnTo>
                    <a:lnTo>
                      <a:pt x="90" y="0"/>
                    </a:lnTo>
                    <a:lnTo>
                      <a:pt x="90" y="0"/>
                    </a:lnTo>
                    <a:lnTo>
                      <a:pt x="90" y="0"/>
                    </a:lnTo>
                    <a:lnTo>
                      <a:pt x="90" y="0"/>
                    </a:lnTo>
                    <a:lnTo>
                      <a:pt x="96" y="0"/>
                    </a:lnTo>
                    <a:lnTo>
                      <a:pt x="96" y="0"/>
                    </a:lnTo>
                    <a:lnTo>
                      <a:pt x="96" y="0"/>
                    </a:lnTo>
                    <a:lnTo>
                      <a:pt x="96" y="0"/>
                    </a:lnTo>
                    <a:lnTo>
                      <a:pt x="96" y="0"/>
                    </a:lnTo>
                    <a:lnTo>
                      <a:pt x="96" y="0"/>
                    </a:lnTo>
                    <a:lnTo>
                      <a:pt x="102" y="6"/>
                    </a:lnTo>
                    <a:lnTo>
                      <a:pt x="102" y="6"/>
                    </a:lnTo>
                    <a:lnTo>
                      <a:pt x="102" y="6"/>
                    </a:lnTo>
                    <a:lnTo>
                      <a:pt x="102" y="6"/>
                    </a:lnTo>
                    <a:lnTo>
                      <a:pt x="102" y="6"/>
                    </a:lnTo>
                    <a:lnTo>
                      <a:pt x="108" y="6"/>
                    </a:lnTo>
                    <a:lnTo>
                      <a:pt x="108" y="6"/>
                    </a:lnTo>
                    <a:lnTo>
                      <a:pt x="108" y="6"/>
                    </a:lnTo>
                    <a:lnTo>
                      <a:pt x="108" y="6"/>
                    </a:lnTo>
                    <a:lnTo>
                      <a:pt x="108" y="6"/>
                    </a:lnTo>
                    <a:lnTo>
                      <a:pt x="108" y="6"/>
                    </a:lnTo>
                    <a:lnTo>
                      <a:pt x="114" y="6"/>
                    </a:lnTo>
                    <a:lnTo>
                      <a:pt x="114" y="6"/>
                    </a:lnTo>
                    <a:lnTo>
                      <a:pt x="114" y="6"/>
                    </a:lnTo>
                    <a:lnTo>
                      <a:pt x="114" y="6"/>
                    </a:lnTo>
                    <a:lnTo>
                      <a:pt x="114" y="6"/>
                    </a:lnTo>
                    <a:lnTo>
                      <a:pt x="114" y="6"/>
                    </a:lnTo>
                    <a:lnTo>
                      <a:pt x="120" y="6"/>
                    </a:lnTo>
                    <a:lnTo>
                      <a:pt x="120" y="6"/>
                    </a:lnTo>
                    <a:lnTo>
                      <a:pt x="120" y="6"/>
                    </a:lnTo>
                    <a:lnTo>
                      <a:pt x="120" y="6"/>
                    </a:lnTo>
                    <a:lnTo>
                      <a:pt x="120" y="6"/>
                    </a:lnTo>
                    <a:lnTo>
                      <a:pt x="120" y="12"/>
                    </a:lnTo>
                    <a:lnTo>
                      <a:pt x="126" y="12"/>
                    </a:lnTo>
                    <a:lnTo>
                      <a:pt x="126" y="12"/>
                    </a:lnTo>
                    <a:lnTo>
                      <a:pt x="126" y="12"/>
                    </a:lnTo>
                    <a:lnTo>
                      <a:pt x="126" y="12"/>
                    </a:lnTo>
                    <a:lnTo>
                      <a:pt x="126" y="12"/>
                    </a:lnTo>
                    <a:lnTo>
                      <a:pt x="126" y="12"/>
                    </a:lnTo>
                    <a:lnTo>
                      <a:pt x="132" y="12"/>
                    </a:lnTo>
                    <a:lnTo>
                      <a:pt x="132" y="12"/>
                    </a:lnTo>
                    <a:lnTo>
                      <a:pt x="132" y="12"/>
                    </a:lnTo>
                    <a:lnTo>
                      <a:pt x="132" y="12"/>
                    </a:lnTo>
                    <a:lnTo>
                      <a:pt x="132" y="12"/>
                    </a:lnTo>
                    <a:lnTo>
                      <a:pt x="132" y="12"/>
                    </a:lnTo>
                    <a:lnTo>
                      <a:pt x="138" y="12"/>
                    </a:lnTo>
                    <a:lnTo>
                      <a:pt x="138" y="12"/>
                    </a:lnTo>
                    <a:lnTo>
                      <a:pt x="138" y="12"/>
                    </a:lnTo>
                    <a:lnTo>
                      <a:pt x="138" y="12"/>
                    </a:lnTo>
                    <a:lnTo>
                      <a:pt x="138" y="12"/>
                    </a:lnTo>
                    <a:lnTo>
                      <a:pt x="138" y="18"/>
                    </a:lnTo>
                    <a:lnTo>
                      <a:pt x="144" y="18"/>
                    </a:lnTo>
                    <a:lnTo>
                      <a:pt x="144" y="18"/>
                    </a:lnTo>
                    <a:lnTo>
                      <a:pt x="144" y="18"/>
                    </a:lnTo>
                    <a:lnTo>
                      <a:pt x="144" y="18"/>
                    </a:lnTo>
                    <a:lnTo>
                      <a:pt x="144" y="18"/>
                    </a:lnTo>
                    <a:lnTo>
                      <a:pt x="144" y="18"/>
                    </a:lnTo>
                    <a:lnTo>
                      <a:pt x="150" y="18"/>
                    </a:lnTo>
                    <a:lnTo>
                      <a:pt x="150" y="18"/>
                    </a:lnTo>
                    <a:lnTo>
                      <a:pt x="150" y="18"/>
                    </a:lnTo>
                    <a:lnTo>
                      <a:pt x="150" y="18"/>
                    </a:lnTo>
                    <a:lnTo>
                      <a:pt x="150" y="18"/>
                    </a:lnTo>
                    <a:lnTo>
                      <a:pt x="150" y="18"/>
                    </a:lnTo>
                    <a:lnTo>
                      <a:pt x="156" y="18"/>
                    </a:lnTo>
                    <a:lnTo>
                      <a:pt x="156" y="18"/>
                    </a:lnTo>
                    <a:lnTo>
                      <a:pt x="156" y="18"/>
                    </a:lnTo>
                    <a:lnTo>
                      <a:pt x="156" y="24"/>
                    </a:lnTo>
                    <a:lnTo>
                      <a:pt x="156" y="24"/>
                    </a:lnTo>
                    <a:lnTo>
                      <a:pt x="156" y="24"/>
                    </a:lnTo>
                    <a:lnTo>
                      <a:pt x="162" y="24"/>
                    </a:lnTo>
                    <a:lnTo>
                      <a:pt x="162" y="24"/>
                    </a:lnTo>
                    <a:lnTo>
                      <a:pt x="162" y="24"/>
                    </a:lnTo>
                    <a:lnTo>
                      <a:pt x="162" y="24"/>
                    </a:lnTo>
                    <a:lnTo>
                      <a:pt x="162" y="24"/>
                    </a:lnTo>
                    <a:lnTo>
                      <a:pt x="162" y="24"/>
                    </a:lnTo>
                    <a:lnTo>
                      <a:pt x="168" y="24"/>
                    </a:lnTo>
                    <a:lnTo>
                      <a:pt x="168" y="24"/>
                    </a:lnTo>
                    <a:lnTo>
                      <a:pt x="168" y="24"/>
                    </a:lnTo>
                    <a:lnTo>
                      <a:pt x="168" y="24"/>
                    </a:lnTo>
                    <a:lnTo>
                      <a:pt x="168" y="24"/>
                    </a:lnTo>
                    <a:lnTo>
                      <a:pt x="168" y="24"/>
                    </a:lnTo>
                    <a:lnTo>
                      <a:pt x="174" y="30"/>
                    </a:lnTo>
                    <a:lnTo>
                      <a:pt x="174" y="30"/>
                    </a:lnTo>
                    <a:lnTo>
                      <a:pt x="174" y="30"/>
                    </a:lnTo>
                    <a:lnTo>
                      <a:pt x="174" y="30"/>
                    </a:lnTo>
                    <a:lnTo>
                      <a:pt x="174" y="30"/>
                    </a:lnTo>
                    <a:lnTo>
                      <a:pt x="180" y="30"/>
                    </a:lnTo>
                    <a:lnTo>
                      <a:pt x="180" y="30"/>
                    </a:lnTo>
                    <a:lnTo>
                      <a:pt x="180" y="30"/>
                    </a:lnTo>
                    <a:lnTo>
                      <a:pt x="180" y="30"/>
                    </a:lnTo>
                    <a:lnTo>
                      <a:pt x="180" y="30"/>
                    </a:lnTo>
                    <a:lnTo>
                      <a:pt x="180" y="30"/>
                    </a:lnTo>
                    <a:lnTo>
                      <a:pt x="186" y="30"/>
                    </a:lnTo>
                    <a:lnTo>
                      <a:pt x="186" y="30"/>
                    </a:lnTo>
                    <a:lnTo>
                      <a:pt x="186" y="30"/>
                    </a:lnTo>
                    <a:lnTo>
                      <a:pt x="186" y="30"/>
                    </a:lnTo>
                    <a:lnTo>
                      <a:pt x="186" y="30"/>
                    </a:lnTo>
                    <a:lnTo>
                      <a:pt x="186" y="36"/>
                    </a:lnTo>
                    <a:lnTo>
                      <a:pt x="192" y="36"/>
                    </a:lnTo>
                    <a:lnTo>
                      <a:pt x="192" y="36"/>
                    </a:lnTo>
                    <a:lnTo>
                      <a:pt x="192" y="36"/>
                    </a:lnTo>
                    <a:lnTo>
                      <a:pt x="192" y="36"/>
                    </a:lnTo>
                    <a:lnTo>
                      <a:pt x="192" y="36"/>
                    </a:lnTo>
                    <a:lnTo>
                      <a:pt x="192" y="36"/>
                    </a:lnTo>
                    <a:lnTo>
                      <a:pt x="198" y="36"/>
                    </a:lnTo>
                    <a:lnTo>
                      <a:pt x="198" y="36"/>
                    </a:lnTo>
                    <a:lnTo>
                      <a:pt x="198" y="36"/>
                    </a:lnTo>
                    <a:lnTo>
                      <a:pt x="198" y="36"/>
                    </a:lnTo>
                    <a:lnTo>
                      <a:pt x="198" y="36"/>
                    </a:lnTo>
                    <a:lnTo>
                      <a:pt x="198" y="36"/>
                    </a:lnTo>
                    <a:lnTo>
                      <a:pt x="204" y="36"/>
                    </a:lnTo>
                    <a:lnTo>
                      <a:pt x="204" y="42"/>
                    </a:lnTo>
                    <a:lnTo>
                      <a:pt x="204" y="42"/>
                    </a:lnTo>
                    <a:lnTo>
                      <a:pt x="204" y="42"/>
                    </a:lnTo>
                    <a:lnTo>
                      <a:pt x="204" y="42"/>
                    </a:lnTo>
                    <a:lnTo>
                      <a:pt x="204" y="42"/>
                    </a:lnTo>
                    <a:lnTo>
                      <a:pt x="210" y="42"/>
                    </a:lnTo>
                    <a:lnTo>
                      <a:pt x="210" y="42"/>
                    </a:lnTo>
                    <a:lnTo>
                      <a:pt x="210" y="42"/>
                    </a:lnTo>
                    <a:lnTo>
                      <a:pt x="210" y="42"/>
                    </a:lnTo>
                    <a:lnTo>
                      <a:pt x="210" y="42"/>
                    </a:lnTo>
                    <a:lnTo>
                      <a:pt x="210" y="42"/>
                    </a:lnTo>
                    <a:lnTo>
                      <a:pt x="216" y="42"/>
                    </a:lnTo>
                    <a:lnTo>
                      <a:pt x="216" y="42"/>
                    </a:lnTo>
                    <a:lnTo>
                      <a:pt x="216" y="42"/>
                    </a:lnTo>
                    <a:lnTo>
                      <a:pt x="216" y="42"/>
                    </a:lnTo>
                    <a:lnTo>
                      <a:pt x="216" y="48"/>
                    </a:lnTo>
                    <a:lnTo>
                      <a:pt x="216" y="48"/>
                    </a:lnTo>
                    <a:lnTo>
                      <a:pt x="222" y="48"/>
                    </a:lnTo>
                    <a:lnTo>
                      <a:pt x="222" y="48"/>
                    </a:lnTo>
                    <a:lnTo>
                      <a:pt x="222" y="48"/>
                    </a:lnTo>
                    <a:lnTo>
                      <a:pt x="222" y="48"/>
                    </a:lnTo>
                    <a:lnTo>
                      <a:pt x="222" y="48"/>
                    </a:lnTo>
                    <a:lnTo>
                      <a:pt x="222" y="48"/>
                    </a:lnTo>
                    <a:lnTo>
                      <a:pt x="228" y="48"/>
                    </a:lnTo>
                    <a:lnTo>
                      <a:pt x="228" y="48"/>
                    </a:lnTo>
                    <a:lnTo>
                      <a:pt x="228" y="48"/>
                    </a:lnTo>
                    <a:lnTo>
                      <a:pt x="228" y="48"/>
                    </a:lnTo>
                    <a:lnTo>
                      <a:pt x="228" y="48"/>
                    </a:lnTo>
                    <a:lnTo>
                      <a:pt x="228" y="48"/>
                    </a:lnTo>
                    <a:lnTo>
                      <a:pt x="234" y="48"/>
                    </a:lnTo>
                    <a:lnTo>
                      <a:pt x="234" y="54"/>
                    </a:lnTo>
                    <a:lnTo>
                      <a:pt x="234" y="54"/>
                    </a:lnTo>
                    <a:lnTo>
                      <a:pt x="234" y="54"/>
                    </a:lnTo>
                    <a:lnTo>
                      <a:pt x="234" y="54"/>
                    </a:lnTo>
                    <a:lnTo>
                      <a:pt x="234" y="54"/>
                    </a:lnTo>
                    <a:lnTo>
                      <a:pt x="240" y="54"/>
                    </a:lnTo>
                    <a:lnTo>
                      <a:pt x="240" y="54"/>
                    </a:lnTo>
                    <a:lnTo>
                      <a:pt x="240" y="54"/>
                    </a:lnTo>
                    <a:lnTo>
                      <a:pt x="240" y="54"/>
                    </a:lnTo>
                    <a:lnTo>
                      <a:pt x="240" y="54"/>
                    </a:lnTo>
                    <a:lnTo>
                      <a:pt x="240" y="54"/>
                    </a:lnTo>
                    <a:lnTo>
                      <a:pt x="246" y="54"/>
                    </a:lnTo>
                    <a:lnTo>
                      <a:pt x="246" y="54"/>
                    </a:lnTo>
                    <a:lnTo>
                      <a:pt x="246" y="54"/>
                    </a:lnTo>
                  </a:path>
                </a:pathLst>
              </a:custGeom>
              <a:noFill/>
              <a:ln w="95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 name="Line 49"/>
            <p:cNvSpPr>
              <a:spLocks noChangeShapeType="1"/>
            </p:cNvSpPr>
            <p:nvPr/>
          </p:nvSpPr>
          <p:spPr bwMode="auto">
            <a:xfrm>
              <a:off x="4069" y="2288"/>
              <a:ext cx="1115"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50"/>
            <p:cNvSpPr>
              <a:spLocks noChangeShapeType="1"/>
            </p:cNvSpPr>
            <p:nvPr/>
          </p:nvSpPr>
          <p:spPr bwMode="auto">
            <a:xfrm flipV="1">
              <a:off x="4630" y="1632"/>
              <a:ext cx="1" cy="12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 name="Object 51"/>
            <p:cNvGraphicFramePr>
              <a:graphicFrameLocks noChangeAspect="1"/>
            </p:cNvGraphicFramePr>
            <p:nvPr/>
          </p:nvGraphicFramePr>
          <p:xfrm>
            <a:off x="4512" y="2304"/>
            <a:ext cx="109" cy="159"/>
          </p:xfrm>
          <a:graphic>
            <a:graphicData uri="http://schemas.openxmlformats.org/presentationml/2006/ole">
              <mc:AlternateContent xmlns:mc="http://schemas.openxmlformats.org/markup-compatibility/2006">
                <mc:Choice xmlns:v="urn:schemas-microsoft-com:vml" Requires="v">
                  <p:oleObj spid="_x0000_s730335" name="Equation" r:id="rId41" imgW="215640" imgH="317160" progId="Equation.3">
                    <p:embed/>
                  </p:oleObj>
                </mc:Choice>
                <mc:Fallback>
                  <p:oleObj name="Equation" r:id="rId41" imgW="215640" imgH="31716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512" y="2304"/>
                          <a:ext cx="109"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6" name="Rectangle 52"/>
          <p:cNvSpPr>
            <a:spLocks noChangeArrowheads="1"/>
          </p:cNvSpPr>
          <p:nvPr/>
        </p:nvSpPr>
        <p:spPr bwMode="auto">
          <a:xfrm>
            <a:off x="8074676" y="4045992"/>
            <a:ext cx="1538883"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2400" b="0" dirty="0">
                <a:solidFill>
                  <a:srgbClr val="FF0066"/>
                </a:solidFill>
                <a:ea typeface="黑体" pitchFamily="2" charset="-122"/>
              </a:rPr>
              <a:t>补充定义！</a:t>
            </a:r>
          </a:p>
        </p:txBody>
      </p:sp>
      <p:sp>
        <p:nvSpPr>
          <p:cNvPr id="57" name="椭圆 56"/>
          <p:cNvSpPr/>
          <p:nvPr/>
        </p:nvSpPr>
        <p:spPr bwMode="auto">
          <a:xfrm>
            <a:off x="8355955" y="3692311"/>
            <a:ext cx="68772" cy="76806"/>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8" name="Text Box 13"/>
          <p:cNvSpPr txBox="1">
            <a:spLocks noChangeArrowheads="1"/>
          </p:cNvSpPr>
          <p:nvPr/>
        </p:nvSpPr>
        <p:spPr bwMode="auto">
          <a:xfrm>
            <a:off x="1671187" y="3730011"/>
            <a:ext cx="129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dirty="0">
                <a:ea typeface="黑体" pitchFamily="2" charset="-122"/>
              </a:rPr>
              <a:t>(4)</a:t>
            </a:r>
          </a:p>
        </p:txBody>
      </p:sp>
      <p:graphicFrame>
        <p:nvGraphicFramePr>
          <p:cNvPr id="59" name="Object 12"/>
          <p:cNvGraphicFramePr>
            <a:graphicFrameLocks noChangeAspect="1"/>
          </p:cNvGraphicFramePr>
          <p:nvPr>
            <p:extLst>
              <p:ext uri="{D42A27DB-BD31-4B8C-83A1-F6EECF244321}">
                <p14:modId xmlns:p14="http://schemas.microsoft.com/office/powerpoint/2010/main" val="634460871"/>
              </p:ext>
            </p:extLst>
          </p:nvPr>
        </p:nvGraphicFramePr>
        <p:xfrm>
          <a:off x="2279655" y="3442742"/>
          <a:ext cx="3240281" cy="1119879"/>
        </p:xfrm>
        <a:graphic>
          <a:graphicData uri="http://schemas.openxmlformats.org/presentationml/2006/ole">
            <mc:AlternateContent xmlns:mc="http://schemas.openxmlformats.org/markup-compatibility/2006">
              <mc:Choice xmlns:v="urn:schemas-microsoft-com:vml" Requires="v">
                <p:oleObj spid="_x0000_s730336" name="Equation" r:id="rId43" imgW="1396800" imgH="482400" progId="Equation.3">
                  <p:embed/>
                </p:oleObj>
              </mc:Choice>
              <mc:Fallback>
                <p:oleObj name="Equation" r:id="rId43" imgW="1396800" imgH="482400"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279655" y="3442742"/>
                        <a:ext cx="3240281" cy="1119879"/>
                      </a:xfrm>
                      <a:prstGeom prst="rect">
                        <a:avLst/>
                      </a:prstGeom>
                      <a:noFill/>
                      <a:ln>
                        <a:noFill/>
                      </a:ln>
                      <a:effectLst/>
                      <a:extLst/>
                    </p:spPr>
                  </p:pic>
                </p:oleObj>
              </mc:Fallback>
            </mc:AlternateContent>
          </a:graphicData>
        </a:graphic>
      </p:graphicFrame>
      <p:grpSp>
        <p:nvGrpSpPr>
          <p:cNvPr id="60" name="组合 59"/>
          <p:cNvGrpSpPr/>
          <p:nvPr/>
        </p:nvGrpSpPr>
        <p:grpSpPr>
          <a:xfrm>
            <a:off x="10244324" y="3128611"/>
            <a:ext cx="1561000" cy="1556329"/>
            <a:chOff x="7669213" y="749301"/>
            <a:chExt cx="2206625" cy="2105025"/>
          </a:xfrm>
        </p:grpSpPr>
        <p:grpSp>
          <p:nvGrpSpPr>
            <p:cNvPr id="61" name="Group 2"/>
            <p:cNvGrpSpPr>
              <a:grpSpLocks/>
            </p:cNvGrpSpPr>
            <p:nvPr/>
          </p:nvGrpSpPr>
          <p:grpSpPr bwMode="auto">
            <a:xfrm>
              <a:off x="8099426" y="957263"/>
              <a:ext cx="1439863" cy="1814512"/>
              <a:chOff x="4006" y="467"/>
              <a:chExt cx="907" cy="1143"/>
            </a:xfrm>
          </p:grpSpPr>
          <p:sp>
            <p:nvSpPr>
              <p:cNvPr id="75" name="Line 3"/>
              <p:cNvSpPr>
                <a:spLocks noChangeShapeType="1"/>
              </p:cNvSpPr>
              <p:nvPr/>
            </p:nvSpPr>
            <p:spPr bwMode="auto">
              <a:xfrm flipV="1">
                <a:off x="4625" y="750"/>
                <a:ext cx="0" cy="62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 name="Group 4"/>
              <p:cNvGrpSpPr>
                <a:grpSpLocks/>
              </p:cNvGrpSpPr>
              <p:nvPr/>
            </p:nvGrpSpPr>
            <p:grpSpPr bwMode="auto">
              <a:xfrm>
                <a:off x="4006" y="467"/>
                <a:ext cx="907" cy="907"/>
                <a:chOff x="4006" y="467"/>
                <a:chExt cx="907" cy="907"/>
              </a:xfrm>
            </p:grpSpPr>
            <p:sp>
              <p:nvSpPr>
                <p:cNvPr id="78" name="Line 5"/>
                <p:cNvSpPr>
                  <a:spLocks noChangeShapeType="1"/>
                </p:cNvSpPr>
                <p:nvPr/>
              </p:nvSpPr>
              <p:spPr bwMode="auto">
                <a:xfrm flipV="1">
                  <a:off x="4006" y="467"/>
                  <a:ext cx="907" cy="907"/>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Oval 6"/>
                <p:cNvSpPr>
                  <a:spLocks noChangeArrowheads="1"/>
                </p:cNvSpPr>
                <p:nvPr/>
              </p:nvSpPr>
              <p:spPr bwMode="auto">
                <a:xfrm>
                  <a:off x="4581" y="742"/>
                  <a:ext cx="57" cy="5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77" name="Object 7"/>
              <p:cNvGraphicFramePr>
                <a:graphicFrameLocks noChangeAspect="1"/>
              </p:cNvGraphicFramePr>
              <p:nvPr/>
            </p:nvGraphicFramePr>
            <p:xfrm>
              <a:off x="4560" y="1392"/>
              <a:ext cx="117" cy="218"/>
            </p:xfrm>
            <a:graphic>
              <a:graphicData uri="http://schemas.openxmlformats.org/presentationml/2006/ole">
                <mc:AlternateContent xmlns:mc="http://schemas.openxmlformats.org/markup-compatibility/2006">
                  <mc:Choice xmlns:v="urn:schemas-microsoft-com:vml" Requires="v">
                    <p:oleObj spid="_x0000_s730337" name="Equation" r:id="rId45" imgW="88560" imgH="164880" progId="Equation.3">
                      <p:embed/>
                    </p:oleObj>
                  </mc:Choice>
                  <mc:Fallback>
                    <p:oleObj name="Equation" r:id="rId45" imgW="88560" imgH="164880"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560" y="1392"/>
                            <a:ext cx="117"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2" name="Group 14"/>
            <p:cNvGrpSpPr>
              <a:grpSpLocks/>
            </p:cNvGrpSpPr>
            <p:nvPr/>
          </p:nvGrpSpPr>
          <p:grpSpPr bwMode="auto">
            <a:xfrm>
              <a:off x="7710488" y="749301"/>
              <a:ext cx="2165350" cy="2105025"/>
              <a:chOff x="3761" y="336"/>
              <a:chExt cx="1364" cy="1326"/>
            </a:xfrm>
          </p:grpSpPr>
          <p:sp>
            <p:nvSpPr>
              <p:cNvPr id="70" name="Line 15"/>
              <p:cNvSpPr>
                <a:spLocks noChangeShapeType="1"/>
              </p:cNvSpPr>
              <p:nvPr/>
            </p:nvSpPr>
            <p:spPr bwMode="auto">
              <a:xfrm>
                <a:off x="4006" y="1370"/>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16"/>
              <p:cNvSpPr>
                <a:spLocks noChangeShapeType="1"/>
              </p:cNvSpPr>
              <p:nvPr/>
            </p:nvSpPr>
            <p:spPr bwMode="auto">
              <a:xfrm flipV="1">
                <a:off x="4006" y="362"/>
                <a:ext cx="0" cy="10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 name="Object 17"/>
              <p:cNvGraphicFramePr>
                <a:graphicFrameLocks noChangeAspect="1"/>
              </p:cNvGraphicFramePr>
              <p:nvPr/>
            </p:nvGraphicFramePr>
            <p:xfrm>
              <a:off x="4918" y="1418"/>
              <a:ext cx="207" cy="229"/>
            </p:xfrm>
            <a:graphic>
              <a:graphicData uri="http://schemas.openxmlformats.org/presentationml/2006/ole">
                <mc:AlternateContent xmlns:mc="http://schemas.openxmlformats.org/markup-compatibility/2006">
                  <mc:Choice xmlns:v="urn:schemas-microsoft-com:vml" Requires="v">
                    <p:oleObj spid="_x0000_s730338" name="Equation" r:id="rId47" imgW="126720" imgH="139680" progId="Equation.3">
                      <p:embed/>
                    </p:oleObj>
                  </mc:Choice>
                  <mc:Fallback>
                    <p:oleObj name="Equation" r:id="rId47" imgW="126720" imgH="13968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918" y="1418"/>
                            <a:ext cx="20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18"/>
              <p:cNvGraphicFramePr>
                <a:graphicFrameLocks noChangeAspect="1"/>
              </p:cNvGraphicFramePr>
              <p:nvPr/>
            </p:nvGraphicFramePr>
            <p:xfrm>
              <a:off x="3910" y="1370"/>
              <a:ext cx="266" cy="292"/>
            </p:xfrm>
            <a:graphic>
              <a:graphicData uri="http://schemas.openxmlformats.org/presentationml/2006/ole">
                <mc:AlternateContent xmlns:mc="http://schemas.openxmlformats.org/markup-compatibility/2006">
                  <mc:Choice xmlns:v="urn:schemas-microsoft-com:vml" Requires="v">
                    <p:oleObj spid="_x0000_s730339" name="Equation" r:id="rId49" imgW="126720" imgH="139680" progId="Equation.3">
                      <p:embed/>
                    </p:oleObj>
                  </mc:Choice>
                  <mc:Fallback>
                    <p:oleObj name="Equation" r:id="rId49" imgW="126720" imgH="139680"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910" y="1370"/>
                            <a:ext cx="266"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19"/>
              <p:cNvGraphicFramePr>
                <a:graphicFrameLocks noChangeAspect="1"/>
              </p:cNvGraphicFramePr>
              <p:nvPr/>
            </p:nvGraphicFramePr>
            <p:xfrm>
              <a:off x="3761" y="336"/>
              <a:ext cx="229" cy="270"/>
            </p:xfrm>
            <a:graphic>
              <a:graphicData uri="http://schemas.openxmlformats.org/presentationml/2006/ole">
                <mc:AlternateContent xmlns:mc="http://schemas.openxmlformats.org/markup-compatibility/2006">
                  <mc:Choice xmlns:v="urn:schemas-microsoft-com:vml" Requires="v">
                    <p:oleObj spid="_x0000_s730340" name="Equation" r:id="rId51" imgW="139680" imgH="164880" progId="Equation.3">
                      <p:embed/>
                    </p:oleObj>
                  </mc:Choice>
                  <mc:Fallback>
                    <p:oleObj name="Equation" r:id="rId51" imgW="139680" imgH="164880"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761" y="336"/>
                            <a:ext cx="22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 name="Group 20"/>
            <p:cNvGrpSpPr>
              <a:grpSpLocks/>
            </p:cNvGrpSpPr>
            <p:nvPr/>
          </p:nvGrpSpPr>
          <p:grpSpPr bwMode="auto">
            <a:xfrm>
              <a:off x="7669213" y="1558926"/>
              <a:ext cx="1447800" cy="758825"/>
              <a:chOff x="3735" y="846"/>
              <a:chExt cx="912" cy="478"/>
            </a:xfrm>
          </p:grpSpPr>
          <p:sp>
            <p:nvSpPr>
              <p:cNvPr id="67" name="Oval 21"/>
              <p:cNvSpPr>
                <a:spLocks noChangeArrowheads="1"/>
              </p:cNvSpPr>
              <p:nvPr/>
            </p:nvSpPr>
            <p:spPr bwMode="auto">
              <a:xfrm>
                <a:off x="4590" y="1059"/>
                <a:ext cx="57" cy="5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22"/>
              <p:cNvSpPr>
                <a:spLocks noChangeShapeType="1"/>
              </p:cNvSpPr>
              <p:nvPr/>
            </p:nvSpPr>
            <p:spPr bwMode="auto">
              <a:xfrm flipH="1">
                <a:off x="4001" y="1086"/>
                <a:ext cx="624"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9" name="Object 23"/>
              <p:cNvGraphicFramePr>
                <a:graphicFrameLocks noChangeAspect="1"/>
              </p:cNvGraphicFramePr>
              <p:nvPr/>
            </p:nvGraphicFramePr>
            <p:xfrm>
              <a:off x="3735" y="846"/>
              <a:ext cx="266" cy="478"/>
            </p:xfrm>
            <a:graphic>
              <a:graphicData uri="http://schemas.openxmlformats.org/presentationml/2006/ole">
                <mc:AlternateContent xmlns:mc="http://schemas.openxmlformats.org/markup-compatibility/2006">
                  <mc:Choice xmlns:v="urn:schemas-microsoft-com:vml" Requires="v">
                    <p:oleObj spid="_x0000_s730341" name="Equation" r:id="rId53" imgW="126720" imgH="228600" progId="Equation.3">
                      <p:embed/>
                    </p:oleObj>
                  </mc:Choice>
                  <mc:Fallback>
                    <p:oleObj name="Equation" r:id="rId53" imgW="126720" imgH="228600"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735" y="846"/>
                            <a:ext cx="266"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4" name="Group 24"/>
            <p:cNvGrpSpPr>
              <a:grpSpLocks/>
            </p:cNvGrpSpPr>
            <p:nvPr/>
          </p:nvGrpSpPr>
          <p:grpSpPr bwMode="auto">
            <a:xfrm>
              <a:off x="7796213" y="1282701"/>
              <a:ext cx="1219200" cy="346075"/>
              <a:chOff x="4272" y="1680"/>
              <a:chExt cx="768" cy="218"/>
            </a:xfrm>
          </p:grpSpPr>
          <p:sp>
            <p:nvSpPr>
              <p:cNvPr id="65" name="Line 25"/>
              <p:cNvSpPr>
                <a:spLocks noChangeShapeType="1"/>
              </p:cNvSpPr>
              <p:nvPr/>
            </p:nvSpPr>
            <p:spPr bwMode="auto">
              <a:xfrm flipH="1">
                <a:off x="4464" y="1776"/>
                <a:ext cx="576"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 name="Object 26"/>
              <p:cNvGraphicFramePr>
                <a:graphicFrameLocks noChangeAspect="1"/>
              </p:cNvGraphicFramePr>
              <p:nvPr/>
            </p:nvGraphicFramePr>
            <p:xfrm>
              <a:off x="4272" y="1680"/>
              <a:ext cx="117" cy="218"/>
            </p:xfrm>
            <a:graphic>
              <a:graphicData uri="http://schemas.openxmlformats.org/presentationml/2006/ole">
                <mc:AlternateContent xmlns:mc="http://schemas.openxmlformats.org/markup-compatibility/2006">
                  <mc:Choice xmlns:v="urn:schemas-microsoft-com:vml" Requires="v">
                    <p:oleObj spid="_x0000_s730342" name="Equation" r:id="rId55" imgW="88560" imgH="164880" progId="Equation.3">
                      <p:embed/>
                    </p:oleObj>
                  </mc:Choice>
                  <mc:Fallback>
                    <p:oleObj name="Equation" r:id="rId55" imgW="88560" imgH="164880"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272" y="1680"/>
                            <a:ext cx="117"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80" name="椭圆 79"/>
          <p:cNvSpPr/>
          <p:nvPr/>
        </p:nvSpPr>
        <p:spPr bwMode="auto">
          <a:xfrm>
            <a:off x="11206708" y="3630957"/>
            <a:ext cx="68772" cy="76806"/>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graphicFrame>
        <p:nvGraphicFramePr>
          <p:cNvPr id="81" name="Object 29"/>
          <p:cNvGraphicFramePr>
            <a:graphicFrameLocks noChangeAspect="1"/>
          </p:cNvGraphicFramePr>
          <p:nvPr>
            <p:extLst>
              <p:ext uri="{D42A27DB-BD31-4B8C-83A1-F6EECF244321}">
                <p14:modId xmlns:p14="http://schemas.microsoft.com/office/powerpoint/2010/main" val="4158363268"/>
              </p:ext>
            </p:extLst>
          </p:nvPr>
        </p:nvGraphicFramePr>
        <p:xfrm>
          <a:off x="2285762" y="4618569"/>
          <a:ext cx="3646758" cy="1367179"/>
        </p:xfrm>
        <a:graphic>
          <a:graphicData uri="http://schemas.openxmlformats.org/presentationml/2006/ole">
            <mc:AlternateContent xmlns:mc="http://schemas.openxmlformats.org/markup-compatibility/2006">
              <mc:Choice xmlns:v="urn:schemas-microsoft-com:vml" Requires="v">
                <p:oleObj spid="_x0000_s730343" name="Equation" r:id="rId57" imgW="1625400" imgH="609480" progId="Equation.3">
                  <p:embed/>
                </p:oleObj>
              </mc:Choice>
              <mc:Fallback>
                <p:oleObj name="Equation" r:id="rId57" imgW="1625400" imgH="609480" progId="Equation.3">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285762" y="4618569"/>
                        <a:ext cx="3646758" cy="1367179"/>
                      </a:xfrm>
                      <a:prstGeom prst="rect">
                        <a:avLst/>
                      </a:prstGeom>
                      <a:noFill/>
                      <a:ln>
                        <a:noFill/>
                      </a:ln>
                      <a:effectLst/>
                      <a:extLst/>
                    </p:spPr>
                  </p:pic>
                </p:oleObj>
              </mc:Fallback>
            </mc:AlternateContent>
          </a:graphicData>
        </a:graphic>
      </p:graphicFrame>
      <p:sp>
        <p:nvSpPr>
          <p:cNvPr id="82" name="Text Box 28"/>
          <p:cNvSpPr txBox="1">
            <a:spLocks noChangeArrowheads="1"/>
          </p:cNvSpPr>
          <p:nvPr/>
        </p:nvSpPr>
        <p:spPr bwMode="auto">
          <a:xfrm>
            <a:off x="1671187" y="5010844"/>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dirty="0">
                <a:ea typeface="黑体" pitchFamily="2" charset="-122"/>
              </a:rPr>
              <a:t>(5) </a:t>
            </a:r>
          </a:p>
        </p:txBody>
      </p:sp>
      <p:grpSp>
        <p:nvGrpSpPr>
          <p:cNvPr id="83" name="组合 82"/>
          <p:cNvGrpSpPr/>
          <p:nvPr/>
        </p:nvGrpSpPr>
        <p:grpSpPr>
          <a:xfrm>
            <a:off x="7742792" y="4894282"/>
            <a:ext cx="1951891" cy="1513157"/>
            <a:chOff x="7988301" y="3340100"/>
            <a:chExt cx="2614613" cy="2514601"/>
          </a:xfrm>
        </p:grpSpPr>
        <p:grpSp>
          <p:nvGrpSpPr>
            <p:cNvPr id="84" name="Group 30"/>
            <p:cNvGrpSpPr>
              <a:grpSpLocks/>
            </p:cNvGrpSpPr>
            <p:nvPr/>
          </p:nvGrpSpPr>
          <p:grpSpPr bwMode="auto">
            <a:xfrm>
              <a:off x="7988301" y="3340100"/>
              <a:ext cx="2614613" cy="2444750"/>
              <a:chOff x="3936" y="1968"/>
              <a:chExt cx="1647" cy="1540"/>
            </a:xfrm>
          </p:grpSpPr>
          <p:sp>
            <p:nvSpPr>
              <p:cNvPr id="94" name="Line 31"/>
              <p:cNvSpPr>
                <a:spLocks noChangeShapeType="1"/>
              </p:cNvSpPr>
              <p:nvPr/>
            </p:nvSpPr>
            <p:spPr bwMode="auto">
              <a:xfrm flipV="1">
                <a:off x="3936" y="2784"/>
                <a:ext cx="1606" cy="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32"/>
              <p:cNvSpPr>
                <a:spLocks noChangeShapeType="1"/>
              </p:cNvSpPr>
              <p:nvPr/>
            </p:nvSpPr>
            <p:spPr bwMode="auto">
              <a:xfrm flipH="1" flipV="1">
                <a:off x="4726" y="1968"/>
                <a:ext cx="0" cy="15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6" name="Object 33"/>
              <p:cNvGraphicFramePr>
                <a:graphicFrameLocks noChangeAspect="1"/>
              </p:cNvGraphicFramePr>
              <p:nvPr/>
            </p:nvGraphicFramePr>
            <p:xfrm>
              <a:off x="5376" y="2832"/>
              <a:ext cx="207" cy="229"/>
            </p:xfrm>
            <a:graphic>
              <a:graphicData uri="http://schemas.openxmlformats.org/presentationml/2006/ole">
                <mc:AlternateContent xmlns:mc="http://schemas.openxmlformats.org/markup-compatibility/2006">
                  <mc:Choice xmlns:v="urn:schemas-microsoft-com:vml" Requires="v">
                    <p:oleObj spid="_x0000_s730344" name="Equation" r:id="rId59" imgW="126720" imgH="139680" progId="Equation.3">
                      <p:embed/>
                    </p:oleObj>
                  </mc:Choice>
                  <mc:Fallback>
                    <p:oleObj name="Equation" r:id="rId59" imgW="126720" imgH="139680" progId="Equation.3">
                      <p:embed/>
                      <p:pic>
                        <p:nvPicPr>
                          <p:cNvPr id="0" name=""/>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5376" y="2832"/>
                            <a:ext cx="20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 name="Object 34"/>
              <p:cNvGraphicFramePr>
                <a:graphicFrameLocks noChangeAspect="1"/>
              </p:cNvGraphicFramePr>
              <p:nvPr/>
            </p:nvGraphicFramePr>
            <p:xfrm>
              <a:off x="4481" y="1968"/>
              <a:ext cx="229" cy="270"/>
            </p:xfrm>
            <a:graphic>
              <a:graphicData uri="http://schemas.openxmlformats.org/presentationml/2006/ole">
                <mc:AlternateContent xmlns:mc="http://schemas.openxmlformats.org/markup-compatibility/2006">
                  <mc:Choice xmlns:v="urn:schemas-microsoft-com:vml" Requires="v">
                    <p:oleObj spid="_x0000_s730345" name="Equation" r:id="rId61" imgW="139680" imgH="164880" progId="Equation.3">
                      <p:embed/>
                    </p:oleObj>
                  </mc:Choice>
                  <mc:Fallback>
                    <p:oleObj name="Equation" r:id="rId61" imgW="139680" imgH="164880" progId="Equation.3">
                      <p:embed/>
                      <p:pic>
                        <p:nvPicPr>
                          <p:cNvPr id="0" name=""/>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481" y="1968"/>
                            <a:ext cx="22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 name="Object 35"/>
              <p:cNvGraphicFramePr>
                <a:graphicFrameLocks noChangeAspect="1"/>
              </p:cNvGraphicFramePr>
              <p:nvPr/>
            </p:nvGraphicFramePr>
            <p:xfrm>
              <a:off x="4534" y="2795"/>
              <a:ext cx="209" cy="229"/>
            </p:xfrm>
            <a:graphic>
              <a:graphicData uri="http://schemas.openxmlformats.org/presentationml/2006/ole">
                <mc:AlternateContent xmlns:mc="http://schemas.openxmlformats.org/markup-compatibility/2006">
                  <mc:Choice xmlns:v="urn:schemas-microsoft-com:vml" Requires="v">
                    <p:oleObj spid="_x0000_s730346" name="Equation" r:id="rId63" imgW="126720" imgH="139680" progId="Equation.3">
                      <p:embed/>
                    </p:oleObj>
                  </mc:Choice>
                  <mc:Fallback>
                    <p:oleObj name="Equation" r:id="rId63" imgW="126720" imgH="139680" progId="Equation.3">
                      <p:embed/>
                      <p:pic>
                        <p:nvPicPr>
                          <p:cNvPr id="0" name=""/>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534" y="2795"/>
                            <a:ext cx="209"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5" name="Oval 36"/>
            <p:cNvSpPr>
              <a:spLocks noChangeArrowheads="1"/>
            </p:cNvSpPr>
            <p:nvPr/>
          </p:nvSpPr>
          <p:spPr bwMode="auto">
            <a:xfrm>
              <a:off x="9207500" y="4583114"/>
              <a:ext cx="90488" cy="904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6" name="Group 37"/>
            <p:cNvGrpSpPr>
              <a:grpSpLocks/>
            </p:cNvGrpSpPr>
            <p:nvPr/>
          </p:nvGrpSpPr>
          <p:grpSpPr bwMode="auto">
            <a:xfrm>
              <a:off x="8978900" y="3416300"/>
              <a:ext cx="1066800" cy="914400"/>
              <a:chOff x="4560" y="2016"/>
              <a:chExt cx="672" cy="576"/>
            </a:xfrm>
          </p:grpSpPr>
          <p:sp>
            <p:nvSpPr>
              <p:cNvPr id="91" name="Line 38"/>
              <p:cNvSpPr>
                <a:spLocks noChangeShapeType="1"/>
              </p:cNvSpPr>
              <p:nvPr/>
            </p:nvSpPr>
            <p:spPr bwMode="auto">
              <a:xfrm flipV="1">
                <a:off x="4752" y="2016"/>
                <a:ext cx="480" cy="48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 name="Object 39"/>
              <p:cNvGraphicFramePr>
                <a:graphicFrameLocks noChangeAspect="1"/>
              </p:cNvGraphicFramePr>
              <p:nvPr/>
            </p:nvGraphicFramePr>
            <p:xfrm>
              <a:off x="4560" y="2374"/>
              <a:ext cx="117" cy="218"/>
            </p:xfrm>
            <a:graphic>
              <a:graphicData uri="http://schemas.openxmlformats.org/presentationml/2006/ole">
                <mc:AlternateContent xmlns:mc="http://schemas.openxmlformats.org/markup-compatibility/2006">
                  <mc:Choice xmlns:v="urn:schemas-microsoft-com:vml" Requires="v">
                    <p:oleObj spid="_x0000_s730347" name="Equation" r:id="rId65" imgW="88560" imgH="164880" progId="Equation.3">
                      <p:embed/>
                    </p:oleObj>
                  </mc:Choice>
                  <mc:Fallback>
                    <p:oleObj name="Equation" r:id="rId65" imgW="88560" imgH="164880" progId="Equation.3">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560" y="2374"/>
                            <a:ext cx="117"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Oval 40"/>
              <p:cNvSpPr>
                <a:spLocks noChangeArrowheads="1"/>
              </p:cNvSpPr>
              <p:nvPr/>
            </p:nvSpPr>
            <p:spPr bwMode="auto">
              <a:xfrm>
                <a:off x="4704" y="2472"/>
                <a:ext cx="57" cy="5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7" name="Group 41"/>
            <p:cNvGrpSpPr>
              <a:grpSpLocks/>
            </p:cNvGrpSpPr>
            <p:nvPr/>
          </p:nvGrpSpPr>
          <p:grpSpPr bwMode="auto">
            <a:xfrm>
              <a:off x="8521700" y="4975226"/>
              <a:ext cx="1219200" cy="879475"/>
              <a:chOff x="4272" y="2998"/>
              <a:chExt cx="768" cy="554"/>
            </a:xfrm>
          </p:grpSpPr>
          <p:sp>
            <p:nvSpPr>
              <p:cNvPr id="88" name="Line 42"/>
              <p:cNvSpPr>
                <a:spLocks noChangeShapeType="1"/>
              </p:cNvSpPr>
              <p:nvPr/>
            </p:nvSpPr>
            <p:spPr bwMode="auto">
              <a:xfrm flipV="1">
                <a:off x="4272" y="3072"/>
                <a:ext cx="480" cy="48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9" name="Object 43"/>
              <p:cNvGraphicFramePr>
                <a:graphicFrameLocks noChangeAspect="1"/>
              </p:cNvGraphicFramePr>
              <p:nvPr/>
            </p:nvGraphicFramePr>
            <p:xfrm>
              <a:off x="4773" y="2998"/>
              <a:ext cx="267" cy="218"/>
            </p:xfrm>
            <a:graphic>
              <a:graphicData uri="http://schemas.openxmlformats.org/presentationml/2006/ole">
                <mc:AlternateContent xmlns:mc="http://schemas.openxmlformats.org/markup-compatibility/2006">
                  <mc:Choice xmlns:v="urn:schemas-microsoft-com:vml" Requires="v">
                    <p:oleObj spid="_x0000_s730348" name="Equation" r:id="rId67" imgW="203040" imgH="164880" progId="Equation.3">
                      <p:embed/>
                    </p:oleObj>
                  </mc:Choice>
                  <mc:Fallback>
                    <p:oleObj name="Equation" r:id="rId67" imgW="203040" imgH="164880" progId="Equation.3">
                      <p:embed/>
                      <p:pic>
                        <p:nvPicPr>
                          <p:cNvPr id="0" name=""/>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773" y="2998"/>
                            <a:ext cx="267"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Oval 44"/>
              <p:cNvSpPr>
                <a:spLocks noChangeArrowheads="1"/>
              </p:cNvSpPr>
              <p:nvPr/>
            </p:nvSpPr>
            <p:spPr bwMode="auto">
              <a:xfrm>
                <a:off x="4704" y="3063"/>
                <a:ext cx="57" cy="5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99" name="Object 47"/>
          <p:cNvGraphicFramePr>
            <a:graphicFrameLocks noChangeAspect="1"/>
          </p:cNvGraphicFramePr>
          <p:nvPr>
            <p:extLst>
              <p:ext uri="{D42A27DB-BD31-4B8C-83A1-F6EECF244321}">
                <p14:modId xmlns:p14="http://schemas.microsoft.com/office/powerpoint/2010/main" val="4021423787"/>
              </p:ext>
            </p:extLst>
          </p:nvPr>
        </p:nvGraphicFramePr>
        <p:xfrm>
          <a:off x="3849522" y="5971376"/>
          <a:ext cx="763770" cy="381201"/>
        </p:xfrm>
        <a:graphic>
          <a:graphicData uri="http://schemas.openxmlformats.org/presentationml/2006/ole">
            <mc:AlternateContent xmlns:mc="http://schemas.openxmlformats.org/markup-compatibility/2006">
              <mc:Choice xmlns:v="urn:schemas-microsoft-com:vml" Requires="v">
                <p:oleObj spid="_x0000_s730349" name="公式" r:id="rId69" imgW="355320" imgH="177480" progId="Equation.3">
                  <p:embed/>
                </p:oleObj>
              </mc:Choice>
              <mc:Fallback>
                <p:oleObj name="公式" r:id="rId69" imgW="355320" imgH="177480" progId="Equation.3">
                  <p:embed/>
                  <p:pic>
                    <p:nvPicPr>
                      <p:cNvPr id="0" name=""/>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849522" y="5971376"/>
                        <a:ext cx="763770" cy="381201"/>
                      </a:xfrm>
                      <a:prstGeom prst="rect">
                        <a:avLst/>
                      </a:prstGeom>
                      <a:noFill/>
                      <a:ln>
                        <a:noFill/>
                      </a:ln>
                      <a:effectLst/>
                      <a:extLst/>
                    </p:spPr>
                  </p:pic>
                </p:oleObj>
              </mc:Fallback>
            </mc:AlternateContent>
          </a:graphicData>
        </a:graphic>
      </p:graphicFrame>
      <p:sp>
        <p:nvSpPr>
          <p:cNvPr id="100" name="Text Box 48"/>
          <p:cNvSpPr txBox="1">
            <a:spLocks noChangeArrowheads="1"/>
          </p:cNvSpPr>
          <p:nvPr/>
        </p:nvSpPr>
        <p:spPr bwMode="auto">
          <a:xfrm>
            <a:off x="4763920" y="5953915"/>
            <a:ext cx="30824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0">
                <a:ea typeface="黑体" pitchFamily="2" charset="-122"/>
              </a:rPr>
              <a:t>为其跳跃间断点 </a:t>
            </a:r>
            <a:r>
              <a:rPr lang="en-US" altLang="zh-CN" sz="2400" b="0">
                <a:ea typeface="黑体" pitchFamily="2" charset="-122"/>
              </a:rPr>
              <a:t>.</a:t>
            </a:r>
          </a:p>
        </p:txBody>
      </p:sp>
    </p:spTree>
    <p:extLst>
      <p:ext uri="{BB962C8B-B14F-4D97-AF65-F5344CB8AC3E}">
        <p14:creationId xmlns:p14="http://schemas.microsoft.com/office/powerpoint/2010/main" val="11191295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500"/>
                                        <p:tgtEl>
                                          <p:spTgt spid="56"/>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1000"/>
                                        <p:tgtEl>
                                          <p:spTgt spid="57"/>
                                        </p:tgtEl>
                                      </p:cBhvr>
                                    </p:animEffect>
                                    <p:anim calcmode="lin" valueType="num">
                                      <p:cBhvr>
                                        <p:cTn id="62" dur="1000" fill="hold"/>
                                        <p:tgtEl>
                                          <p:spTgt spid="57"/>
                                        </p:tgtEl>
                                        <p:attrNameLst>
                                          <p:attrName>ppt_x</p:attrName>
                                        </p:attrNameLst>
                                      </p:cBhvr>
                                      <p:tavLst>
                                        <p:tav tm="0">
                                          <p:val>
                                            <p:strVal val="#ppt_x"/>
                                          </p:val>
                                        </p:tav>
                                        <p:tav tm="100000">
                                          <p:val>
                                            <p:strVal val="#ppt_x"/>
                                          </p:val>
                                        </p:tav>
                                      </p:tavLst>
                                    </p:anim>
                                    <p:anim calcmode="lin" valueType="num">
                                      <p:cBhvr>
                                        <p:cTn id="6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6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1000"/>
                                        <p:tgtEl>
                                          <p:spTgt spid="80"/>
                                        </p:tgtEl>
                                      </p:cBhvr>
                                    </p:animEffect>
                                    <p:anim calcmode="lin" valueType="num">
                                      <p:cBhvr>
                                        <p:cTn id="79" dur="1000" fill="hold"/>
                                        <p:tgtEl>
                                          <p:spTgt spid="80"/>
                                        </p:tgtEl>
                                        <p:attrNameLst>
                                          <p:attrName>ppt_x</p:attrName>
                                        </p:attrNameLst>
                                      </p:cBhvr>
                                      <p:tavLst>
                                        <p:tav tm="0">
                                          <p:val>
                                            <p:strVal val="#ppt_x"/>
                                          </p:val>
                                        </p:tav>
                                        <p:tav tm="100000">
                                          <p:val>
                                            <p:strVal val="#ppt_x"/>
                                          </p:val>
                                        </p:tav>
                                      </p:tavLst>
                                    </p:anim>
                                    <p:anim calcmode="lin" valueType="num">
                                      <p:cBhvr>
                                        <p:cTn id="80"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wipe(left)">
                                      <p:cBhvr>
                                        <p:cTn id="95" dur="500"/>
                                        <p:tgtEl>
                                          <p:spTgt spid="99"/>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100"/>
                                        </p:tgtEl>
                                        <p:attrNameLst>
                                          <p:attrName>style.visibility</p:attrName>
                                        </p:attrNameLst>
                                      </p:cBhvr>
                                      <p:to>
                                        <p:strVal val="visible"/>
                                      </p:to>
                                    </p:set>
                                    <p:animEffect transition="in" filter="wipe(left)">
                                      <p:cBhvr>
                                        <p:cTn id="9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3" grpId="0" autoUpdateAnimBg="0"/>
      <p:bldP spid="16" grpId="0" autoUpdateAnimBg="0"/>
      <p:bldP spid="56" grpId="0"/>
      <p:bldP spid="57" grpId="0" animBg="1"/>
      <p:bldP spid="58" grpId="0"/>
      <p:bldP spid="80" grpId="0" animBg="1"/>
      <p:bldP spid="82" grpId="0"/>
      <p:bldP spid="10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129026" name="Rectangle 2"/>
          <p:cNvSpPr>
            <a:spLocks noChangeArrowheads="1"/>
          </p:cNvSpPr>
          <p:nvPr/>
        </p:nvSpPr>
        <p:spPr bwMode="auto">
          <a:xfrm>
            <a:off x="902906" y="3760313"/>
            <a:ext cx="1784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dirty="0">
                <a:solidFill>
                  <a:schemeClr val="accent2"/>
                </a:solidFill>
                <a:latin typeface="黑体" pitchFamily="2" charset="-122"/>
                <a:ea typeface="黑体" pitchFamily="2" charset="-122"/>
              </a:rPr>
              <a:t>无限区间</a:t>
            </a:r>
          </a:p>
        </p:txBody>
      </p:sp>
      <p:grpSp>
        <p:nvGrpSpPr>
          <p:cNvPr id="129027" name="Group 3"/>
          <p:cNvGrpSpPr>
            <a:grpSpLocks/>
          </p:cNvGrpSpPr>
          <p:nvPr/>
        </p:nvGrpSpPr>
        <p:grpSpPr bwMode="auto">
          <a:xfrm>
            <a:off x="2736056" y="3214213"/>
            <a:ext cx="6365875" cy="1641475"/>
            <a:chOff x="818" y="1525"/>
            <a:chExt cx="4010" cy="1034"/>
          </a:xfrm>
        </p:grpSpPr>
        <p:graphicFrame>
          <p:nvGraphicFramePr>
            <p:cNvPr id="129028" name="Object 4"/>
            <p:cNvGraphicFramePr>
              <a:graphicFrameLocks noChangeAspect="1"/>
            </p:cNvGraphicFramePr>
            <p:nvPr/>
          </p:nvGraphicFramePr>
          <p:xfrm>
            <a:off x="818" y="1525"/>
            <a:ext cx="1899" cy="310"/>
          </p:xfrm>
          <a:graphic>
            <a:graphicData uri="http://schemas.openxmlformats.org/presentationml/2006/ole">
              <mc:AlternateContent xmlns:mc="http://schemas.openxmlformats.org/markup-compatibility/2006">
                <mc:Choice xmlns:v="urn:schemas-microsoft-com:vml" Requires="v">
                  <p:oleObj spid="_x0000_s129907" name="公式" r:id="rId3" imgW="1244520" imgH="203040" progId="Equation.3">
                    <p:embed/>
                  </p:oleObj>
                </mc:Choice>
                <mc:Fallback>
                  <p:oleObj name="公式" r:id="rId3" imgW="124452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 y="1525"/>
                          <a:ext cx="189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29" name="Object 5"/>
            <p:cNvGraphicFramePr>
              <a:graphicFrameLocks noChangeAspect="1"/>
            </p:cNvGraphicFramePr>
            <p:nvPr/>
          </p:nvGraphicFramePr>
          <p:xfrm>
            <a:off x="3013" y="1549"/>
            <a:ext cx="1815" cy="293"/>
          </p:xfrm>
          <a:graphic>
            <a:graphicData uri="http://schemas.openxmlformats.org/presentationml/2006/ole">
              <mc:AlternateContent xmlns:mc="http://schemas.openxmlformats.org/markup-compatibility/2006">
                <mc:Choice xmlns:v="urn:schemas-microsoft-com:vml" Requires="v">
                  <p:oleObj spid="_x0000_s129908" name="公式" r:id="rId5" imgW="1257120" imgH="203040" progId="Equation.3">
                    <p:embed/>
                  </p:oleObj>
                </mc:Choice>
                <mc:Fallback>
                  <p:oleObj name="公式" r:id="rId5" imgW="1257120" imgH="2030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3" y="1549"/>
                          <a:ext cx="181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30" name="Object 6"/>
            <p:cNvGraphicFramePr>
              <a:graphicFrameLocks noChangeAspect="1"/>
            </p:cNvGraphicFramePr>
            <p:nvPr/>
          </p:nvGraphicFramePr>
          <p:xfrm>
            <a:off x="857" y="2272"/>
            <a:ext cx="1970" cy="287"/>
          </p:xfrm>
          <a:graphic>
            <a:graphicData uri="http://schemas.openxmlformats.org/presentationml/2006/ole">
              <mc:AlternateContent xmlns:mc="http://schemas.openxmlformats.org/markup-compatibility/2006">
                <mc:Choice xmlns:v="urn:schemas-microsoft-com:vml" Requires="v">
                  <p:oleObj spid="_x0000_s129909" name="公式" r:id="rId7" imgW="1396800" imgH="203040" progId="Equation.3">
                    <p:embed/>
                  </p:oleObj>
                </mc:Choice>
                <mc:Fallback>
                  <p:oleObj name="公式" r:id="rId7" imgW="1396800" imgH="2030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 y="2272"/>
                          <a:ext cx="19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31" name="Object 7"/>
            <p:cNvGraphicFramePr>
              <a:graphicFrameLocks noChangeAspect="1"/>
            </p:cNvGraphicFramePr>
            <p:nvPr/>
          </p:nvGraphicFramePr>
          <p:xfrm>
            <a:off x="849" y="1911"/>
            <a:ext cx="1775" cy="287"/>
          </p:xfrm>
          <a:graphic>
            <a:graphicData uri="http://schemas.openxmlformats.org/presentationml/2006/ole">
              <mc:AlternateContent xmlns:mc="http://schemas.openxmlformats.org/markup-compatibility/2006">
                <mc:Choice xmlns:v="urn:schemas-microsoft-com:vml" Requires="v">
                  <p:oleObj spid="_x0000_s129910" name="公式" r:id="rId9" imgW="1257120" imgH="203040" progId="Equation.3">
                    <p:embed/>
                  </p:oleObj>
                </mc:Choice>
                <mc:Fallback>
                  <p:oleObj name="公式" r:id="rId9" imgW="1257120" imgH="2030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9" y="1911"/>
                          <a:ext cx="177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32" name="Object 8"/>
            <p:cNvGraphicFramePr>
              <a:graphicFrameLocks noChangeAspect="1"/>
            </p:cNvGraphicFramePr>
            <p:nvPr/>
          </p:nvGraphicFramePr>
          <p:xfrm>
            <a:off x="3027" y="1911"/>
            <a:ext cx="1752" cy="285"/>
          </p:xfrm>
          <a:graphic>
            <a:graphicData uri="http://schemas.openxmlformats.org/presentationml/2006/ole">
              <mc:AlternateContent xmlns:mc="http://schemas.openxmlformats.org/markup-compatibility/2006">
                <mc:Choice xmlns:v="urn:schemas-microsoft-com:vml" Requires="v">
                  <p:oleObj spid="_x0000_s129911" name="公式" r:id="rId11" imgW="1244520" imgH="203040" progId="Equation.3">
                    <p:embed/>
                  </p:oleObj>
                </mc:Choice>
                <mc:Fallback>
                  <p:oleObj name="公式" r:id="rId11" imgW="1244520" imgH="2030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7" y="1911"/>
                          <a:ext cx="1752"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9034" name="Text Box 10"/>
          <p:cNvSpPr txBox="1">
            <a:spLocks noChangeArrowheads="1"/>
          </p:cNvSpPr>
          <p:nvPr/>
        </p:nvSpPr>
        <p:spPr bwMode="auto">
          <a:xfrm>
            <a:off x="2567608" y="5289871"/>
            <a:ext cx="7010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dirty="0">
                <a:ea typeface="黑体" pitchFamily="2" charset="-122"/>
              </a:rPr>
              <a:t>用数轴可以表示区间</a:t>
            </a:r>
            <a:r>
              <a:rPr lang="en-US" altLang="zh-CN" sz="2800" dirty="0">
                <a:ea typeface="黑体" pitchFamily="2" charset="-122"/>
              </a:rPr>
              <a:t>, </a:t>
            </a:r>
            <a:r>
              <a:rPr lang="zh-CN" altLang="en-US" sz="2800" dirty="0">
                <a:ea typeface="黑体" pitchFamily="2" charset="-122"/>
              </a:rPr>
              <a:t>区间常用</a:t>
            </a:r>
            <a:r>
              <a:rPr lang="en-US" altLang="zh-CN" sz="2800" dirty="0">
                <a:ea typeface="黑体" pitchFamily="2" charset="-122"/>
              </a:rPr>
              <a:t>I</a:t>
            </a:r>
            <a:r>
              <a:rPr lang="zh-CN" altLang="en-US" sz="2800" dirty="0">
                <a:ea typeface="黑体" pitchFamily="2" charset="-122"/>
              </a:rPr>
              <a:t>表示</a:t>
            </a:r>
            <a:r>
              <a:rPr lang="en-US" altLang="zh-CN" sz="2800" dirty="0">
                <a:ea typeface="黑体" pitchFamily="2" charset="-122"/>
              </a:rPr>
              <a:t>.</a:t>
            </a:r>
            <a:endParaRPr lang="en-US" altLang="zh-CN" sz="2800" b="0" dirty="0">
              <a:ea typeface="黑体" pitchFamily="2" charset="-122"/>
            </a:endParaRPr>
          </a:p>
        </p:txBody>
      </p:sp>
      <p:grpSp>
        <p:nvGrpSpPr>
          <p:cNvPr id="129044" name="Group 20"/>
          <p:cNvGrpSpPr>
            <a:grpSpLocks/>
          </p:cNvGrpSpPr>
          <p:nvPr/>
        </p:nvGrpSpPr>
        <p:grpSpPr bwMode="auto">
          <a:xfrm>
            <a:off x="2711148" y="1532480"/>
            <a:ext cx="6034088" cy="1531938"/>
            <a:chOff x="408" y="311"/>
            <a:chExt cx="3801" cy="965"/>
          </a:xfrm>
        </p:grpSpPr>
        <p:sp>
          <p:nvSpPr>
            <p:cNvPr id="129045" name="Rectangle 21"/>
            <p:cNvSpPr>
              <a:spLocks noChangeArrowheads="1"/>
            </p:cNvSpPr>
            <p:nvPr/>
          </p:nvSpPr>
          <p:spPr bwMode="auto">
            <a:xfrm>
              <a:off x="408" y="516"/>
              <a:ext cx="13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latin typeface="黑体" pitchFamily="2" charset="-122"/>
                  <a:ea typeface="黑体" pitchFamily="2" charset="-122"/>
                </a:rPr>
                <a:t>引进记号：</a:t>
              </a:r>
            </a:p>
          </p:txBody>
        </p:sp>
        <p:sp>
          <p:nvSpPr>
            <p:cNvPr id="129046" name="Text Box 22"/>
            <p:cNvSpPr txBox="1">
              <a:spLocks noChangeArrowheads="1"/>
            </p:cNvSpPr>
            <p:nvPr/>
          </p:nvSpPr>
          <p:spPr bwMode="auto">
            <a:xfrm>
              <a:off x="522" y="311"/>
              <a:ext cx="1542" cy="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50000"/>
                </a:spcBef>
              </a:pPr>
              <a:r>
                <a:rPr lang="en-US" altLang="zh-CN" sz="2400" dirty="0">
                  <a:solidFill>
                    <a:srgbClr val="FF5050"/>
                  </a:solidFill>
                  <a:latin typeface="宋体" pitchFamily="2" charset="-122"/>
                </a:rPr>
                <a:t>          </a:t>
              </a:r>
              <a:r>
                <a:rPr lang="en-US" altLang="zh-CN" sz="2400" dirty="0">
                  <a:solidFill>
                    <a:schemeClr val="accent2"/>
                  </a:solidFill>
                  <a:latin typeface="宋体" pitchFamily="2" charset="-122"/>
                </a:rPr>
                <a:t>+ ∞</a:t>
              </a:r>
              <a:r>
                <a:rPr lang="en-US" altLang="zh-CN" sz="2400" dirty="0">
                  <a:latin typeface="宋体" pitchFamily="2" charset="-122"/>
                </a:rPr>
                <a:t> </a:t>
              </a:r>
              <a:br>
                <a:rPr lang="en-US" altLang="zh-CN" sz="2400" dirty="0">
                  <a:latin typeface="宋体" pitchFamily="2" charset="-122"/>
                </a:rPr>
              </a:br>
              <a:r>
                <a:rPr lang="en-US" altLang="zh-CN" sz="2400" dirty="0">
                  <a:latin typeface="宋体" pitchFamily="2" charset="-122"/>
                </a:rPr>
                <a:t>          </a:t>
              </a:r>
              <a:r>
                <a:rPr lang="zh-CN" altLang="en-US" sz="2400" dirty="0">
                  <a:solidFill>
                    <a:schemeClr val="accent2"/>
                  </a:solidFill>
                  <a:latin typeface="宋体" pitchFamily="2" charset="-122"/>
                </a:rPr>
                <a:t>－∞</a:t>
              </a:r>
              <a:r>
                <a:rPr lang="zh-CN" altLang="en-US" sz="2400" dirty="0">
                  <a:solidFill>
                    <a:srgbClr val="FF5050"/>
                  </a:solidFill>
                  <a:latin typeface="宋体" pitchFamily="2" charset="-122"/>
                </a:rPr>
                <a:t> </a:t>
              </a:r>
              <a:r>
                <a:rPr lang="zh-CN" altLang="en-US" sz="2400" dirty="0">
                  <a:latin typeface="宋体" pitchFamily="2" charset="-122"/>
                </a:rPr>
                <a:t/>
              </a:r>
              <a:br>
                <a:rPr lang="zh-CN" altLang="en-US" sz="2400" dirty="0">
                  <a:latin typeface="宋体" pitchFamily="2" charset="-122"/>
                </a:rPr>
              </a:br>
              <a:r>
                <a:rPr lang="zh-CN" altLang="en-US" sz="2400" dirty="0">
                  <a:latin typeface="宋体" pitchFamily="2" charset="-122"/>
                </a:rPr>
                <a:t>           </a:t>
              </a:r>
              <a:r>
                <a:rPr lang="zh-CN" altLang="en-US" sz="2400" dirty="0">
                  <a:solidFill>
                    <a:schemeClr val="accent2"/>
                  </a:solidFill>
                  <a:latin typeface="宋体" pitchFamily="2" charset="-122"/>
                </a:rPr>
                <a:t>∞</a:t>
              </a:r>
            </a:p>
          </p:txBody>
        </p:sp>
        <p:sp>
          <p:nvSpPr>
            <p:cNvPr id="129047" name="Rectangle 23"/>
            <p:cNvSpPr>
              <a:spLocks noChangeArrowheads="1"/>
            </p:cNvSpPr>
            <p:nvPr/>
          </p:nvSpPr>
          <p:spPr bwMode="auto">
            <a:xfrm>
              <a:off x="1994" y="312"/>
              <a:ext cx="19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latin typeface="黑体" pitchFamily="2" charset="-122"/>
                  <a:ea typeface="黑体" pitchFamily="2" charset="-122"/>
                </a:rPr>
                <a:t>（读作</a:t>
              </a:r>
              <a:r>
                <a:rPr lang="zh-CN" altLang="en-US" sz="2800">
                  <a:solidFill>
                    <a:schemeClr val="accent2"/>
                  </a:solidFill>
                  <a:latin typeface="黑体" pitchFamily="2" charset="-122"/>
                  <a:ea typeface="黑体" pitchFamily="2" charset="-122"/>
                </a:rPr>
                <a:t>正无穷大</a:t>
              </a:r>
              <a:r>
                <a:rPr lang="zh-CN" altLang="en-US" sz="2800">
                  <a:latin typeface="黑体" pitchFamily="2" charset="-122"/>
                  <a:ea typeface="黑体" pitchFamily="2" charset="-122"/>
                </a:rPr>
                <a:t>）</a:t>
              </a:r>
            </a:p>
          </p:txBody>
        </p:sp>
        <p:sp>
          <p:nvSpPr>
            <p:cNvPr id="129048" name="Rectangle 24"/>
            <p:cNvSpPr>
              <a:spLocks noChangeArrowheads="1"/>
            </p:cNvSpPr>
            <p:nvPr/>
          </p:nvSpPr>
          <p:spPr bwMode="auto">
            <a:xfrm>
              <a:off x="2074" y="615"/>
              <a:ext cx="18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a:latin typeface="黑体" pitchFamily="2" charset="-122"/>
                  <a:ea typeface="黑体" pitchFamily="2" charset="-122"/>
                </a:rPr>
                <a:t>(</a:t>
              </a:r>
              <a:r>
                <a:rPr lang="zh-CN" altLang="en-US" sz="2800">
                  <a:latin typeface="黑体" pitchFamily="2" charset="-122"/>
                  <a:ea typeface="黑体" pitchFamily="2" charset="-122"/>
                </a:rPr>
                <a:t>读作</a:t>
              </a:r>
              <a:r>
                <a:rPr lang="zh-CN" altLang="en-US" sz="2800">
                  <a:solidFill>
                    <a:schemeClr val="accent2"/>
                  </a:solidFill>
                  <a:latin typeface="黑体" pitchFamily="2" charset="-122"/>
                  <a:ea typeface="黑体" pitchFamily="2" charset="-122"/>
                </a:rPr>
                <a:t>负无穷大</a:t>
              </a:r>
              <a:r>
                <a:rPr lang="zh-CN" altLang="en-US" sz="2800">
                  <a:latin typeface="黑体" pitchFamily="2" charset="-122"/>
                  <a:ea typeface="黑体" pitchFamily="2" charset="-122"/>
                </a:rPr>
                <a:t>）</a:t>
              </a:r>
            </a:p>
          </p:txBody>
        </p:sp>
        <p:sp>
          <p:nvSpPr>
            <p:cNvPr id="129049" name="Rectangle 25"/>
            <p:cNvSpPr>
              <a:spLocks noChangeArrowheads="1"/>
            </p:cNvSpPr>
            <p:nvPr/>
          </p:nvSpPr>
          <p:spPr bwMode="auto">
            <a:xfrm>
              <a:off x="2091" y="940"/>
              <a:ext cx="21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latin typeface="黑体" pitchFamily="2" charset="-122"/>
                  <a:ea typeface="黑体" pitchFamily="2" charset="-122"/>
                </a:rPr>
                <a:t>（读作</a:t>
              </a:r>
              <a:r>
                <a:rPr lang="zh-CN" altLang="en-US" sz="2800">
                  <a:solidFill>
                    <a:schemeClr val="accent2"/>
                  </a:solidFill>
                  <a:latin typeface="黑体" pitchFamily="2" charset="-122"/>
                  <a:ea typeface="黑体" pitchFamily="2" charset="-122"/>
                </a:rPr>
                <a:t>无穷大</a:t>
              </a:r>
              <a:r>
                <a:rPr lang="zh-CN" altLang="en-US" sz="2800">
                  <a:latin typeface="黑体" pitchFamily="2" charset="-122"/>
                  <a:ea typeface="黑体" pitchFamily="2" charset="-122"/>
                </a:rPr>
                <a:t>）</a:t>
              </a:r>
            </a:p>
          </p:txBody>
        </p:sp>
      </p:grpSp>
      <p:sp>
        <p:nvSpPr>
          <p:cNvPr id="38"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dirty="0">
                <a:solidFill>
                  <a:schemeClr val="accent2"/>
                </a:solidFill>
                <a:latin typeface="楷体_GB2312" pitchFamily="49" charset="-122"/>
                <a:ea typeface="楷体_GB2312" pitchFamily="49" charset="-122"/>
              </a:rPr>
              <a:t>一</a:t>
            </a:r>
            <a:r>
              <a:rPr lang="en-US" altLang="zh-CN" sz="3200" dirty="0">
                <a:solidFill>
                  <a:schemeClr val="accent2"/>
                </a:solidFill>
                <a:latin typeface="楷体_GB2312" pitchFamily="49" charset="-122"/>
                <a:ea typeface="楷体_GB2312" pitchFamily="49" charset="-122"/>
              </a:rPr>
              <a:t>. </a:t>
            </a:r>
            <a:r>
              <a:rPr lang="zh-CN" altLang="en-US" sz="3200" dirty="0">
                <a:solidFill>
                  <a:schemeClr val="accent2"/>
                </a:solidFill>
                <a:latin typeface="楷体_GB2312" pitchFamily="49" charset="-122"/>
                <a:ea typeface="楷体_GB2312" pitchFamily="49" charset="-122"/>
              </a:rPr>
              <a:t>区间和邻域</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9044"/>
                                        </p:tgtEl>
                                        <p:attrNameLst>
                                          <p:attrName>style.visibility</p:attrName>
                                        </p:attrNameLst>
                                      </p:cBhvr>
                                      <p:to>
                                        <p:strVal val="visible"/>
                                      </p:to>
                                    </p:set>
                                    <p:animEffect transition="in" filter="wipe(left)">
                                      <p:cBhvr>
                                        <p:cTn id="7" dur="1000"/>
                                        <p:tgtEl>
                                          <p:spTgt spid="129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6"/>
                                        </p:tgtEl>
                                        <p:attrNameLst>
                                          <p:attrName>style.visibility</p:attrName>
                                        </p:attrNameLst>
                                      </p:cBhvr>
                                      <p:to>
                                        <p:strVal val="visible"/>
                                      </p:to>
                                    </p:set>
                                    <p:animEffect transition="in" filter="wipe(left)">
                                      <p:cBhvr>
                                        <p:cTn id="12" dur="1000"/>
                                        <p:tgtEl>
                                          <p:spTgt spid="1290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9027"/>
                                        </p:tgtEl>
                                        <p:attrNameLst>
                                          <p:attrName>style.visibility</p:attrName>
                                        </p:attrNameLst>
                                      </p:cBhvr>
                                      <p:to>
                                        <p:strVal val="visible"/>
                                      </p:to>
                                    </p:set>
                                    <p:animEffect transition="in" filter="wipe(left)">
                                      <p:cBhvr>
                                        <p:cTn id="17" dur="1000"/>
                                        <p:tgtEl>
                                          <p:spTgt spid="1290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9034"/>
                                        </p:tgtEl>
                                        <p:attrNameLst>
                                          <p:attrName>style.visibility</p:attrName>
                                        </p:attrNameLst>
                                      </p:cBhvr>
                                      <p:to>
                                        <p:strVal val="visible"/>
                                      </p:to>
                                    </p:set>
                                    <p:animEffect transition="in" filter="wipe(left)">
                                      <p:cBhvr>
                                        <p:cTn id="22" dur="1000"/>
                                        <p:tgtEl>
                                          <p:spTgt spid="129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p:bldP spid="12903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316" name="Text Box 28"/>
          <p:cNvSpPr txBox="1">
            <a:spLocks noChangeArrowheads="1"/>
          </p:cNvSpPr>
          <p:nvPr/>
        </p:nvSpPr>
        <p:spPr bwMode="auto">
          <a:xfrm>
            <a:off x="3346975" y="3854485"/>
            <a:ext cx="129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在点</a:t>
            </a:r>
          </a:p>
        </p:txBody>
      </p:sp>
      <p:sp>
        <p:nvSpPr>
          <p:cNvPr id="524290" name="Rectangle 2"/>
          <p:cNvSpPr>
            <a:spLocks noChangeArrowheads="1"/>
          </p:cNvSpPr>
          <p:nvPr/>
        </p:nvSpPr>
        <p:spPr bwMode="auto">
          <a:xfrm>
            <a:off x="4795838" y="615620"/>
            <a:ext cx="2447925" cy="719137"/>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3200">
                <a:ea typeface="黑体" pitchFamily="2" charset="-122"/>
              </a:rPr>
              <a:t>内容小结</a:t>
            </a:r>
          </a:p>
        </p:txBody>
      </p:sp>
      <p:graphicFrame>
        <p:nvGraphicFramePr>
          <p:cNvPr id="524291" name="Object 3"/>
          <p:cNvGraphicFramePr>
            <a:graphicFrameLocks noChangeAspect="1"/>
          </p:cNvGraphicFramePr>
          <p:nvPr>
            <p:extLst>
              <p:ext uri="{D42A27DB-BD31-4B8C-83A1-F6EECF244321}">
                <p14:modId xmlns:p14="http://schemas.microsoft.com/office/powerpoint/2010/main" val="2556330889"/>
              </p:ext>
            </p:extLst>
          </p:nvPr>
        </p:nvGraphicFramePr>
        <p:xfrm>
          <a:off x="2792413" y="2114068"/>
          <a:ext cx="2484263" cy="618513"/>
        </p:xfrm>
        <a:graphic>
          <a:graphicData uri="http://schemas.openxmlformats.org/presentationml/2006/ole">
            <mc:AlternateContent xmlns:mc="http://schemas.openxmlformats.org/markup-compatibility/2006">
              <mc:Choice xmlns:v="urn:schemas-microsoft-com:vml" Requires="v">
                <p:oleObj spid="_x0000_s724037" name="Equation" r:id="rId3" imgW="2705040" imgH="672840" progId="Equation.3">
                  <p:embed/>
                </p:oleObj>
              </mc:Choice>
              <mc:Fallback>
                <p:oleObj name="Equation" r:id="rId3" imgW="2705040" imgH="672840" progId="Equation.3">
                  <p:embed/>
                  <p:pic>
                    <p:nvPicPr>
                      <p:cNvPr id="0" name="Object 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792413" y="2114068"/>
                        <a:ext cx="2484263" cy="618513"/>
                      </a:xfrm>
                      <a:prstGeom prst="rect">
                        <a:avLst/>
                      </a:prstGeom>
                      <a:noFill/>
                      <a:ln>
                        <a:noFill/>
                      </a:ln>
                      <a:effectLst/>
                      <a:extLst/>
                    </p:spPr>
                  </p:pic>
                </p:oleObj>
              </mc:Fallback>
            </mc:AlternateContent>
          </a:graphicData>
        </a:graphic>
      </p:graphicFrame>
      <p:sp>
        <p:nvSpPr>
          <p:cNvPr id="524292" name="Line 4"/>
          <p:cNvSpPr>
            <a:spLocks noChangeShapeType="1"/>
          </p:cNvSpPr>
          <p:nvPr/>
        </p:nvSpPr>
        <p:spPr bwMode="auto">
          <a:xfrm>
            <a:off x="5281613" y="2253398"/>
            <a:ext cx="685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3" name="Line 5"/>
          <p:cNvSpPr>
            <a:spLocks noChangeShapeType="1"/>
          </p:cNvSpPr>
          <p:nvPr/>
        </p:nvSpPr>
        <p:spPr bwMode="auto">
          <a:xfrm>
            <a:off x="5281613" y="2369285"/>
            <a:ext cx="685800"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4294" name="Object 6"/>
          <p:cNvGraphicFramePr>
            <a:graphicFrameLocks noChangeAspect="1"/>
          </p:cNvGraphicFramePr>
          <p:nvPr>
            <p:extLst>
              <p:ext uri="{D42A27DB-BD31-4B8C-83A1-F6EECF244321}">
                <p14:modId xmlns:p14="http://schemas.microsoft.com/office/powerpoint/2010/main" val="3943596104"/>
              </p:ext>
            </p:extLst>
          </p:nvPr>
        </p:nvGraphicFramePr>
        <p:xfrm>
          <a:off x="6083301" y="2077185"/>
          <a:ext cx="3901131" cy="555857"/>
        </p:xfrm>
        <a:graphic>
          <a:graphicData uri="http://schemas.openxmlformats.org/presentationml/2006/ole">
            <mc:AlternateContent xmlns:mc="http://schemas.openxmlformats.org/markup-compatibility/2006">
              <mc:Choice xmlns:v="urn:schemas-microsoft-com:vml" Requires="v">
                <p:oleObj spid="_x0000_s724038" name="Equation" r:id="rId5" imgW="4279680" imgH="609480" progId="Equation.3">
                  <p:embed/>
                </p:oleObj>
              </mc:Choice>
              <mc:Fallback>
                <p:oleObj name="Equation" r:id="rId5" imgW="4279680" imgH="609480" progId="Equation.3">
                  <p:embed/>
                  <p:pic>
                    <p:nvPicPr>
                      <p:cNvPr id="0" name="Object 6"/>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6083301" y="2077185"/>
                        <a:ext cx="3901131" cy="555857"/>
                      </a:xfrm>
                      <a:prstGeom prst="rect">
                        <a:avLst/>
                      </a:prstGeom>
                      <a:noFill/>
                      <a:ln>
                        <a:noFill/>
                      </a:ln>
                      <a:effectLst/>
                      <a:extLst/>
                    </p:spPr>
                  </p:pic>
                </p:oleObj>
              </mc:Fallback>
            </mc:AlternateContent>
          </a:graphicData>
        </a:graphic>
      </p:graphicFrame>
      <p:sp>
        <p:nvSpPr>
          <p:cNvPr id="524295" name="Line 7"/>
          <p:cNvSpPr>
            <a:spLocks noChangeShapeType="1"/>
          </p:cNvSpPr>
          <p:nvPr/>
        </p:nvSpPr>
        <p:spPr bwMode="auto">
          <a:xfrm>
            <a:off x="5281613" y="3016985"/>
            <a:ext cx="685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6" name="Line 8"/>
          <p:cNvSpPr>
            <a:spLocks noChangeShapeType="1"/>
          </p:cNvSpPr>
          <p:nvPr/>
        </p:nvSpPr>
        <p:spPr bwMode="auto">
          <a:xfrm>
            <a:off x="5281613" y="3134460"/>
            <a:ext cx="685800"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4297" name="Object 9"/>
          <p:cNvGraphicFramePr>
            <a:graphicFrameLocks noChangeAspect="1"/>
          </p:cNvGraphicFramePr>
          <p:nvPr>
            <p:extLst>
              <p:ext uri="{D42A27DB-BD31-4B8C-83A1-F6EECF244321}">
                <p14:modId xmlns:p14="http://schemas.microsoft.com/office/powerpoint/2010/main" val="3709146120"/>
              </p:ext>
            </p:extLst>
          </p:nvPr>
        </p:nvGraphicFramePr>
        <p:xfrm>
          <a:off x="6159501" y="2775685"/>
          <a:ext cx="3248867" cy="486366"/>
        </p:xfrm>
        <a:graphic>
          <a:graphicData uri="http://schemas.openxmlformats.org/presentationml/2006/ole">
            <mc:AlternateContent xmlns:mc="http://schemas.openxmlformats.org/markup-compatibility/2006">
              <mc:Choice xmlns:v="urn:schemas-microsoft-com:vml" Requires="v">
                <p:oleObj spid="_x0000_s724039" name="Equation" r:id="rId7" imgW="3479760" imgH="520560" progId="Equation.3">
                  <p:embed/>
                </p:oleObj>
              </mc:Choice>
              <mc:Fallback>
                <p:oleObj name="Equation" r:id="rId7" imgW="3479760" imgH="520560" progId="Equation.3">
                  <p:embed/>
                  <p:pic>
                    <p:nvPicPr>
                      <p:cNvPr id="0" name="Object 9"/>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6159501" y="2775685"/>
                        <a:ext cx="3248867" cy="486366"/>
                      </a:xfrm>
                      <a:prstGeom prst="rect">
                        <a:avLst/>
                      </a:prstGeom>
                      <a:noFill/>
                      <a:ln>
                        <a:noFill/>
                      </a:ln>
                      <a:effectLst/>
                      <a:extLst/>
                    </p:spPr>
                  </p:pic>
                </p:oleObj>
              </mc:Fallback>
            </mc:AlternateContent>
          </a:graphicData>
        </a:graphic>
      </p:graphicFrame>
      <p:sp>
        <p:nvSpPr>
          <p:cNvPr id="524298" name="Text Box 10"/>
          <p:cNvSpPr txBox="1">
            <a:spLocks noChangeArrowheads="1"/>
          </p:cNvSpPr>
          <p:nvPr/>
        </p:nvSpPr>
        <p:spPr bwMode="auto">
          <a:xfrm>
            <a:off x="6388100" y="3463073"/>
            <a:ext cx="1676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左连续</a:t>
            </a:r>
          </a:p>
        </p:txBody>
      </p:sp>
      <p:sp>
        <p:nvSpPr>
          <p:cNvPr id="524299" name="AutoShape 11"/>
          <p:cNvSpPr>
            <a:spLocks/>
          </p:cNvSpPr>
          <p:nvPr/>
        </p:nvSpPr>
        <p:spPr bwMode="auto">
          <a:xfrm rot="16200000">
            <a:off x="6924675" y="2613760"/>
            <a:ext cx="215900" cy="1600200"/>
          </a:xfrm>
          <a:prstGeom prst="leftBrace">
            <a:avLst>
              <a:gd name="adj1" fmla="val 61765"/>
              <a:gd name="adj2" fmla="val 50000"/>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0" name="AutoShape 12"/>
          <p:cNvSpPr>
            <a:spLocks/>
          </p:cNvSpPr>
          <p:nvPr/>
        </p:nvSpPr>
        <p:spPr bwMode="auto">
          <a:xfrm rot="16200000">
            <a:off x="8680450" y="2693135"/>
            <a:ext cx="215900" cy="1447800"/>
          </a:xfrm>
          <a:prstGeom prst="leftBrace">
            <a:avLst>
              <a:gd name="adj1" fmla="val 55882"/>
              <a:gd name="adj2" fmla="val 50000"/>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1" name="Text Box 13"/>
          <p:cNvSpPr txBox="1">
            <a:spLocks noChangeArrowheads="1"/>
          </p:cNvSpPr>
          <p:nvPr/>
        </p:nvSpPr>
        <p:spPr bwMode="auto">
          <a:xfrm>
            <a:off x="8216900" y="3463073"/>
            <a:ext cx="137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右连续</a:t>
            </a:r>
          </a:p>
        </p:txBody>
      </p:sp>
      <p:graphicFrame>
        <p:nvGraphicFramePr>
          <p:cNvPr id="524302" name="Object 14"/>
          <p:cNvGraphicFramePr>
            <a:graphicFrameLocks noChangeAspect="1"/>
          </p:cNvGraphicFramePr>
          <p:nvPr>
            <p:extLst>
              <p:ext uri="{D42A27DB-BD31-4B8C-83A1-F6EECF244321}">
                <p14:modId xmlns:p14="http://schemas.microsoft.com/office/powerpoint/2010/main" val="3158711268"/>
              </p:ext>
            </p:extLst>
          </p:nvPr>
        </p:nvGraphicFramePr>
        <p:xfrm>
          <a:off x="2319195" y="3892987"/>
          <a:ext cx="1079500" cy="406400"/>
        </p:xfrm>
        <a:graphic>
          <a:graphicData uri="http://schemas.openxmlformats.org/presentationml/2006/ole">
            <mc:AlternateContent xmlns:mc="http://schemas.openxmlformats.org/markup-compatibility/2006">
              <mc:Choice xmlns:v="urn:schemas-microsoft-com:vml" Requires="v">
                <p:oleObj spid="_x0000_s724040" name="Equation" r:id="rId9" imgW="1079280" imgH="406080" progId="Equation.3">
                  <p:embed/>
                </p:oleObj>
              </mc:Choice>
              <mc:Fallback>
                <p:oleObj name="Equation" r:id="rId9" imgW="1079280" imgH="406080" progId="Equation.3">
                  <p:embed/>
                  <p:pic>
                    <p:nvPicPr>
                      <p:cNvPr id="0" name="Object 14"/>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2319195" y="3892987"/>
                        <a:ext cx="10795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303" name="Object 15"/>
          <p:cNvGraphicFramePr>
            <a:graphicFrameLocks noChangeAspect="1"/>
          </p:cNvGraphicFramePr>
          <p:nvPr>
            <p:extLst>
              <p:ext uri="{D42A27DB-BD31-4B8C-83A1-F6EECF244321}">
                <p14:modId xmlns:p14="http://schemas.microsoft.com/office/powerpoint/2010/main" val="3313771730"/>
              </p:ext>
            </p:extLst>
          </p:nvPr>
        </p:nvGraphicFramePr>
        <p:xfrm>
          <a:off x="4116388" y="3841371"/>
          <a:ext cx="342900" cy="444500"/>
        </p:xfrm>
        <a:graphic>
          <a:graphicData uri="http://schemas.openxmlformats.org/presentationml/2006/ole">
            <mc:AlternateContent xmlns:mc="http://schemas.openxmlformats.org/markup-compatibility/2006">
              <mc:Choice xmlns:v="urn:schemas-microsoft-com:vml" Requires="v">
                <p:oleObj spid="_x0000_s724041" name="Equation" r:id="rId11" imgW="342720" imgH="444240" progId="Equation.3">
                  <p:embed/>
                </p:oleObj>
              </mc:Choice>
              <mc:Fallback>
                <p:oleObj name="Equation" r:id="rId11" imgW="342720" imgH="444240" progId="Equation.3">
                  <p:embed/>
                  <p:pic>
                    <p:nvPicPr>
                      <p:cNvPr id="0" name="Object 15"/>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4116388" y="3841371"/>
                        <a:ext cx="3429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4304" name="Text Box 16"/>
          <p:cNvSpPr txBox="1">
            <a:spLocks noChangeArrowheads="1"/>
          </p:cNvSpPr>
          <p:nvPr/>
        </p:nvSpPr>
        <p:spPr bwMode="auto">
          <a:xfrm>
            <a:off x="2578100" y="4787048"/>
            <a:ext cx="2514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第一类间断点</a:t>
            </a:r>
          </a:p>
        </p:txBody>
      </p:sp>
      <p:sp>
        <p:nvSpPr>
          <p:cNvPr id="524305" name="AutoShape 17"/>
          <p:cNvSpPr>
            <a:spLocks/>
          </p:cNvSpPr>
          <p:nvPr/>
        </p:nvSpPr>
        <p:spPr bwMode="auto">
          <a:xfrm>
            <a:off x="4521200" y="4617037"/>
            <a:ext cx="152400" cy="827087"/>
          </a:xfrm>
          <a:prstGeom prst="leftBrace">
            <a:avLst>
              <a:gd name="adj1" fmla="val 4522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6" name="Text Box 18"/>
          <p:cNvSpPr txBox="1">
            <a:spLocks noChangeArrowheads="1"/>
          </p:cNvSpPr>
          <p:nvPr/>
        </p:nvSpPr>
        <p:spPr bwMode="auto">
          <a:xfrm>
            <a:off x="4673600" y="4464636"/>
            <a:ext cx="2165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可去间断点</a:t>
            </a:r>
          </a:p>
        </p:txBody>
      </p:sp>
      <p:sp>
        <p:nvSpPr>
          <p:cNvPr id="524307" name="Text Box 19"/>
          <p:cNvSpPr txBox="1">
            <a:spLocks noChangeArrowheads="1"/>
          </p:cNvSpPr>
          <p:nvPr/>
        </p:nvSpPr>
        <p:spPr bwMode="auto">
          <a:xfrm>
            <a:off x="4673600" y="4969461"/>
            <a:ext cx="2133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跳跃间断点</a:t>
            </a:r>
          </a:p>
        </p:txBody>
      </p:sp>
      <p:sp>
        <p:nvSpPr>
          <p:cNvPr id="524308" name="Text Box 20"/>
          <p:cNvSpPr txBox="1">
            <a:spLocks noChangeArrowheads="1"/>
          </p:cNvSpPr>
          <p:nvPr/>
        </p:nvSpPr>
        <p:spPr bwMode="auto">
          <a:xfrm>
            <a:off x="6807200" y="4777374"/>
            <a:ext cx="2819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左右极限都存在 </a:t>
            </a:r>
          </a:p>
        </p:txBody>
      </p:sp>
      <p:sp>
        <p:nvSpPr>
          <p:cNvPr id="524309" name="Text Box 21"/>
          <p:cNvSpPr txBox="1">
            <a:spLocks noChangeArrowheads="1"/>
          </p:cNvSpPr>
          <p:nvPr/>
        </p:nvSpPr>
        <p:spPr bwMode="auto">
          <a:xfrm>
            <a:off x="2578100" y="5809398"/>
            <a:ext cx="2438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第二类间断点</a:t>
            </a:r>
          </a:p>
        </p:txBody>
      </p:sp>
      <p:sp>
        <p:nvSpPr>
          <p:cNvPr id="524310" name="AutoShape 22"/>
          <p:cNvSpPr>
            <a:spLocks/>
          </p:cNvSpPr>
          <p:nvPr/>
        </p:nvSpPr>
        <p:spPr bwMode="auto">
          <a:xfrm>
            <a:off x="4556769" y="5682249"/>
            <a:ext cx="152400" cy="827088"/>
          </a:xfrm>
          <a:prstGeom prst="leftBrace">
            <a:avLst>
              <a:gd name="adj1" fmla="val 4522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11" name="Text Box 23"/>
          <p:cNvSpPr txBox="1">
            <a:spLocks noChangeArrowheads="1"/>
          </p:cNvSpPr>
          <p:nvPr/>
        </p:nvSpPr>
        <p:spPr bwMode="auto">
          <a:xfrm>
            <a:off x="4709169" y="5488575"/>
            <a:ext cx="2165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无穷间断点</a:t>
            </a:r>
          </a:p>
        </p:txBody>
      </p:sp>
      <p:sp>
        <p:nvSpPr>
          <p:cNvPr id="524312" name="Text Box 24"/>
          <p:cNvSpPr txBox="1">
            <a:spLocks noChangeArrowheads="1"/>
          </p:cNvSpPr>
          <p:nvPr/>
        </p:nvSpPr>
        <p:spPr bwMode="auto">
          <a:xfrm>
            <a:off x="4709169" y="6110875"/>
            <a:ext cx="2514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振荡间断点</a:t>
            </a:r>
          </a:p>
        </p:txBody>
      </p:sp>
      <p:sp>
        <p:nvSpPr>
          <p:cNvPr id="524313" name="Text Box 25"/>
          <p:cNvSpPr txBox="1">
            <a:spLocks noChangeArrowheads="1"/>
          </p:cNvSpPr>
          <p:nvPr/>
        </p:nvSpPr>
        <p:spPr bwMode="auto">
          <a:xfrm>
            <a:off x="6860232" y="5529849"/>
            <a:ext cx="312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左右极限至少有一个不存在</a:t>
            </a:r>
          </a:p>
        </p:txBody>
      </p:sp>
      <p:sp>
        <p:nvSpPr>
          <p:cNvPr id="524314" name="AutoShape 26"/>
          <p:cNvSpPr>
            <a:spLocks/>
          </p:cNvSpPr>
          <p:nvPr/>
        </p:nvSpPr>
        <p:spPr bwMode="auto">
          <a:xfrm rot="10800000">
            <a:off x="6577013" y="4583698"/>
            <a:ext cx="152400" cy="827088"/>
          </a:xfrm>
          <a:prstGeom prst="leftBrace">
            <a:avLst>
              <a:gd name="adj1" fmla="val 4522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15" name="AutoShape 27"/>
          <p:cNvSpPr>
            <a:spLocks/>
          </p:cNvSpPr>
          <p:nvPr/>
        </p:nvSpPr>
        <p:spPr bwMode="auto">
          <a:xfrm rot="10800000">
            <a:off x="6636394" y="5690188"/>
            <a:ext cx="152400" cy="827087"/>
          </a:xfrm>
          <a:prstGeom prst="leftBrace">
            <a:avLst>
              <a:gd name="adj1" fmla="val 4522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17" name="Text Box 29"/>
          <p:cNvSpPr txBox="1">
            <a:spLocks noChangeArrowheads="1"/>
          </p:cNvSpPr>
          <p:nvPr/>
        </p:nvSpPr>
        <p:spPr bwMode="auto">
          <a:xfrm>
            <a:off x="4426594" y="3864327"/>
            <a:ext cx="236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间断的类型</a:t>
            </a:r>
          </a:p>
        </p:txBody>
      </p:sp>
      <p:grpSp>
        <p:nvGrpSpPr>
          <p:cNvPr id="524318" name="Group 30"/>
          <p:cNvGrpSpPr>
            <a:grpSpLocks/>
          </p:cNvGrpSpPr>
          <p:nvPr/>
        </p:nvGrpSpPr>
        <p:grpSpPr bwMode="auto">
          <a:xfrm>
            <a:off x="2336801" y="1358049"/>
            <a:ext cx="4468813" cy="571500"/>
            <a:chOff x="472" y="603"/>
            <a:chExt cx="2815" cy="360"/>
          </a:xfrm>
        </p:grpSpPr>
        <p:graphicFrame>
          <p:nvGraphicFramePr>
            <p:cNvPr id="524319" name="Object 31"/>
            <p:cNvGraphicFramePr>
              <a:graphicFrameLocks noChangeAspect="1"/>
            </p:cNvGraphicFramePr>
            <p:nvPr>
              <p:extLst>
                <p:ext uri="{D42A27DB-BD31-4B8C-83A1-F6EECF244321}">
                  <p14:modId xmlns:p14="http://schemas.microsoft.com/office/powerpoint/2010/main" val="3381846090"/>
                </p:ext>
              </p:extLst>
            </p:nvPr>
          </p:nvGraphicFramePr>
          <p:xfrm>
            <a:off x="472" y="688"/>
            <a:ext cx="657" cy="256"/>
          </p:xfrm>
          <a:graphic>
            <a:graphicData uri="http://schemas.openxmlformats.org/presentationml/2006/ole">
              <mc:AlternateContent xmlns:mc="http://schemas.openxmlformats.org/markup-compatibility/2006">
                <mc:Choice xmlns:v="urn:schemas-microsoft-com:vml" Requires="v">
                  <p:oleObj spid="_x0000_s724042" name="Equation" r:id="rId13" imgW="1041120" imgH="406080" progId="Equation.3">
                    <p:embed/>
                  </p:oleObj>
                </mc:Choice>
                <mc:Fallback>
                  <p:oleObj name="Equation" r:id="rId13" imgW="1041120" imgH="406080" progId="Equation.3">
                    <p:embed/>
                    <p:pic>
                      <p:nvPicPr>
                        <p:cNvPr id="0" name="Object 31"/>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472" y="688"/>
                          <a:ext cx="657"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320" name="Object 32"/>
            <p:cNvGraphicFramePr>
              <a:graphicFrameLocks noChangeAspect="1"/>
            </p:cNvGraphicFramePr>
            <p:nvPr>
              <p:extLst>
                <p:ext uri="{D42A27DB-BD31-4B8C-83A1-F6EECF244321}">
                  <p14:modId xmlns:p14="http://schemas.microsoft.com/office/powerpoint/2010/main" val="3440930772"/>
                </p:ext>
              </p:extLst>
            </p:nvPr>
          </p:nvGraphicFramePr>
          <p:xfrm>
            <a:off x="1576" y="603"/>
            <a:ext cx="260" cy="360"/>
          </p:xfrm>
          <a:graphic>
            <a:graphicData uri="http://schemas.openxmlformats.org/presentationml/2006/ole">
              <mc:AlternateContent xmlns:mc="http://schemas.openxmlformats.org/markup-compatibility/2006">
                <mc:Choice xmlns:v="urn:schemas-microsoft-com:vml" Requires="v">
                  <p:oleObj spid="_x0000_s724043" name="公式" r:id="rId15" imgW="164880" imgH="228600" progId="Equation.3">
                    <p:embed/>
                  </p:oleObj>
                </mc:Choice>
                <mc:Fallback>
                  <p:oleObj name="公式" r:id="rId15" imgW="164880" imgH="228600" progId="Equation.3">
                    <p:embed/>
                    <p:pic>
                      <p:nvPicPr>
                        <p:cNvPr id="0" name="Object 32"/>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1576" y="603"/>
                          <a:ext cx="26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4321" name="Text Box 33"/>
            <p:cNvSpPr txBox="1">
              <a:spLocks noChangeArrowheads="1"/>
            </p:cNvSpPr>
            <p:nvPr/>
          </p:nvSpPr>
          <p:spPr bwMode="auto">
            <a:xfrm>
              <a:off x="1056" y="647"/>
              <a:ext cx="50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zh-CN" altLang="en-US" sz="2400" b="0">
                  <a:ea typeface="黑体" pitchFamily="2" charset="-122"/>
                </a:rPr>
                <a:t>在点</a:t>
              </a:r>
              <a:endParaRPr lang="zh-CN" altLang="en-US" sz="2800" b="0">
                <a:ea typeface="黑体" pitchFamily="2" charset="-122"/>
              </a:endParaRPr>
            </a:p>
          </p:txBody>
        </p:sp>
        <p:sp>
          <p:nvSpPr>
            <p:cNvPr id="524322" name="Text Box 34"/>
            <p:cNvSpPr txBox="1">
              <a:spLocks noChangeArrowheads="1"/>
            </p:cNvSpPr>
            <p:nvPr/>
          </p:nvSpPr>
          <p:spPr bwMode="auto">
            <a:xfrm>
              <a:off x="1814" y="638"/>
              <a:ext cx="14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zh-CN" altLang="en-US" sz="2400" b="0">
                  <a:ea typeface="黑体" pitchFamily="2" charset="-122"/>
                </a:rPr>
                <a:t>连续的等价形式</a:t>
              </a:r>
              <a:endParaRPr lang="zh-CN" altLang="en-US" sz="2800" b="0">
                <a:ea typeface="黑体" pitchFamily="2" charset="-122"/>
              </a:endParaRPr>
            </a:p>
          </p:txBody>
        </p:sp>
      </p:grpSp>
      <p:sp>
        <p:nvSpPr>
          <p:cNvPr id="38"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24318"/>
                                        </p:tgtEl>
                                        <p:attrNameLst>
                                          <p:attrName>style.visibility</p:attrName>
                                        </p:attrNameLst>
                                      </p:cBhvr>
                                      <p:to>
                                        <p:strVal val="visible"/>
                                      </p:to>
                                    </p:set>
                                    <p:animEffect transition="in" filter="wipe(left)">
                                      <p:cBhvr>
                                        <p:cTn id="7" dur="500"/>
                                        <p:tgtEl>
                                          <p:spTgt spid="5243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24291"/>
                                        </p:tgtEl>
                                        <p:attrNameLst>
                                          <p:attrName>style.visibility</p:attrName>
                                        </p:attrNameLst>
                                      </p:cBhvr>
                                      <p:to>
                                        <p:strVal val="visible"/>
                                      </p:to>
                                    </p:set>
                                    <p:animEffect transition="in" filter="wipe(left)">
                                      <p:cBhvr>
                                        <p:cTn id="12" dur="500"/>
                                        <p:tgtEl>
                                          <p:spTgt spid="524291"/>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24292"/>
                                        </p:tgtEl>
                                        <p:attrNameLst>
                                          <p:attrName>style.visibility</p:attrName>
                                        </p:attrNameLst>
                                      </p:cBhvr>
                                      <p:to>
                                        <p:strVal val="visible"/>
                                      </p:to>
                                    </p:set>
                                    <p:animEffect transition="in" filter="wipe(left)">
                                      <p:cBhvr>
                                        <p:cTn id="16" dur="500"/>
                                        <p:tgtEl>
                                          <p:spTgt spid="524292"/>
                                        </p:tgtEl>
                                      </p:cBhvr>
                                    </p:animEffect>
                                  </p:childTnLst>
                                </p:cTn>
                              </p:par>
                            </p:childTnLst>
                          </p:cTn>
                        </p:par>
                        <p:par>
                          <p:cTn id="17" fill="hold" nodeType="afterGroup">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524293"/>
                                        </p:tgtEl>
                                        <p:attrNameLst>
                                          <p:attrName>style.visibility</p:attrName>
                                        </p:attrNameLst>
                                      </p:cBhvr>
                                      <p:to>
                                        <p:strVal val="visible"/>
                                      </p:to>
                                    </p:set>
                                    <p:animEffect transition="in" filter="wipe(right)">
                                      <p:cBhvr>
                                        <p:cTn id="20" dur="500"/>
                                        <p:tgtEl>
                                          <p:spTgt spid="524293"/>
                                        </p:tgtEl>
                                      </p:cBhvr>
                                    </p:animEffect>
                                  </p:childTnLst>
                                </p:cTn>
                              </p:par>
                            </p:childTnLst>
                          </p:cTn>
                        </p:par>
                        <p:par>
                          <p:cTn id="21" fill="hold" nodeType="with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524294"/>
                                        </p:tgtEl>
                                        <p:attrNameLst>
                                          <p:attrName>style.visibility</p:attrName>
                                        </p:attrNameLst>
                                      </p:cBhvr>
                                      <p:to>
                                        <p:strVal val="visible"/>
                                      </p:to>
                                    </p:set>
                                    <p:animEffect transition="in" filter="wipe(left)">
                                      <p:cBhvr>
                                        <p:cTn id="24" dur="500"/>
                                        <p:tgtEl>
                                          <p:spTgt spid="52429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24295"/>
                                        </p:tgtEl>
                                        <p:attrNameLst>
                                          <p:attrName>style.visibility</p:attrName>
                                        </p:attrNameLst>
                                      </p:cBhvr>
                                      <p:to>
                                        <p:strVal val="visible"/>
                                      </p:to>
                                    </p:set>
                                    <p:animEffect transition="in" filter="wipe(left)">
                                      <p:cBhvr>
                                        <p:cTn id="29" dur="500"/>
                                        <p:tgtEl>
                                          <p:spTgt spid="524295"/>
                                        </p:tgtEl>
                                      </p:cBhvr>
                                    </p:animEffect>
                                  </p:childTnLst>
                                </p:cTn>
                              </p:par>
                            </p:childTnLst>
                          </p:cTn>
                        </p:par>
                        <p:par>
                          <p:cTn id="30" fill="hold" nodeType="afterGroup">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524296"/>
                                        </p:tgtEl>
                                        <p:attrNameLst>
                                          <p:attrName>style.visibility</p:attrName>
                                        </p:attrNameLst>
                                      </p:cBhvr>
                                      <p:to>
                                        <p:strVal val="visible"/>
                                      </p:to>
                                    </p:set>
                                    <p:animEffect transition="in" filter="wipe(right)">
                                      <p:cBhvr>
                                        <p:cTn id="33" dur="500"/>
                                        <p:tgtEl>
                                          <p:spTgt spid="524296"/>
                                        </p:tgtEl>
                                      </p:cBhvr>
                                    </p:animEffect>
                                  </p:childTnLst>
                                </p:cTn>
                              </p:par>
                            </p:childTnLst>
                          </p:cTn>
                        </p:par>
                        <p:par>
                          <p:cTn id="34" fill="hold" nodeType="withGroup">
                            <p:stCondLst>
                              <p:cond delay="1000"/>
                            </p:stCondLst>
                            <p:childTnLst>
                              <p:par>
                                <p:cTn id="35" presetID="22" presetClass="entr" presetSubtype="8" fill="hold" nodeType="afterEffect">
                                  <p:stCondLst>
                                    <p:cond delay="0"/>
                                  </p:stCondLst>
                                  <p:childTnLst>
                                    <p:set>
                                      <p:cBhvr>
                                        <p:cTn id="36" dur="1" fill="hold">
                                          <p:stCondLst>
                                            <p:cond delay="0"/>
                                          </p:stCondLst>
                                        </p:cTn>
                                        <p:tgtEl>
                                          <p:spTgt spid="524297"/>
                                        </p:tgtEl>
                                        <p:attrNameLst>
                                          <p:attrName>style.visibility</p:attrName>
                                        </p:attrNameLst>
                                      </p:cBhvr>
                                      <p:to>
                                        <p:strVal val="visible"/>
                                      </p:to>
                                    </p:set>
                                    <p:animEffect transition="in" filter="wipe(left)">
                                      <p:cBhvr>
                                        <p:cTn id="37" dur="500"/>
                                        <p:tgtEl>
                                          <p:spTgt spid="52429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24299"/>
                                        </p:tgtEl>
                                        <p:attrNameLst>
                                          <p:attrName>style.visibility</p:attrName>
                                        </p:attrNameLst>
                                      </p:cBhvr>
                                      <p:to>
                                        <p:strVal val="visible"/>
                                      </p:to>
                                    </p:set>
                                    <p:animEffect transition="in" filter="wipe(left)">
                                      <p:cBhvr>
                                        <p:cTn id="42" dur="500"/>
                                        <p:tgtEl>
                                          <p:spTgt spid="524299"/>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524298"/>
                                        </p:tgtEl>
                                        <p:attrNameLst>
                                          <p:attrName>style.visibility</p:attrName>
                                        </p:attrNameLst>
                                      </p:cBhvr>
                                      <p:to>
                                        <p:strVal val="visible"/>
                                      </p:to>
                                    </p:set>
                                    <p:animEffect transition="in" filter="wipe(left)">
                                      <p:cBhvr>
                                        <p:cTn id="46" dur="500"/>
                                        <p:tgtEl>
                                          <p:spTgt spid="52429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24300"/>
                                        </p:tgtEl>
                                        <p:attrNameLst>
                                          <p:attrName>style.visibility</p:attrName>
                                        </p:attrNameLst>
                                      </p:cBhvr>
                                      <p:to>
                                        <p:strVal val="visible"/>
                                      </p:to>
                                    </p:set>
                                    <p:animEffect transition="in" filter="wipe(left)">
                                      <p:cBhvr>
                                        <p:cTn id="51" dur="500"/>
                                        <p:tgtEl>
                                          <p:spTgt spid="524300"/>
                                        </p:tgtEl>
                                      </p:cBhvr>
                                    </p:animEffect>
                                  </p:childTnLst>
                                </p:cTn>
                              </p:par>
                            </p:childTnLst>
                          </p:cTn>
                        </p:par>
                        <p:par>
                          <p:cTn id="52" fill="hold" nodeType="afterGroup">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524301"/>
                                        </p:tgtEl>
                                        <p:attrNameLst>
                                          <p:attrName>style.visibility</p:attrName>
                                        </p:attrNameLst>
                                      </p:cBhvr>
                                      <p:to>
                                        <p:strVal val="visible"/>
                                      </p:to>
                                    </p:set>
                                    <p:animEffect transition="in" filter="wipe(left)">
                                      <p:cBhvr>
                                        <p:cTn id="55" dur="500"/>
                                        <p:tgtEl>
                                          <p:spTgt spid="52430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524302"/>
                                        </p:tgtEl>
                                        <p:attrNameLst>
                                          <p:attrName>style.visibility</p:attrName>
                                        </p:attrNameLst>
                                      </p:cBhvr>
                                      <p:to>
                                        <p:strVal val="visible"/>
                                      </p:to>
                                    </p:set>
                                    <p:animEffect transition="in" filter="wipe(left)">
                                      <p:cBhvr>
                                        <p:cTn id="60" dur="500"/>
                                        <p:tgtEl>
                                          <p:spTgt spid="524302"/>
                                        </p:tgtEl>
                                      </p:cBhvr>
                                    </p:animEffect>
                                  </p:childTnLst>
                                </p:cTn>
                              </p:par>
                            </p:childTnLst>
                          </p:cTn>
                        </p:par>
                        <p:par>
                          <p:cTn id="61" fill="hold" nodeType="afterGroup">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524316"/>
                                        </p:tgtEl>
                                        <p:attrNameLst>
                                          <p:attrName>style.visibility</p:attrName>
                                        </p:attrNameLst>
                                      </p:cBhvr>
                                      <p:to>
                                        <p:strVal val="visible"/>
                                      </p:to>
                                    </p:set>
                                    <p:animEffect transition="in" filter="wipe(left)">
                                      <p:cBhvr>
                                        <p:cTn id="64" dur="500"/>
                                        <p:tgtEl>
                                          <p:spTgt spid="524316"/>
                                        </p:tgtEl>
                                      </p:cBhvr>
                                    </p:animEffect>
                                  </p:childTnLst>
                                </p:cTn>
                              </p:par>
                            </p:childTnLst>
                          </p:cTn>
                        </p:par>
                        <p:par>
                          <p:cTn id="65" fill="hold" nodeType="afterGroup">
                            <p:stCondLst>
                              <p:cond delay="1000"/>
                            </p:stCondLst>
                            <p:childTnLst>
                              <p:par>
                                <p:cTn id="66" presetID="22" presetClass="entr" presetSubtype="8" fill="hold" nodeType="afterEffect">
                                  <p:stCondLst>
                                    <p:cond delay="0"/>
                                  </p:stCondLst>
                                  <p:childTnLst>
                                    <p:set>
                                      <p:cBhvr>
                                        <p:cTn id="67" dur="1" fill="hold">
                                          <p:stCondLst>
                                            <p:cond delay="0"/>
                                          </p:stCondLst>
                                        </p:cTn>
                                        <p:tgtEl>
                                          <p:spTgt spid="524303"/>
                                        </p:tgtEl>
                                        <p:attrNameLst>
                                          <p:attrName>style.visibility</p:attrName>
                                        </p:attrNameLst>
                                      </p:cBhvr>
                                      <p:to>
                                        <p:strVal val="visible"/>
                                      </p:to>
                                    </p:set>
                                    <p:animEffect transition="in" filter="wipe(left)">
                                      <p:cBhvr>
                                        <p:cTn id="68" dur="500"/>
                                        <p:tgtEl>
                                          <p:spTgt spid="524303"/>
                                        </p:tgtEl>
                                      </p:cBhvr>
                                    </p:animEffect>
                                  </p:childTnLst>
                                </p:cTn>
                              </p:par>
                            </p:childTnLst>
                          </p:cTn>
                        </p:par>
                        <p:par>
                          <p:cTn id="69" fill="hold" nodeType="afterGroup">
                            <p:stCondLst>
                              <p:cond delay="1500"/>
                            </p:stCondLst>
                            <p:childTnLst>
                              <p:par>
                                <p:cTn id="70" presetID="22" presetClass="entr" presetSubtype="8" fill="hold" grpId="0" nodeType="afterEffect">
                                  <p:stCondLst>
                                    <p:cond delay="0"/>
                                  </p:stCondLst>
                                  <p:childTnLst>
                                    <p:set>
                                      <p:cBhvr>
                                        <p:cTn id="71" dur="1" fill="hold">
                                          <p:stCondLst>
                                            <p:cond delay="0"/>
                                          </p:stCondLst>
                                        </p:cTn>
                                        <p:tgtEl>
                                          <p:spTgt spid="524317"/>
                                        </p:tgtEl>
                                        <p:attrNameLst>
                                          <p:attrName>style.visibility</p:attrName>
                                        </p:attrNameLst>
                                      </p:cBhvr>
                                      <p:to>
                                        <p:strVal val="visible"/>
                                      </p:to>
                                    </p:set>
                                    <p:animEffect transition="in" filter="wipe(left)">
                                      <p:cBhvr>
                                        <p:cTn id="72" dur="500"/>
                                        <p:tgtEl>
                                          <p:spTgt spid="52431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24304"/>
                                        </p:tgtEl>
                                        <p:attrNameLst>
                                          <p:attrName>style.visibility</p:attrName>
                                        </p:attrNameLst>
                                      </p:cBhvr>
                                      <p:to>
                                        <p:strVal val="visible"/>
                                      </p:to>
                                    </p:set>
                                    <p:animEffect transition="in" filter="wipe(left)">
                                      <p:cBhvr>
                                        <p:cTn id="77" dur="500"/>
                                        <p:tgtEl>
                                          <p:spTgt spid="524304"/>
                                        </p:tgtEl>
                                      </p:cBhvr>
                                    </p:animEffect>
                                  </p:childTnLst>
                                </p:cTn>
                              </p:par>
                            </p:childTnLst>
                          </p:cTn>
                        </p:par>
                        <p:par>
                          <p:cTn id="78" fill="hold" nodeType="afterGroup">
                            <p:stCondLst>
                              <p:cond delay="500"/>
                            </p:stCondLst>
                            <p:childTnLst>
                              <p:par>
                                <p:cTn id="79" presetID="22" presetClass="entr" presetSubtype="1" fill="hold" grpId="0" nodeType="afterEffect">
                                  <p:stCondLst>
                                    <p:cond delay="0"/>
                                  </p:stCondLst>
                                  <p:childTnLst>
                                    <p:set>
                                      <p:cBhvr>
                                        <p:cTn id="80" dur="1" fill="hold">
                                          <p:stCondLst>
                                            <p:cond delay="0"/>
                                          </p:stCondLst>
                                        </p:cTn>
                                        <p:tgtEl>
                                          <p:spTgt spid="524305"/>
                                        </p:tgtEl>
                                        <p:attrNameLst>
                                          <p:attrName>style.visibility</p:attrName>
                                        </p:attrNameLst>
                                      </p:cBhvr>
                                      <p:to>
                                        <p:strVal val="visible"/>
                                      </p:to>
                                    </p:set>
                                    <p:animEffect transition="in" filter="wipe(up)">
                                      <p:cBhvr>
                                        <p:cTn id="81" dur="500"/>
                                        <p:tgtEl>
                                          <p:spTgt spid="52430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24306"/>
                                        </p:tgtEl>
                                        <p:attrNameLst>
                                          <p:attrName>style.visibility</p:attrName>
                                        </p:attrNameLst>
                                      </p:cBhvr>
                                      <p:to>
                                        <p:strVal val="visible"/>
                                      </p:to>
                                    </p:set>
                                    <p:animEffect transition="in" filter="wipe(left)">
                                      <p:cBhvr>
                                        <p:cTn id="86" dur="500"/>
                                        <p:tgtEl>
                                          <p:spTgt spid="52430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24307"/>
                                        </p:tgtEl>
                                        <p:attrNameLst>
                                          <p:attrName>style.visibility</p:attrName>
                                        </p:attrNameLst>
                                      </p:cBhvr>
                                      <p:to>
                                        <p:strVal val="visible"/>
                                      </p:to>
                                    </p:set>
                                    <p:animEffect transition="in" filter="wipe(left)">
                                      <p:cBhvr>
                                        <p:cTn id="91" dur="500"/>
                                        <p:tgtEl>
                                          <p:spTgt spid="524307"/>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524314"/>
                                        </p:tgtEl>
                                        <p:attrNameLst>
                                          <p:attrName>style.visibility</p:attrName>
                                        </p:attrNameLst>
                                      </p:cBhvr>
                                      <p:to>
                                        <p:strVal val="visible"/>
                                      </p:to>
                                    </p:set>
                                    <p:animEffect transition="in" filter="wipe(up)">
                                      <p:cBhvr>
                                        <p:cTn id="96" dur="500"/>
                                        <p:tgtEl>
                                          <p:spTgt spid="524314"/>
                                        </p:tgtEl>
                                      </p:cBhvr>
                                    </p:animEffect>
                                  </p:childTnLst>
                                </p:cTn>
                              </p:par>
                            </p:childTnLst>
                          </p:cTn>
                        </p:par>
                        <p:par>
                          <p:cTn id="97" fill="hold" nodeType="afterGroup">
                            <p:stCondLst>
                              <p:cond delay="500"/>
                            </p:stCondLst>
                            <p:childTnLst>
                              <p:par>
                                <p:cTn id="98" presetID="22" presetClass="entr" presetSubtype="8" fill="hold" grpId="0" nodeType="afterEffect">
                                  <p:stCondLst>
                                    <p:cond delay="0"/>
                                  </p:stCondLst>
                                  <p:childTnLst>
                                    <p:set>
                                      <p:cBhvr>
                                        <p:cTn id="99" dur="1" fill="hold">
                                          <p:stCondLst>
                                            <p:cond delay="0"/>
                                          </p:stCondLst>
                                        </p:cTn>
                                        <p:tgtEl>
                                          <p:spTgt spid="524308"/>
                                        </p:tgtEl>
                                        <p:attrNameLst>
                                          <p:attrName>style.visibility</p:attrName>
                                        </p:attrNameLst>
                                      </p:cBhvr>
                                      <p:to>
                                        <p:strVal val="visible"/>
                                      </p:to>
                                    </p:set>
                                    <p:animEffect transition="in" filter="wipe(left)">
                                      <p:cBhvr>
                                        <p:cTn id="100" dur="500"/>
                                        <p:tgtEl>
                                          <p:spTgt spid="524308"/>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524309"/>
                                        </p:tgtEl>
                                        <p:attrNameLst>
                                          <p:attrName>style.visibility</p:attrName>
                                        </p:attrNameLst>
                                      </p:cBhvr>
                                      <p:to>
                                        <p:strVal val="visible"/>
                                      </p:to>
                                    </p:set>
                                    <p:animEffect transition="in" filter="wipe(left)">
                                      <p:cBhvr>
                                        <p:cTn id="105" dur="500"/>
                                        <p:tgtEl>
                                          <p:spTgt spid="524309"/>
                                        </p:tgtEl>
                                      </p:cBhvr>
                                    </p:animEffect>
                                  </p:childTnLst>
                                </p:cTn>
                              </p:par>
                            </p:childTnLst>
                          </p:cTn>
                        </p:par>
                        <p:par>
                          <p:cTn id="106" fill="hold" nodeType="afterGroup">
                            <p:stCondLst>
                              <p:cond delay="500"/>
                            </p:stCondLst>
                            <p:childTnLst>
                              <p:par>
                                <p:cTn id="107" presetID="22" presetClass="entr" presetSubtype="1" fill="hold" grpId="0" nodeType="afterEffect">
                                  <p:stCondLst>
                                    <p:cond delay="0"/>
                                  </p:stCondLst>
                                  <p:childTnLst>
                                    <p:set>
                                      <p:cBhvr>
                                        <p:cTn id="108" dur="1" fill="hold">
                                          <p:stCondLst>
                                            <p:cond delay="0"/>
                                          </p:stCondLst>
                                        </p:cTn>
                                        <p:tgtEl>
                                          <p:spTgt spid="524310"/>
                                        </p:tgtEl>
                                        <p:attrNameLst>
                                          <p:attrName>style.visibility</p:attrName>
                                        </p:attrNameLst>
                                      </p:cBhvr>
                                      <p:to>
                                        <p:strVal val="visible"/>
                                      </p:to>
                                    </p:set>
                                    <p:animEffect transition="in" filter="wipe(up)">
                                      <p:cBhvr>
                                        <p:cTn id="109" dur="500"/>
                                        <p:tgtEl>
                                          <p:spTgt spid="524310"/>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524311"/>
                                        </p:tgtEl>
                                        <p:attrNameLst>
                                          <p:attrName>style.visibility</p:attrName>
                                        </p:attrNameLst>
                                      </p:cBhvr>
                                      <p:to>
                                        <p:strVal val="visible"/>
                                      </p:to>
                                    </p:set>
                                    <p:animEffect transition="in" filter="wipe(left)">
                                      <p:cBhvr>
                                        <p:cTn id="114" dur="500"/>
                                        <p:tgtEl>
                                          <p:spTgt spid="524311"/>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24312"/>
                                        </p:tgtEl>
                                        <p:attrNameLst>
                                          <p:attrName>style.visibility</p:attrName>
                                        </p:attrNameLst>
                                      </p:cBhvr>
                                      <p:to>
                                        <p:strVal val="visible"/>
                                      </p:to>
                                    </p:set>
                                    <p:animEffect transition="in" filter="wipe(left)">
                                      <p:cBhvr>
                                        <p:cTn id="119" dur="500"/>
                                        <p:tgtEl>
                                          <p:spTgt spid="52431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1" fill="hold" grpId="0" nodeType="clickEffect">
                                  <p:stCondLst>
                                    <p:cond delay="0"/>
                                  </p:stCondLst>
                                  <p:childTnLst>
                                    <p:set>
                                      <p:cBhvr>
                                        <p:cTn id="123" dur="1" fill="hold">
                                          <p:stCondLst>
                                            <p:cond delay="0"/>
                                          </p:stCondLst>
                                        </p:cTn>
                                        <p:tgtEl>
                                          <p:spTgt spid="524315"/>
                                        </p:tgtEl>
                                        <p:attrNameLst>
                                          <p:attrName>style.visibility</p:attrName>
                                        </p:attrNameLst>
                                      </p:cBhvr>
                                      <p:to>
                                        <p:strVal val="visible"/>
                                      </p:to>
                                    </p:set>
                                    <p:animEffect transition="in" filter="wipe(up)">
                                      <p:cBhvr>
                                        <p:cTn id="124" dur="500"/>
                                        <p:tgtEl>
                                          <p:spTgt spid="524315"/>
                                        </p:tgtEl>
                                      </p:cBhvr>
                                    </p:animEffect>
                                  </p:childTnLst>
                                </p:cTn>
                              </p:par>
                            </p:childTnLst>
                          </p:cTn>
                        </p:par>
                        <p:par>
                          <p:cTn id="125" fill="hold" nodeType="afterGroup">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524313"/>
                                        </p:tgtEl>
                                        <p:attrNameLst>
                                          <p:attrName>style.visibility</p:attrName>
                                        </p:attrNameLst>
                                      </p:cBhvr>
                                      <p:to>
                                        <p:strVal val="visible"/>
                                      </p:to>
                                    </p:set>
                                    <p:animEffect transition="in" filter="wipe(left)">
                                      <p:cBhvr>
                                        <p:cTn id="128" dur="500"/>
                                        <p:tgtEl>
                                          <p:spTgt spid="524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316" grpId="0" autoUpdateAnimBg="0"/>
      <p:bldP spid="524292" grpId="0" animBg="1"/>
      <p:bldP spid="524293" grpId="0" animBg="1"/>
      <p:bldP spid="524295" grpId="0" animBg="1"/>
      <p:bldP spid="524296" grpId="0" animBg="1"/>
      <p:bldP spid="524298" grpId="0" autoUpdateAnimBg="0"/>
      <p:bldP spid="524299" grpId="0" animBg="1"/>
      <p:bldP spid="524300" grpId="0" animBg="1"/>
      <p:bldP spid="524301" grpId="0" autoUpdateAnimBg="0"/>
      <p:bldP spid="524304" grpId="0" autoUpdateAnimBg="0"/>
      <p:bldP spid="524305" grpId="0" animBg="1"/>
      <p:bldP spid="524306" grpId="0" autoUpdateAnimBg="0"/>
      <p:bldP spid="524307" grpId="0" autoUpdateAnimBg="0"/>
      <p:bldP spid="524308" grpId="0" autoUpdateAnimBg="0"/>
      <p:bldP spid="524309" grpId="0" autoUpdateAnimBg="0"/>
      <p:bldP spid="524310" grpId="0" animBg="1"/>
      <p:bldP spid="524311" grpId="0" autoUpdateAnimBg="0"/>
      <p:bldP spid="524312" grpId="0" autoUpdateAnimBg="0"/>
      <p:bldP spid="524313" grpId="0" autoUpdateAnimBg="0"/>
      <p:bldP spid="524314" grpId="0" animBg="1"/>
      <p:bldP spid="524315" grpId="0" animBg="1"/>
      <p:bldP spid="524317"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Text Box 2"/>
          <p:cNvSpPr txBox="1">
            <a:spLocks noChangeArrowheads="1"/>
          </p:cNvSpPr>
          <p:nvPr/>
        </p:nvSpPr>
        <p:spPr bwMode="auto">
          <a:xfrm>
            <a:off x="1919536" y="908720"/>
            <a:ext cx="85693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3600" b="0" dirty="0" smtClean="0">
                <a:solidFill>
                  <a:schemeClr val="accent2"/>
                </a:solidFill>
                <a:latin typeface="黑体" pitchFamily="2" charset="-122"/>
                <a:ea typeface="黑体" pitchFamily="2" charset="-122"/>
              </a:rPr>
              <a:t>第九节 </a:t>
            </a:r>
            <a:endParaRPr lang="zh-CN" altLang="en-US" sz="3600" b="0" dirty="0">
              <a:solidFill>
                <a:schemeClr val="accent2"/>
              </a:solidFill>
              <a:latin typeface="黑体" pitchFamily="2" charset="-122"/>
              <a:ea typeface="黑体" pitchFamily="2" charset="-122"/>
            </a:endParaRPr>
          </a:p>
          <a:p>
            <a:pPr eaLnBrk="0" hangingPunct="0"/>
            <a:r>
              <a:rPr lang="zh-CN" altLang="en-US" sz="3600" dirty="0">
                <a:solidFill>
                  <a:schemeClr val="accent2"/>
                </a:solidFill>
                <a:ea typeface="黑体" pitchFamily="2" charset="-122"/>
              </a:rPr>
              <a:t>连续函数的运算与初等函数的连续性</a:t>
            </a:r>
          </a:p>
        </p:txBody>
      </p:sp>
      <p:sp>
        <p:nvSpPr>
          <p:cNvPr id="525315" name="Text Box 3"/>
          <p:cNvSpPr txBox="1">
            <a:spLocks noChangeArrowheads="1"/>
          </p:cNvSpPr>
          <p:nvPr/>
        </p:nvSpPr>
        <p:spPr bwMode="auto">
          <a:xfrm>
            <a:off x="3143251" y="2876029"/>
            <a:ext cx="691356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600" dirty="0">
                <a:solidFill>
                  <a:srgbClr val="D60093"/>
                </a:solidFill>
                <a:ea typeface="黑体" pitchFamily="2" charset="-122"/>
              </a:rPr>
              <a:t>一、四则运算的连续性</a:t>
            </a:r>
          </a:p>
          <a:p>
            <a:pPr algn="l">
              <a:spcBef>
                <a:spcPct val="50000"/>
              </a:spcBef>
            </a:pPr>
            <a:r>
              <a:rPr lang="zh-CN" altLang="en-US" sz="3600" dirty="0">
                <a:solidFill>
                  <a:srgbClr val="D60093"/>
                </a:solidFill>
                <a:ea typeface="黑体" pitchFamily="2" charset="-122"/>
              </a:rPr>
              <a:t>二、反函数的连续性</a:t>
            </a:r>
          </a:p>
          <a:p>
            <a:pPr algn="l">
              <a:spcBef>
                <a:spcPct val="50000"/>
              </a:spcBef>
            </a:pPr>
            <a:r>
              <a:rPr lang="zh-CN" altLang="en-US" sz="3600" dirty="0">
                <a:solidFill>
                  <a:srgbClr val="D60093"/>
                </a:solidFill>
                <a:ea typeface="黑体" pitchFamily="2" charset="-122"/>
              </a:rPr>
              <a:t>三、复合函数的连续性</a:t>
            </a:r>
            <a:endParaRPr lang="en-US" altLang="zh-CN" sz="3600" dirty="0" smtClean="0">
              <a:solidFill>
                <a:srgbClr val="D60093"/>
              </a:solidFill>
              <a:ea typeface="黑体" pitchFamily="2" charset="-122"/>
            </a:endParaRPr>
          </a:p>
          <a:p>
            <a:pPr algn="l">
              <a:spcBef>
                <a:spcPct val="50000"/>
              </a:spcBef>
            </a:pPr>
            <a:r>
              <a:rPr lang="zh-CN" altLang="en-US" sz="3600" dirty="0" smtClean="0">
                <a:solidFill>
                  <a:srgbClr val="D60093"/>
                </a:solidFill>
                <a:ea typeface="黑体" pitchFamily="2" charset="-122"/>
              </a:rPr>
              <a:t>四</a:t>
            </a:r>
            <a:r>
              <a:rPr lang="zh-CN" altLang="en-US" sz="3600" dirty="0">
                <a:solidFill>
                  <a:srgbClr val="D60093"/>
                </a:solidFill>
                <a:ea typeface="黑体" pitchFamily="2" charset="-122"/>
              </a:rPr>
              <a:t>、初等函数的连续性</a:t>
            </a:r>
            <a:endParaRPr lang="en-US" altLang="zh-CN" sz="3600" dirty="0">
              <a:solidFill>
                <a:srgbClr val="D60093"/>
              </a:solidFill>
              <a:ea typeface="黑体" pitchFamily="2" charset="-122"/>
            </a:endParaRPr>
          </a:p>
          <a:p>
            <a:pPr algn="l">
              <a:spcBef>
                <a:spcPct val="50000"/>
              </a:spcBef>
            </a:pPr>
            <a:endParaRPr lang="zh-CN" altLang="en-US" sz="3600" dirty="0">
              <a:solidFill>
                <a:srgbClr val="D60093"/>
              </a:solidFill>
              <a:ea typeface="黑体" pitchFamily="2" charset="-122"/>
            </a:endParaRPr>
          </a:p>
        </p:txBody>
      </p:sp>
      <p:grpSp>
        <p:nvGrpSpPr>
          <p:cNvPr id="6" name="Group 3"/>
          <p:cNvGrpSpPr>
            <a:grpSpLocks/>
          </p:cNvGrpSpPr>
          <p:nvPr/>
        </p:nvGrpSpPr>
        <p:grpSpPr bwMode="auto">
          <a:xfrm>
            <a:off x="1065214" y="332656"/>
            <a:ext cx="8991600" cy="6400800"/>
            <a:chOff x="29" y="48"/>
            <a:chExt cx="5664" cy="4032"/>
          </a:xfrm>
        </p:grpSpPr>
        <p:grpSp>
          <p:nvGrpSpPr>
            <p:cNvPr id="7" name="Group 4"/>
            <p:cNvGrpSpPr>
              <a:grpSpLocks/>
            </p:cNvGrpSpPr>
            <p:nvPr/>
          </p:nvGrpSpPr>
          <p:grpSpPr bwMode="auto">
            <a:xfrm>
              <a:off x="528" y="48"/>
              <a:ext cx="288" cy="4032"/>
              <a:chOff x="5539" y="139"/>
              <a:chExt cx="125" cy="4037"/>
            </a:xfrm>
          </p:grpSpPr>
          <p:sp>
            <p:nvSpPr>
              <p:cNvPr id="11"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8" name="Group 7"/>
            <p:cNvGrpSpPr>
              <a:grpSpLocks/>
            </p:cNvGrpSpPr>
            <p:nvPr/>
          </p:nvGrpSpPr>
          <p:grpSpPr bwMode="auto">
            <a:xfrm>
              <a:off x="29" y="1212"/>
              <a:ext cx="5664" cy="248"/>
              <a:chOff x="242" y="4326"/>
              <a:chExt cx="5472" cy="124"/>
            </a:xfrm>
          </p:grpSpPr>
          <p:sp>
            <p:nvSpPr>
              <p:cNvPr id="9" name="Rectangle 8"/>
              <p:cNvSpPr>
                <a:spLocks noChangeArrowheads="1"/>
              </p:cNvSpPr>
              <p:nvPr/>
            </p:nvSpPr>
            <p:spPr bwMode="auto">
              <a:xfrm rot="5400000" flipV="1">
                <a:off x="2954" y="1614"/>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9"/>
              <p:cNvSpPr>
                <a:spLocks noChangeArrowheads="1"/>
              </p:cNvSpPr>
              <p:nvPr/>
            </p:nvSpPr>
            <p:spPr bwMode="auto">
              <a:xfrm rot="5400000" flipV="1">
                <a:off x="2896" y="1748"/>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19303" y="1124744"/>
            <a:ext cx="10509345" cy="3604963"/>
            <a:chOff x="609522" y="1481386"/>
            <a:chExt cx="10815952" cy="3604963"/>
          </a:xfrm>
        </p:grpSpPr>
        <p:sp>
          <p:nvSpPr>
            <p:cNvPr id="11" name="内容占位符 2"/>
            <p:cNvSpPr txBox="1">
              <a:spLocks/>
            </p:cNvSpPr>
            <p:nvPr/>
          </p:nvSpPr>
          <p:spPr>
            <a:xfrm>
              <a:off x="609522" y="1481386"/>
              <a:ext cx="10815952" cy="360496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zh-CN" altLang="en-US" dirty="0" smtClean="0">
                  <a:solidFill>
                    <a:srgbClr val="FF9500"/>
                  </a:solidFill>
                </a:rPr>
                <a:t>定理</a:t>
              </a:r>
              <a:r>
                <a:rPr lang="en-US" altLang="zh-CN" dirty="0" smtClean="0">
                  <a:solidFill>
                    <a:srgbClr val="FF9500"/>
                  </a:solidFill>
                </a:rPr>
                <a:t>1 </a:t>
              </a:r>
              <a:r>
                <a:rPr lang="zh-CN" altLang="en-US" dirty="0" smtClean="0"/>
                <a:t>　</a:t>
              </a:r>
              <a:r>
                <a:rPr lang="zh-CN" altLang="en-US" u="sng" dirty="0" smtClean="0"/>
                <a:t>设函数     </a:t>
              </a:r>
              <a:r>
                <a:rPr lang="en-US" altLang="zh-CN" u="sng" dirty="0" smtClean="0"/>
                <a:t>    </a:t>
              </a:r>
              <a:r>
                <a:rPr lang="zh-CN" altLang="en-US" u="sng" dirty="0" smtClean="0"/>
                <a:t>和     </a:t>
              </a:r>
              <a:r>
                <a:rPr lang="en-US" altLang="zh-CN" u="sng" dirty="0" smtClean="0"/>
                <a:t>    </a:t>
              </a:r>
              <a:r>
                <a:rPr lang="zh-CN" altLang="en-US" u="sng" dirty="0" smtClean="0"/>
                <a:t>在点          处连续</a:t>
              </a:r>
              <a:r>
                <a:rPr lang="zh-CN" altLang="en-US" dirty="0" smtClean="0"/>
                <a:t>，则</a:t>
              </a:r>
            </a:p>
            <a:p>
              <a:pPr marL="0" indent="0">
                <a:buFont typeface="Wingdings" pitchFamily="2" charset="2"/>
                <a:buNone/>
              </a:pPr>
              <a:r>
                <a:rPr lang="en-US" altLang="zh-CN" dirty="0" smtClean="0"/>
                <a:t>     (</a:t>
              </a:r>
              <a:r>
                <a:rPr lang="zh-CN" altLang="en-US" dirty="0" smtClean="0"/>
                <a:t>１</a:t>
              </a:r>
              <a:r>
                <a:rPr lang="en-US" altLang="zh-CN" dirty="0" smtClean="0"/>
                <a:t>) </a:t>
              </a:r>
              <a:r>
                <a:rPr lang="zh-CN" altLang="en-US" dirty="0" smtClean="0"/>
                <a:t>和                    ；</a:t>
              </a:r>
            </a:p>
            <a:p>
              <a:pPr marL="0" indent="0">
                <a:buFont typeface="Wingdings" pitchFamily="2" charset="2"/>
                <a:buNone/>
              </a:pPr>
              <a:r>
                <a:rPr lang="en-US" altLang="zh-CN" dirty="0" smtClean="0"/>
                <a:t>     (</a:t>
              </a:r>
              <a:r>
                <a:rPr lang="zh-CN" altLang="en-US" dirty="0" smtClean="0"/>
                <a:t>２</a:t>
              </a:r>
              <a:r>
                <a:rPr lang="en-US" altLang="zh-CN" dirty="0" smtClean="0"/>
                <a:t>) </a:t>
              </a:r>
              <a:r>
                <a:rPr lang="zh-CN" altLang="en-US" dirty="0" smtClean="0"/>
                <a:t>差                    ；</a:t>
              </a:r>
            </a:p>
            <a:p>
              <a:pPr marL="0" indent="0">
                <a:buFont typeface="Wingdings" pitchFamily="2" charset="2"/>
                <a:buNone/>
              </a:pPr>
              <a:r>
                <a:rPr lang="en-US" altLang="zh-CN" dirty="0" smtClean="0"/>
                <a:t>     (</a:t>
              </a:r>
              <a:r>
                <a:rPr lang="zh-CN" altLang="en-US" dirty="0" smtClean="0"/>
                <a:t>３</a:t>
              </a:r>
              <a:r>
                <a:rPr lang="en-US" altLang="zh-CN" dirty="0" smtClean="0"/>
                <a:t>) </a:t>
              </a:r>
              <a:r>
                <a:rPr lang="zh-CN" altLang="en-US" dirty="0" smtClean="0"/>
                <a:t>积                    ；</a:t>
              </a:r>
              <a:endParaRPr lang="en-US" altLang="zh-CN" sz="1000" dirty="0" smtClean="0"/>
            </a:p>
            <a:p>
              <a:pPr marL="0" indent="0">
                <a:buFont typeface="Wingdings" pitchFamily="2" charset="2"/>
                <a:buNone/>
              </a:pPr>
              <a:r>
                <a:rPr lang="en-US" altLang="zh-CN" dirty="0" smtClean="0"/>
                <a:t>     (</a:t>
              </a:r>
              <a:r>
                <a:rPr lang="zh-CN" altLang="en-US" dirty="0" smtClean="0"/>
                <a:t>４</a:t>
              </a:r>
              <a:r>
                <a:rPr lang="en-US" altLang="zh-CN" dirty="0" smtClean="0"/>
                <a:t>) </a:t>
              </a:r>
              <a:r>
                <a:rPr lang="zh-CN" altLang="en-US" dirty="0" smtClean="0"/>
                <a:t>商                         ；</a:t>
              </a:r>
              <a:endParaRPr lang="en-US" altLang="zh-CN" dirty="0" smtClean="0"/>
            </a:p>
            <a:p>
              <a:pPr marL="0" indent="0">
                <a:buFont typeface="Wingdings" pitchFamily="2" charset="2"/>
                <a:buNone/>
              </a:pPr>
              <a:endParaRPr lang="en-US" altLang="zh-CN" sz="1000" dirty="0" smtClean="0"/>
            </a:p>
            <a:p>
              <a:pPr marL="0" indent="0">
                <a:buFont typeface="Wingdings" pitchFamily="2" charset="2"/>
                <a:buNone/>
              </a:pPr>
              <a:r>
                <a:rPr lang="zh-CN" altLang="en-US" dirty="0" smtClean="0"/>
                <a:t>都在点          处连续</a:t>
              </a:r>
              <a:r>
                <a:rPr lang="en-US" altLang="zh-CN" dirty="0" smtClean="0"/>
                <a:t>.</a:t>
              </a:r>
            </a:p>
          </p:txBody>
        </p:sp>
        <p:graphicFrame>
          <p:nvGraphicFramePr>
            <p:cNvPr id="12" name="对象 11"/>
            <p:cNvGraphicFramePr>
              <a:graphicFrameLocks noChangeAspect="1"/>
            </p:cNvGraphicFramePr>
            <p:nvPr>
              <p:extLst>
                <p:ext uri="{D42A27DB-BD31-4B8C-83A1-F6EECF244321}">
                  <p14:modId xmlns:p14="http://schemas.microsoft.com/office/powerpoint/2010/main" val="3593452196"/>
                </p:ext>
              </p:extLst>
            </p:nvPr>
          </p:nvGraphicFramePr>
          <p:xfrm>
            <a:off x="2863185" y="1545420"/>
            <a:ext cx="651849" cy="451280"/>
          </p:xfrm>
          <a:graphic>
            <a:graphicData uri="http://schemas.openxmlformats.org/presentationml/2006/ole">
              <mc:AlternateContent xmlns:mc="http://schemas.openxmlformats.org/markup-compatibility/2006">
                <mc:Choice xmlns:v="urn:schemas-microsoft-com:vml" Requires="v">
                  <p:oleObj spid="_x0000_s721083" name="Equation" r:id="rId4" imgW="368140" imgH="253890" progId="Equation.DSMT4">
                    <p:embed/>
                  </p:oleObj>
                </mc:Choice>
                <mc:Fallback>
                  <p:oleObj name="Equation" r:id="rId4" imgW="368140" imgH="25389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3185" y="1545420"/>
                          <a:ext cx="651849" cy="451280"/>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45589464"/>
                </p:ext>
              </p:extLst>
            </p:nvPr>
          </p:nvGraphicFramePr>
          <p:xfrm>
            <a:off x="3940484" y="1551080"/>
            <a:ext cx="606582" cy="442641"/>
          </p:xfrm>
          <a:graphic>
            <a:graphicData uri="http://schemas.openxmlformats.org/presentationml/2006/ole">
              <mc:AlternateContent xmlns:mc="http://schemas.openxmlformats.org/markup-compatibility/2006">
                <mc:Choice xmlns:v="urn:schemas-microsoft-com:vml" Requires="v">
                  <p:oleObj spid="_x0000_s721084" name="Equation" r:id="rId6" imgW="355292" imgH="253780" progId="Equation.DSMT4">
                    <p:embed/>
                  </p:oleObj>
                </mc:Choice>
                <mc:Fallback>
                  <p:oleObj name="Equation" r:id="rId6" imgW="355292" imgH="2537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0484" y="1551080"/>
                          <a:ext cx="606582" cy="442641"/>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063310390"/>
                </p:ext>
              </p:extLst>
            </p:nvPr>
          </p:nvGraphicFramePr>
          <p:xfrm>
            <a:off x="5270815" y="1575054"/>
            <a:ext cx="715223" cy="418667"/>
          </p:xfrm>
          <a:graphic>
            <a:graphicData uri="http://schemas.openxmlformats.org/presentationml/2006/ole">
              <mc:AlternateContent xmlns:mc="http://schemas.openxmlformats.org/markup-compatibility/2006">
                <mc:Choice xmlns:v="urn:schemas-microsoft-com:vml" Requires="v">
                  <p:oleObj spid="_x0000_s721085" name="Equation" r:id="rId8" imgW="393529" imgH="228501" progId="Equation.DSMT4">
                    <p:embed/>
                  </p:oleObj>
                </mc:Choice>
                <mc:Fallback>
                  <p:oleObj name="Equation" r:id="rId8" imgW="393529"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0815" y="1575054"/>
                          <a:ext cx="715223" cy="418667"/>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575577279"/>
                </p:ext>
              </p:extLst>
            </p:nvPr>
          </p:nvGraphicFramePr>
          <p:xfrm>
            <a:off x="2161314" y="2030769"/>
            <a:ext cx="1475715" cy="468757"/>
          </p:xfrm>
          <a:graphic>
            <a:graphicData uri="http://schemas.openxmlformats.org/presentationml/2006/ole">
              <mc:AlternateContent xmlns:mc="http://schemas.openxmlformats.org/markup-compatibility/2006">
                <mc:Choice xmlns:v="urn:schemas-microsoft-com:vml" Requires="v">
                  <p:oleObj spid="_x0000_s721086" name="Equation" r:id="rId10" imgW="812447" imgH="253890" progId="Equation.DSMT4">
                    <p:embed/>
                  </p:oleObj>
                </mc:Choice>
                <mc:Fallback>
                  <p:oleObj name="Equation" r:id="rId10" imgW="812447" imgH="25389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314" y="2030769"/>
                          <a:ext cx="1475715" cy="468757"/>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989373960"/>
                </p:ext>
              </p:extLst>
            </p:nvPr>
          </p:nvGraphicFramePr>
          <p:xfrm>
            <a:off x="2157507" y="2518275"/>
            <a:ext cx="1448555" cy="460129"/>
          </p:xfrm>
          <a:graphic>
            <a:graphicData uri="http://schemas.openxmlformats.org/presentationml/2006/ole">
              <mc:AlternateContent xmlns:mc="http://schemas.openxmlformats.org/markup-compatibility/2006">
                <mc:Choice xmlns:v="urn:schemas-microsoft-com:vml" Requires="v">
                  <p:oleObj spid="_x0000_s721087" name="Equation" r:id="rId12" imgW="812447" imgH="253890" progId="Equation.DSMT4">
                    <p:embed/>
                  </p:oleObj>
                </mc:Choice>
                <mc:Fallback>
                  <p:oleObj name="Equation" r:id="rId12" imgW="812447" imgH="25389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57507" y="2518275"/>
                          <a:ext cx="1448555" cy="460129"/>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5306337"/>
                </p:ext>
              </p:extLst>
            </p:nvPr>
          </p:nvGraphicFramePr>
          <p:xfrm>
            <a:off x="2163090" y="2963728"/>
            <a:ext cx="1267486" cy="433191"/>
          </p:xfrm>
          <a:graphic>
            <a:graphicData uri="http://schemas.openxmlformats.org/presentationml/2006/ole">
              <mc:AlternateContent xmlns:mc="http://schemas.openxmlformats.org/markup-compatibility/2006">
                <mc:Choice xmlns:v="urn:schemas-microsoft-com:vml" Requires="v">
                  <p:oleObj spid="_x0000_s721088" name="Equation" r:id="rId14" imgW="748975" imgH="253890" progId="Equation.DSMT4">
                    <p:embed/>
                  </p:oleObj>
                </mc:Choice>
                <mc:Fallback>
                  <p:oleObj name="Equation" r:id="rId14" imgW="748975"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63090" y="2963728"/>
                          <a:ext cx="1267486" cy="433191"/>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197532096"/>
                </p:ext>
              </p:extLst>
            </p:nvPr>
          </p:nvGraphicFramePr>
          <p:xfrm>
            <a:off x="2136041" y="3379824"/>
            <a:ext cx="1783532" cy="746949"/>
          </p:xfrm>
          <a:graphic>
            <a:graphicData uri="http://schemas.openxmlformats.org/presentationml/2006/ole">
              <mc:AlternateContent xmlns:mc="http://schemas.openxmlformats.org/markup-compatibility/2006">
                <mc:Choice xmlns:v="urn:schemas-microsoft-com:vml" Requires="v">
                  <p:oleObj spid="_x0000_s721089" name="Equation" r:id="rId16" imgW="1117600" imgH="469900" progId="Equation.DSMT4">
                    <p:embed/>
                  </p:oleObj>
                </mc:Choice>
                <mc:Fallback>
                  <p:oleObj name="Equation" r:id="rId16" imgW="1117600" imgH="4699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36041" y="3379824"/>
                          <a:ext cx="1783532" cy="746949"/>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865639356"/>
                </p:ext>
              </p:extLst>
            </p:nvPr>
          </p:nvGraphicFramePr>
          <p:xfrm>
            <a:off x="1658351" y="4126773"/>
            <a:ext cx="799957" cy="468267"/>
          </p:xfrm>
          <a:graphic>
            <a:graphicData uri="http://schemas.openxmlformats.org/presentationml/2006/ole">
              <mc:AlternateContent xmlns:mc="http://schemas.openxmlformats.org/markup-compatibility/2006">
                <mc:Choice xmlns:v="urn:schemas-microsoft-com:vml" Requires="v">
                  <p:oleObj spid="_x0000_s721090" name="Equation" r:id="rId18" imgW="393529" imgH="228501" progId="Equation.DSMT4">
                    <p:embed/>
                  </p:oleObj>
                </mc:Choice>
                <mc:Fallback>
                  <p:oleObj name="Equation" r:id="rId18" imgW="393529"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8351" y="4126773"/>
                          <a:ext cx="799957" cy="468267"/>
                        </a:xfrm>
                        <a:prstGeom prst="rect">
                          <a:avLst/>
                        </a:prstGeom>
                        <a:noFill/>
                      </p:spPr>
                    </p:pic>
                  </p:oleObj>
                </mc:Fallback>
              </mc:AlternateContent>
            </a:graphicData>
          </a:graphic>
        </p:graphicFrame>
      </p:grpSp>
      <p:sp>
        <p:nvSpPr>
          <p:cNvPr id="29" name="内容占位符 2"/>
          <p:cNvSpPr txBox="1">
            <a:spLocks/>
          </p:cNvSpPr>
          <p:nvPr/>
        </p:nvSpPr>
        <p:spPr>
          <a:xfrm>
            <a:off x="2135560" y="4293024"/>
            <a:ext cx="9145016" cy="170555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zh-CN" altLang="en-US" dirty="0" smtClean="0"/>
              <a:t>由于        ，       在 </a:t>
            </a:r>
            <a:r>
              <a:rPr lang="en-US" altLang="zh-CN" dirty="0" smtClean="0"/>
              <a:t>            </a:t>
            </a:r>
            <a:r>
              <a:rPr lang="zh-CN" altLang="en-US" dirty="0" smtClean="0"/>
              <a:t>内连续，则                ，             ，</a:t>
            </a:r>
            <a:r>
              <a:rPr lang="en-US" altLang="zh-CN" dirty="0" smtClean="0"/>
              <a:t>  </a:t>
            </a:r>
            <a:r>
              <a:rPr lang="zh-CN" altLang="en-US" dirty="0" smtClean="0"/>
              <a:t>            ，和                在其定义域内是连续的，即三角函数在其定义域内是连续的</a:t>
            </a:r>
            <a:r>
              <a:rPr lang="en-US" altLang="zh-CN" dirty="0" smtClean="0"/>
              <a:t>.</a:t>
            </a:r>
            <a:endParaRPr lang="zh-CN" altLang="en-US" dirty="0"/>
          </a:p>
        </p:txBody>
      </p:sp>
      <p:sp>
        <p:nvSpPr>
          <p:cNvPr id="526341" name="Text Box 5"/>
          <p:cNvSpPr txBox="1">
            <a:spLocks noChangeArrowheads="1"/>
          </p:cNvSpPr>
          <p:nvPr/>
        </p:nvSpPr>
        <p:spPr bwMode="auto">
          <a:xfrm>
            <a:off x="1428790" y="4372340"/>
            <a:ext cx="1828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t>例如</a:t>
            </a:r>
            <a:r>
              <a:rPr lang="en-US" altLang="zh-CN" sz="2400" dirty="0"/>
              <a:t>,</a:t>
            </a:r>
          </a:p>
        </p:txBody>
      </p:sp>
      <p:sp>
        <p:nvSpPr>
          <p:cNvPr id="8"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9"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、四则运算的连续性</a:t>
            </a:r>
          </a:p>
        </p:txBody>
      </p:sp>
      <p:graphicFrame>
        <p:nvGraphicFramePr>
          <p:cNvPr id="30" name="对象 29"/>
          <p:cNvGraphicFramePr>
            <a:graphicFrameLocks noChangeAspect="1"/>
          </p:cNvGraphicFramePr>
          <p:nvPr>
            <p:extLst>
              <p:ext uri="{D42A27DB-BD31-4B8C-83A1-F6EECF244321}">
                <p14:modId xmlns:p14="http://schemas.microsoft.com/office/powerpoint/2010/main" val="4257860392"/>
              </p:ext>
            </p:extLst>
          </p:nvPr>
        </p:nvGraphicFramePr>
        <p:xfrm>
          <a:off x="2853556" y="4389634"/>
          <a:ext cx="686505" cy="372675"/>
        </p:xfrm>
        <a:graphic>
          <a:graphicData uri="http://schemas.openxmlformats.org/presentationml/2006/ole">
            <mc:AlternateContent xmlns:mc="http://schemas.openxmlformats.org/markup-compatibility/2006">
              <mc:Choice xmlns:v="urn:schemas-microsoft-com:vml" Requires="v">
                <p:oleObj spid="_x0000_s721091" name="Equation" r:id="rId19" imgW="329914" imgH="177646" progId="Equation.DSMT4">
                  <p:embed/>
                </p:oleObj>
              </mc:Choice>
              <mc:Fallback>
                <p:oleObj name="Equation" r:id="rId19" imgW="329914" imgH="17764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53556" y="4389634"/>
                        <a:ext cx="686505" cy="372675"/>
                      </a:xfrm>
                      <a:prstGeom prst="rect">
                        <a:avLst/>
                      </a:prstGeom>
                      <a:noFill/>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097186801"/>
              </p:ext>
            </p:extLst>
          </p:nvPr>
        </p:nvGraphicFramePr>
        <p:xfrm>
          <a:off x="3639641" y="4465999"/>
          <a:ext cx="707201" cy="294667"/>
        </p:xfrm>
        <a:graphic>
          <a:graphicData uri="http://schemas.openxmlformats.org/presentationml/2006/ole">
            <mc:AlternateContent xmlns:mc="http://schemas.openxmlformats.org/markup-compatibility/2006">
              <mc:Choice xmlns:v="urn:schemas-microsoft-com:vml" Requires="v">
                <p:oleObj spid="_x0000_s721092" name="Equation" r:id="rId21" imgW="342751" imgH="139639" progId="Equation.DSMT4">
                  <p:embed/>
                </p:oleObj>
              </mc:Choice>
              <mc:Fallback>
                <p:oleObj name="Equation" r:id="rId21" imgW="342751" imgH="139639"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9641" y="4465999"/>
                        <a:ext cx="707201" cy="294667"/>
                      </a:xfrm>
                      <a:prstGeom prst="rect">
                        <a:avLst/>
                      </a:prstGeom>
                      <a:noFill/>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3387937761"/>
              </p:ext>
            </p:extLst>
          </p:nvPr>
        </p:nvGraphicFramePr>
        <p:xfrm>
          <a:off x="4562104" y="4368451"/>
          <a:ext cx="1080120" cy="455675"/>
        </p:xfrm>
        <a:graphic>
          <a:graphicData uri="http://schemas.openxmlformats.org/presentationml/2006/ole">
            <mc:AlternateContent xmlns:mc="http://schemas.openxmlformats.org/markup-compatibility/2006">
              <mc:Choice xmlns:v="urn:schemas-microsoft-com:vml" Requires="v">
                <p:oleObj spid="_x0000_s721093" name="Equation" r:id="rId23" imgW="609336" imgH="253890" progId="Equation.DSMT4">
                  <p:embed/>
                </p:oleObj>
              </mc:Choice>
              <mc:Fallback>
                <p:oleObj name="Equation" r:id="rId23" imgW="609336" imgH="25389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62104" y="4368451"/>
                        <a:ext cx="1080120" cy="455675"/>
                      </a:xfrm>
                      <a:prstGeom prst="rect">
                        <a:avLst/>
                      </a:prstGeom>
                      <a:noFill/>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4076570722"/>
              </p:ext>
            </p:extLst>
          </p:nvPr>
        </p:nvGraphicFramePr>
        <p:xfrm>
          <a:off x="7110697" y="4257001"/>
          <a:ext cx="1289248" cy="621873"/>
        </p:xfrm>
        <a:graphic>
          <a:graphicData uri="http://schemas.openxmlformats.org/presentationml/2006/ole">
            <mc:AlternateContent xmlns:mc="http://schemas.openxmlformats.org/markup-compatibility/2006">
              <mc:Choice xmlns:v="urn:schemas-microsoft-com:vml" Requires="v">
                <p:oleObj spid="_x0000_s721094" name="Equation" r:id="rId25" imgW="812447" imgH="393529" progId="Equation.DSMT4">
                  <p:embed/>
                </p:oleObj>
              </mc:Choice>
              <mc:Fallback>
                <p:oleObj name="Equation" r:id="rId25" imgW="812447" imgH="393529"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10697" y="4257001"/>
                        <a:ext cx="1289248" cy="621873"/>
                      </a:xfrm>
                      <a:prstGeom prst="rect">
                        <a:avLst/>
                      </a:prstGeom>
                      <a:no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2179485206"/>
              </p:ext>
            </p:extLst>
          </p:nvPr>
        </p:nvGraphicFramePr>
        <p:xfrm>
          <a:off x="8499608" y="4309103"/>
          <a:ext cx="1219304" cy="588135"/>
        </p:xfrm>
        <a:graphic>
          <a:graphicData uri="http://schemas.openxmlformats.org/presentationml/2006/ole">
            <mc:AlternateContent xmlns:mc="http://schemas.openxmlformats.org/markup-compatibility/2006">
              <mc:Choice xmlns:v="urn:schemas-microsoft-com:vml" Requires="v">
                <p:oleObj spid="_x0000_s721095" name="Equation" r:id="rId27" imgW="812447" imgH="393529" progId="Equation.DSMT4">
                  <p:embed/>
                </p:oleObj>
              </mc:Choice>
              <mc:Fallback>
                <p:oleObj name="Equation" r:id="rId27" imgW="812447" imgH="393529"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99608" y="4309103"/>
                        <a:ext cx="1219304" cy="588135"/>
                      </a:xfrm>
                      <a:prstGeom prst="rect">
                        <a:avLst/>
                      </a:prstGeom>
                      <a:noFill/>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941859165"/>
              </p:ext>
            </p:extLst>
          </p:nvPr>
        </p:nvGraphicFramePr>
        <p:xfrm>
          <a:off x="9818575" y="4251910"/>
          <a:ext cx="1283289" cy="633914"/>
        </p:xfrm>
        <a:graphic>
          <a:graphicData uri="http://schemas.openxmlformats.org/presentationml/2006/ole">
            <mc:AlternateContent xmlns:mc="http://schemas.openxmlformats.org/markup-compatibility/2006">
              <mc:Choice xmlns:v="urn:schemas-microsoft-com:vml" Requires="v">
                <p:oleObj spid="_x0000_s721096" name="Equation" r:id="rId29" imgW="787058" imgH="393529" progId="Equation.DSMT4">
                  <p:embed/>
                </p:oleObj>
              </mc:Choice>
              <mc:Fallback>
                <p:oleObj name="Equation" r:id="rId29" imgW="787058" imgH="393529"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18575" y="4251910"/>
                        <a:ext cx="1283289" cy="633914"/>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871387039"/>
              </p:ext>
            </p:extLst>
          </p:nvPr>
        </p:nvGraphicFramePr>
        <p:xfrm>
          <a:off x="2625438" y="4779603"/>
          <a:ext cx="1180483" cy="569410"/>
        </p:xfrm>
        <a:graphic>
          <a:graphicData uri="http://schemas.openxmlformats.org/presentationml/2006/ole">
            <mc:AlternateContent xmlns:mc="http://schemas.openxmlformats.org/markup-compatibility/2006">
              <mc:Choice xmlns:v="urn:schemas-microsoft-com:vml" Requires="v">
                <p:oleObj spid="_x0000_s721097" name="Equation" r:id="rId31" imgW="812447" imgH="393529" progId="Equation.DSMT4">
                  <p:embed/>
                </p:oleObj>
              </mc:Choice>
              <mc:Fallback>
                <p:oleObj name="Equation" r:id="rId31" imgW="812447" imgH="393529"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625438" y="4779603"/>
                        <a:ext cx="1180483" cy="569410"/>
                      </a:xfrm>
                      <a:prstGeom prst="rect">
                        <a:avLst/>
                      </a:prstGeom>
                      <a:noFill/>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26341"/>
                                        </p:tgtEl>
                                        <p:attrNameLst>
                                          <p:attrName>style.visibility</p:attrName>
                                        </p:attrNameLst>
                                      </p:cBhvr>
                                      <p:to>
                                        <p:strVal val="visible"/>
                                      </p:to>
                                    </p:set>
                                    <p:animEffect transition="in" filter="fade">
                                      <p:cBhvr>
                                        <p:cTn id="14" dur="500"/>
                                        <p:tgtEl>
                                          <p:spTgt spid="526341"/>
                                        </p:tgtEl>
                                      </p:cBhvr>
                                    </p:animEffect>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2634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2374051" y="1225933"/>
            <a:ext cx="9194557" cy="1621008"/>
          </a:xfrm>
        </p:spPr>
        <p:txBody>
          <a:bodyPr>
            <a:noAutofit/>
          </a:bodyPr>
          <a:lstStyle/>
          <a:p>
            <a:pPr marL="0" indent="0">
              <a:buNone/>
            </a:pPr>
            <a:r>
              <a:rPr lang="zh-CN" altLang="en-US" sz="2400" dirty="0" smtClean="0">
                <a:latin typeface="+mn-ea"/>
              </a:rPr>
              <a:t>如果函数     </a:t>
            </a:r>
            <a:r>
              <a:rPr lang="en-US" altLang="zh-CN" sz="2400" dirty="0" smtClean="0">
                <a:latin typeface="+mn-ea"/>
              </a:rPr>
              <a:t>  </a:t>
            </a:r>
            <a:r>
              <a:rPr lang="zh-CN" altLang="en-US" sz="2400" dirty="0" smtClean="0">
                <a:latin typeface="+mn-ea"/>
              </a:rPr>
              <a:t>在区间  上</a:t>
            </a:r>
            <a:r>
              <a:rPr lang="zh-CN" altLang="en-US" sz="2400" dirty="0">
                <a:latin typeface="+mn-ea"/>
              </a:rPr>
              <a:t>单调增加</a:t>
            </a:r>
            <a:r>
              <a:rPr lang="en-US" altLang="zh-CN" sz="2400" dirty="0">
                <a:latin typeface="+mn-ea"/>
              </a:rPr>
              <a:t>(</a:t>
            </a:r>
            <a:r>
              <a:rPr lang="zh-CN" altLang="en-US" sz="2400" dirty="0">
                <a:latin typeface="+mn-ea"/>
              </a:rPr>
              <a:t>或单调减少</a:t>
            </a:r>
            <a:r>
              <a:rPr lang="en-US" altLang="zh-CN" sz="2400" dirty="0">
                <a:latin typeface="+mn-ea"/>
              </a:rPr>
              <a:t>)</a:t>
            </a:r>
            <a:r>
              <a:rPr lang="zh-CN" altLang="en-US" sz="2400" dirty="0">
                <a:latin typeface="+mn-ea"/>
              </a:rPr>
              <a:t>且</a:t>
            </a:r>
            <a:r>
              <a:rPr lang="zh-CN" altLang="en-US" sz="2400" dirty="0" smtClean="0">
                <a:latin typeface="+mn-ea"/>
              </a:rPr>
              <a:t>连续，那么</a:t>
            </a:r>
            <a:r>
              <a:rPr lang="zh-CN" altLang="en-US" sz="2400" dirty="0">
                <a:latin typeface="+mn-ea"/>
              </a:rPr>
              <a:t>它的</a:t>
            </a:r>
            <a:r>
              <a:rPr lang="zh-CN" altLang="en-US" sz="2400" dirty="0" smtClean="0">
                <a:latin typeface="+mn-ea"/>
              </a:rPr>
              <a:t>反函数        也</a:t>
            </a:r>
            <a:r>
              <a:rPr lang="zh-CN" altLang="en-US" sz="2400" dirty="0">
                <a:latin typeface="+mn-ea"/>
              </a:rPr>
              <a:t>在对应的</a:t>
            </a:r>
            <a:r>
              <a:rPr lang="zh-CN" altLang="en-US" sz="2400" dirty="0" smtClean="0">
                <a:latin typeface="+mn-ea"/>
              </a:rPr>
              <a:t>区间           </a:t>
            </a:r>
            <a:r>
              <a:rPr lang="en-US" altLang="zh-CN" sz="2400" dirty="0" smtClean="0">
                <a:latin typeface="+mn-ea"/>
              </a:rPr>
              <a:t>     </a:t>
            </a:r>
            <a:r>
              <a:rPr lang="zh-CN" altLang="en-US" sz="2400" dirty="0" smtClean="0">
                <a:latin typeface="+mn-ea"/>
              </a:rPr>
              <a:t>上</a:t>
            </a:r>
            <a:r>
              <a:rPr lang="zh-CN" altLang="en-US" sz="2400" dirty="0">
                <a:latin typeface="+mn-ea"/>
              </a:rPr>
              <a:t>单调增加</a:t>
            </a:r>
            <a:r>
              <a:rPr lang="en-US" altLang="zh-CN" sz="2400" dirty="0">
                <a:latin typeface="+mn-ea"/>
              </a:rPr>
              <a:t>(</a:t>
            </a:r>
            <a:r>
              <a:rPr lang="zh-CN" altLang="en-US" sz="2400" dirty="0">
                <a:latin typeface="+mn-ea"/>
              </a:rPr>
              <a:t>或</a:t>
            </a:r>
            <a:r>
              <a:rPr lang="zh-CN" altLang="en-US" sz="2400" dirty="0" smtClean="0">
                <a:latin typeface="+mn-ea"/>
              </a:rPr>
              <a:t>单调减少</a:t>
            </a:r>
            <a:r>
              <a:rPr lang="en-US" altLang="zh-CN" sz="2400" dirty="0">
                <a:latin typeface="+mn-ea"/>
              </a:rPr>
              <a:t>)</a:t>
            </a:r>
            <a:r>
              <a:rPr lang="zh-CN" altLang="en-US" sz="2400" dirty="0">
                <a:latin typeface="+mn-ea"/>
              </a:rPr>
              <a:t>且连续</a:t>
            </a:r>
            <a:r>
              <a:rPr lang="en-US" altLang="zh-CN" sz="2400" dirty="0" smtClean="0">
                <a:latin typeface="+mn-ea"/>
              </a:rPr>
              <a:t>.</a:t>
            </a:r>
            <a:endParaRPr lang="en-US" altLang="zh-CN" sz="2400" dirty="0">
              <a:latin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142303143"/>
              </p:ext>
            </p:extLst>
          </p:nvPr>
        </p:nvGraphicFramePr>
        <p:xfrm>
          <a:off x="3655114" y="1246192"/>
          <a:ext cx="1113578" cy="469790"/>
        </p:xfrm>
        <a:graphic>
          <a:graphicData uri="http://schemas.openxmlformats.org/presentationml/2006/ole">
            <mc:AlternateContent xmlns:mc="http://schemas.openxmlformats.org/markup-compatibility/2006">
              <mc:Choice xmlns:v="urn:schemas-microsoft-com:vml" Requires="v">
                <p:oleObj spid="_x0000_s665145" name="Equation" r:id="rId3" imgW="609336" imgH="253890" progId="Equation.DSMT4">
                  <p:embed/>
                </p:oleObj>
              </mc:Choice>
              <mc:Fallback>
                <p:oleObj name="Equation" r:id="rId3" imgW="609336"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114" y="1246192"/>
                        <a:ext cx="1113578" cy="469790"/>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00273029"/>
              </p:ext>
            </p:extLst>
          </p:nvPr>
        </p:nvGraphicFramePr>
        <p:xfrm>
          <a:off x="5704003" y="1263487"/>
          <a:ext cx="325926" cy="460130"/>
        </p:xfrm>
        <a:graphic>
          <a:graphicData uri="http://schemas.openxmlformats.org/presentationml/2006/ole">
            <mc:AlternateContent xmlns:mc="http://schemas.openxmlformats.org/markup-compatibility/2006">
              <mc:Choice xmlns:v="urn:schemas-microsoft-com:vml" Requires="v">
                <p:oleObj spid="_x0000_s665146"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4003" y="1263487"/>
                        <a:ext cx="325926" cy="460130"/>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05789958"/>
              </p:ext>
            </p:extLst>
          </p:nvPr>
        </p:nvGraphicFramePr>
        <p:xfrm>
          <a:off x="3658120" y="1634184"/>
          <a:ext cx="1281411" cy="461308"/>
        </p:xfrm>
        <a:graphic>
          <a:graphicData uri="http://schemas.openxmlformats.org/presentationml/2006/ole">
            <mc:AlternateContent xmlns:mc="http://schemas.openxmlformats.org/markup-compatibility/2006">
              <mc:Choice xmlns:v="urn:schemas-microsoft-com:vml" Requires="v">
                <p:oleObj spid="_x0000_s665147" name="Equation" r:id="rId7" imgW="710891" imgH="253890" progId="Equation.DSMT4">
                  <p:embed/>
                </p:oleObj>
              </mc:Choice>
              <mc:Fallback>
                <p:oleObj name="Equation" r:id="rId7" imgW="710891"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8120" y="1634184"/>
                        <a:ext cx="1281411" cy="461308"/>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52440708"/>
              </p:ext>
            </p:extLst>
          </p:nvPr>
        </p:nvGraphicFramePr>
        <p:xfrm>
          <a:off x="7007888" y="1635888"/>
          <a:ext cx="2400480" cy="468386"/>
        </p:xfrm>
        <a:graphic>
          <a:graphicData uri="http://schemas.openxmlformats.org/presentationml/2006/ole">
            <mc:AlternateContent xmlns:mc="http://schemas.openxmlformats.org/markup-compatibility/2006">
              <mc:Choice xmlns:v="urn:schemas-microsoft-com:vml" Requires="v">
                <p:oleObj spid="_x0000_s665148" name="Equation" r:id="rId9" imgW="1562100" imgH="304800" progId="Equation.DSMT4">
                  <p:embed/>
                </p:oleObj>
              </mc:Choice>
              <mc:Fallback>
                <p:oleObj name="Equation" r:id="rId9" imgW="1562100" imgH="304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7888" y="1635888"/>
                        <a:ext cx="2400480" cy="468386"/>
                      </a:xfrm>
                      <a:prstGeom prst="rect">
                        <a:avLst/>
                      </a:prstGeom>
                      <a:noFill/>
                    </p:spPr>
                  </p:pic>
                </p:oleObj>
              </mc:Fallback>
            </mc:AlternateContent>
          </a:graphicData>
        </a:graphic>
      </p:graphicFrame>
      <p:grpSp>
        <p:nvGrpSpPr>
          <p:cNvPr id="45" name="组合 44"/>
          <p:cNvGrpSpPr/>
          <p:nvPr/>
        </p:nvGrpSpPr>
        <p:grpSpPr>
          <a:xfrm>
            <a:off x="3869028" y="3494861"/>
            <a:ext cx="4537820" cy="2874291"/>
            <a:chOff x="3869028" y="3494861"/>
            <a:chExt cx="4537820" cy="2874291"/>
          </a:xfrm>
        </p:grpSpPr>
        <mc:AlternateContent xmlns:mc="http://schemas.openxmlformats.org/markup-compatibility/2006" xmlns:a14="http://schemas.microsoft.com/office/drawing/2010/main">
          <mc:Choice Requires="a14">
            <p:sp>
              <p:nvSpPr>
                <p:cNvPr id="9" name="Rectangle 23"/>
                <p:cNvSpPr>
                  <a:spLocks noChangeArrowheads="1"/>
                </p:cNvSpPr>
                <p:nvPr/>
              </p:nvSpPr>
              <p:spPr bwMode="auto">
                <a:xfrm>
                  <a:off x="4892045" y="3494861"/>
                  <a:ext cx="1434723"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000000"/>
                      </a:solidFill>
                      <a:effectLst/>
                      <a:latin typeface="+mn-ea"/>
                      <a:cs typeface="宋体" pitchFamily="2" charset="-122"/>
                    </a:rPr>
                    <a:t>反函数</a:t>
                  </a:r>
                  <a14:m>
                    <m:oMath xmlns:m="http://schemas.openxmlformats.org/officeDocument/2006/math">
                      <m:r>
                        <a:rPr kumimoji="0" lang="en-US" altLang="zh-CN" sz="1600" b="0" i="0" u="none" strike="noStrike" cap="none" normalizeH="0" baseline="0" smtClean="0">
                          <a:ln>
                            <a:noFill/>
                          </a:ln>
                          <a:solidFill>
                            <a:srgbClr val="000000"/>
                          </a:solidFill>
                          <a:effectLst/>
                          <a:latin typeface="Cambria Math"/>
                          <a:ea typeface="华文中宋" pitchFamily="2" charset="-122"/>
                          <a:cs typeface="Times New Roman Italic" pitchFamily="18" charset="0"/>
                        </a:rPr>
                        <m:t> </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y</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f</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 </m:t>
                      </m:r>
                      <m:r>
                        <m:rPr>
                          <m:nor/>
                        </m:rPr>
                        <a:rPr kumimoji="0" lang="en-US" altLang="zh-CN" sz="1600" b="0" i="0" u="none" strike="noStrike" cap="none" normalizeH="0" baseline="30000" smtClean="0">
                          <a:ln>
                            <a:noFill/>
                          </a:ln>
                          <a:solidFill>
                            <a:srgbClr val="000000"/>
                          </a:solidFill>
                          <a:effectLst/>
                          <a:latin typeface="Times New Roman" pitchFamily="18" charset="0"/>
                          <a:ea typeface="华文中宋" pitchFamily="2" charset="-122"/>
                          <a:cs typeface="Times New Roman" pitchFamily="18" charset="0"/>
                        </a:rPr>
                        <m:t>1</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 </m:t>
                      </m:r>
                      <m:r>
                        <m:rPr>
                          <m:nor/>
                        </m:rPr>
                        <a:rPr kumimoji="0" lang="en-US" altLang="zh-CN" sz="1600" b="0" i="0" u="none" strike="noStrike" cap="none" normalizeH="0" baseline="0" smtClean="0">
                          <a:ln>
                            <a:noFill/>
                          </a:ln>
                          <a:solidFill>
                            <a:srgbClr val="000000"/>
                          </a:solidFill>
                          <a:effectLst/>
                          <a:latin typeface="Times New Roman" pitchFamily="18" charset="0"/>
                          <a:ea typeface="华文中宋" pitchFamily="2" charset="-122"/>
                          <a:cs typeface="Times New Roman" pitchFamily="18" charset="0"/>
                        </a:rPr>
                        <m:t>(</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x</m:t>
                      </m:r>
                      <m:r>
                        <m:rPr>
                          <m:nor/>
                        </m:rPr>
                        <a:rPr kumimoji="0" lang="en-US" altLang="zh-CN" sz="1600" b="0" i="0" u="none" strike="noStrike" cap="none" normalizeH="0" baseline="0" smtClean="0">
                          <a:ln>
                            <a:noFill/>
                          </a:ln>
                          <a:solidFill>
                            <a:srgbClr val="000000"/>
                          </a:solidFill>
                          <a:effectLst/>
                          <a:latin typeface="Times New Roman" pitchFamily="18" charset="0"/>
                          <a:ea typeface="华文中宋" pitchFamily="2" charset="-122"/>
                          <a:cs typeface="Times New Roman" pitchFamily="18" charset="0"/>
                        </a:rPr>
                        <m:t>)</m:t>
                      </m:r>
                    </m:oMath>
                  </a14:m>
                  <a:endParaRPr kumimoji="0" lang="zh-CN" sz="1600" b="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p:txBody>
            </p:sp>
          </mc:Choice>
          <mc:Fallback xmlns="">
            <p:sp>
              <p:nvSpPr>
                <p:cNvPr id="9" name="Rectangle 23"/>
                <p:cNvSpPr>
                  <a:spLocks noRot="1" noChangeAspect="1" noMove="1" noResize="1" noEditPoints="1" noAdjustHandles="1" noChangeArrowheads="1" noChangeShapeType="1" noTextEdit="1"/>
                </p:cNvSpPr>
                <p:nvPr/>
              </p:nvSpPr>
              <p:spPr bwMode="auto">
                <a:xfrm>
                  <a:off x="4892045" y="3494861"/>
                  <a:ext cx="1434723" cy="246221"/>
                </a:xfrm>
                <a:prstGeom prst="rect">
                  <a:avLst/>
                </a:prstGeom>
                <a:blipFill rotWithShape="0">
                  <a:blip r:embed="rId11"/>
                  <a:stretch>
                    <a:fillRect l="-8936" t="-26829" b="-463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Rectangle 27"/>
            <p:cNvSpPr>
              <a:spLocks noChangeArrowheads="1"/>
            </p:cNvSpPr>
            <p:nvPr/>
          </p:nvSpPr>
          <p:spPr bwMode="auto">
            <a:xfrm>
              <a:off x="5888789" y="3529320"/>
              <a:ext cx="131406" cy="160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mc:AlternateContent xmlns:mc="http://schemas.openxmlformats.org/markup-compatibility/2006" xmlns:a14="http://schemas.microsoft.com/office/drawing/2010/main">
          <mc:Choice Requires="a14">
            <p:sp>
              <p:nvSpPr>
                <p:cNvPr id="11" name="Rectangle 32"/>
                <p:cNvSpPr>
                  <a:spLocks noChangeArrowheads="1"/>
                </p:cNvSpPr>
                <p:nvPr/>
              </p:nvSpPr>
              <p:spPr bwMode="auto">
                <a:xfrm>
                  <a:off x="6029928" y="5101326"/>
                  <a:ext cx="1523661"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000000"/>
                      </a:solidFill>
                      <a:effectLst/>
                      <a:latin typeface="+mn-ea"/>
                      <a:cs typeface="宋体" pitchFamily="2" charset="-122"/>
                    </a:rPr>
                    <a:t>直接函数</a:t>
                  </a:r>
                  <a14:m>
                    <m:oMath xmlns:m="http://schemas.openxmlformats.org/officeDocument/2006/math">
                      <m:r>
                        <a:rPr kumimoji="0" lang="en-US" altLang="zh-CN" sz="1600" b="0" i="0" u="none" strike="noStrike" cap="none" normalizeH="0" baseline="0" smtClean="0">
                          <a:ln>
                            <a:noFill/>
                          </a:ln>
                          <a:solidFill>
                            <a:srgbClr val="000000"/>
                          </a:solidFill>
                          <a:effectLst/>
                          <a:latin typeface="Cambria Math"/>
                          <a:ea typeface="华文中宋" pitchFamily="2" charset="-122"/>
                          <a:cs typeface="Times New Roman Italic" pitchFamily="18" charset="0"/>
                        </a:rPr>
                        <m:t> </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y</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f</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 </m:t>
                      </m:r>
                      <m:r>
                        <m:rPr>
                          <m:nor/>
                        </m:rPr>
                        <a:rPr kumimoji="0" lang="en-US" altLang="zh-CN" sz="1600" b="0" i="0" u="none" strike="noStrike" cap="none" normalizeH="0" baseline="0" smtClean="0">
                          <a:ln>
                            <a:noFill/>
                          </a:ln>
                          <a:solidFill>
                            <a:srgbClr val="000000"/>
                          </a:solidFill>
                          <a:effectLst/>
                          <a:latin typeface="Times New Roman" pitchFamily="18" charset="0"/>
                          <a:ea typeface="华文中宋" pitchFamily="2" charset="-122"/>
                          <a:cs typeface="Times New Roman" pitchFamily="18" charset="0"/>
                        </a:rPr>
                        <m:t>(</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x</m:t>
                      </m:r>
                      <m:r>
                        <m:rPr>
                          <m:nor/>
                        </m:rPr>
                        <a:rPr kumimoji="0" lang="en-US" altLang="zh-CN" sz="1600" b="0" i="0" u="none" strike="noStrike" cap="none" normalizeH="0" baseline="0" smtClean="0">
                          <a:ln>
                            <a:noFill/>
                          </a:ln>
                          <a:solidFill>
                            <a:srgbClr val="000000"/>
                          </a:solidFill>
                          <a:effectLst/>
                          <a:latin typeface="Times New Roman" pitchFamily="18" charset="0"/>
                          <a:ea typeface="华文中宋" pitchFamily="2" charset="-122"/>
                          <a:cs typeface="Times New Roman" pitchFamily="18" charset="0"/>
                        </a:rPr>
                        <m:t>)</m:t>
                      </m:r>
                    </m:oMath>
                  </a14:m>
                  <a:endParaRPr kumimoji="0" 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p:txBody>
            </p:sp>
          </mc:Choice>
          <mc:Fallback xmlns="">
            <p:sp>
              <p:nvSpPr>
                <p:cNvPr id="11" name="Rectangle 32"/>
                <p:cNvSpPr>
                  <a:spLocks noRot="1" noChangeAspect="1" noMove="1" noResize="1" noEditPoints="1" noAdjustHandles="1" noChangeArrowheads="1" noChangeShapeType="1" noTextEdit="1"/>
                </p:cNvSpPr>
                <p:nvPr/>
              </p:nvSpPr>
              <p:spPr bwMode="auto">
                <a:xfrm>
                  <a:off x="6029928" y="5101326"/>
                  <a:ext cx="1523661" cy="246221"/>
                </a:xfrm>
                <a:prstGeom prst="rect">
                  <a:avLst/>
                </a:prstGeom>
                <a:blipFill rotWithShape="0">
                  <a:blip r:embed="rId12"/>
                  <a:stretch>
                    <a:fillRect l="-8000" t="-30000" b="-4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 name="Line 39"/>
            <p:cNvSpPr>
              <a:spLocks noChangeShapeType="1"/>
            </p:cNvSpPr>
            <p:nvPr/>
          </p:nvSpPr>
          <p:spPr bwMode="auto">
            <a:xfrm>
              <a:off x="3869028" y="5994401"/>
              <a:ext cx="4321801"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0"/>
            <p:cNvSpPr>
              <a:spLocks/>
            </p:cNvSpPr>
            <p:nvPr/>
          </p:nvSpPr>
          <p:spPr bwMode="auto">
            <a:xfrm>
              <a:off x="8173795" y="5972500"/>
              <a:ext cx="87604" cy="46235"/>
            </a:xfrm>
            <a:custGeom>
              <a:avLst/>
              <a:gdLst>
                <a:gd name="T0" fmla="*/ 0 w 36"/>
                <a:gd name="T1" fmla="*/ 19 h 19"/>
                <a:gd name="T2" fmla="*/ 36 w 36"/>
                <a:gd name="T3" fmla="*/ 9 h 19"/>
                <a:gd name="T4" fmla="*/ 0 w 36"/>
                <a:gd name="T5" fmla="*/ 0 h 19"/>
                <a:gd name="T6" fmla="*/ 0 w 36"/>
                <a:gd name="T7" fmla="*/ 19 h 19"/>
              </a:gdLst>
              <a:ahLst/>
              <a:cxnLst>
                <a:cxn ang="0">
                  <a:pos x="T0" y="T1"/>
                </a:cxn>
                <a:cxn ang="0">
                  <a:pos x="T2" y="T3"/>
                </a:cxn>
                <a:cxn ang="0">
                  <a:pos x="T4" y="T5"/>
                </a:cxn>
                <a:cxn ang="0">
                  <a:pos x="T6" y="T7"/>
                </a:cxn>
              </a:cxnLst>
              <a:rect l="0" t="0" r="r" b="b"/>
              <a:pathLst>
                <a:path w="36" h="19">
                  <a:moveTo>
                    <a:pt x="0" y="19"/>
                  </a:moveTo>
                  <a:lnTo>
                    <a:pt x="36" y="9"/>
                  </a:lnTo>
                  <a:lnTo>
                    <a:pt x="0" y="0"/>
                  </a:lnTo>
                  <a:lnTo>
                    <a:pt x="0" y="19"/>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Line 41"/>
            <p:cNvSpPr>
              <a:spLocks noChangeShapeType="1"/>
            </p:cNvSpPr>
            <p:nvPr/>
          </p:nvSpPr>
          <p:spPr bwMode="auto">
            <a:xfrm flipV="1">
              <a:off x="4316782" y="3616924"/>
              <a:ext cx="0" cy="2688958"/>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2"/>
            <p:cNvSpPr>
              <a:spLocks/>
            </p:cNvSpPr>
            <p:nvPr/>
          </p:nvSpPr>
          <p:spPr bwMode="auto">
            <a:xfrm>
              <a:off x="4294881" y="3546354"/>
              <a:ext cx="43802" cy="87604"/>
            </a:xfrm>
            <a:custGeom>
              <a:avLst/>
              <a:gdLst>
                <a:gd name="T0" fmla="*/ 18 w 18"/>
                <a:gd name="T1" fmla="*/ 36 h 36"/>
                <a:gd name="T2" fmla="*/ 9 w 18"/>
                <a:gd name="T3" fmla="*/ 0 h 36"/>
                <a:gd name="T4" fmla="*/ 0 w 18"/>
                <a:gd name="T5" fmla="*/ 36 h 36"/>
                <a:gd name="T6" fmla="*/ 18 w 18"/>
                <a:gd name="T7" fmla="*/ 36 h 36"/>
              </a:gdLst>
              <a:ahLst/>
              <a:cxnLst>
                <a:cxn ang="0">
                  <a:pos x="T0" y="T1"/>
                </a:cxn>
                <a:cxn ang="0">
                  <a:pos x="T2" y="T3"/>
                </a:cxn>
                <a:cxn ang="0">
                  <a:pos x="T4" y="T5"/>
                </a:cxn>
                <a:cxn ang="0">
                  <a:pos x="T6" y="T7"/>
                </a:cxn>
              </a:cxnLst>
              <a:rect l="0" t="0" r="r" b="b"/>
              <a:pathLst>
                <a:path w="18" h="36">
                  <a:moveTo>
                    <a:pt x="18" y="36"/>
                  </a:moveTo>
                  <a:lnTo>
                    <a:pt x="9" y="0"/>
                  </a:lnTo>
                  <a:lnTo>
                    <a:pt x="0" y="36"/>
                  </a:lnTo>
                  <a:lnTo>
                    <a:pt x="18" y="36"/>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Line 43"/>
            <p:cNvSpPr>
              <a:spLocks noChangeShapeType="1"/>
            </p:cNvSpPr>
            <p:nvPr/>
          </p:nvSpPr>
          <p:spPr bwMode="auto">
            <a:xfrm flipV="1">
              <a:off x="3937165" y="3833501"/>
              <a:ext cx="2540518" cy="2535651"/>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4"/>
            <p:cNvSpPr>
              <a:spLocks/>
            </p:cNvSpPr>
            <p:nvPr/>
          </p:nvSpPr>
          <p:spPr bwMode="auto">
            <a:xfrm>
              <a:off x="4696400" y="4694941"/>
              <a:ext cx="1856720" cy="1649877"/>
            </a:xfrm>
            <a:custGeom>
              <a:avLst/>
              <a:gdLst>
                <a:gd name="T0" fmla="*/ 0 w 323"/>
                <a:gd name="T1" fmla="*/ 287 h 287"/>
                <a:gd name="T2" fmla="*/ 93 w 323"/>
                <a:gd name="T3" fmla="*/ 159 h 287"/>
                <a:gd name="T4" fmla="*/ 323 w 323"/>
                <a:gd name="T5" fmla="*/ 0 h 287"/>
              </a:gdLst>
              <a:ahLst/>
              <a:cxnLst>
                <a:cxn ang="0">
                  <a:pos x="T0" y="T1"/>
                </a:cxn>
                <a:cxn ang="0">
                  <a:pos x="T2" y="T3"/>
                </a:cxn>
                <a:cxn ang="0">
                  <a:pos x="T4" y="T5"/>
                </a:cxn>
              </a:cxnLst>
              <a:rect l="0" t="0" r="r" b="b"/>
              <a:pathLst>
                <a:path w="323" h="287">
                  <a:moveTo>
                    <a:pt x="0" y="287"/>
                  </a:moveTo>
                  <a:cubicBezTo>
                    <a:pt x="0" y="287"/>
                    <a:pt x="47" y="206"/>
                    <a:pt x="93" y="159"/>
                  </a:cubicBezTo>
                  <a:cubicBezTo>
                    <a:pt x="140" y="113"/>
                    <a:pt x="175" y="83"/>
                    <a:pt x="323"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5"/>
            <p:cNvSpPr>
              <a:spLocks/>
            </p:cNvSpPr>
            <p:nvPr/>
          </p:nvSpPr>
          <p:spPr bwMode="auto">
            <a:xfrm>
              <a:off x="3869028" y="3887037"/>
              <a:ext cx="1730180" cy="1791017"/>
            </a:xfrm>
            <a:custGeom>
              <a:avLst/>
              <a:gdLst>
                <a:gd name="T0" fmla="*/ 0 w 301"/>
                <a:gd name="T1" fmla="*/ 312 h 312"/>
                <a:gd name="T2" fmla="*/ 301 w 301"/>
                <a:gd name="T3" fmla="*/ 0 h 312"/>
              </a:gdLst>
              <a:ahLst/>
              <a:cxnLst>
                <a:cxn ang="0">
                  <a:pos x="T0" y="T1"/>
                </a:cxn>
                <a:cxn ang="0">
                  <a:pos x="T2" y="T3"/>
                </a:cxn>
              </a:cxnLst>
              <a:rect l="0" t="0" r="r" b="b"/>
              <a:pathLst>
                <a:path w="301" h="312">
                  <a:moveTo>
                    <a:pt x="0" y="312"/>
                  </a:moveTo>
                  <a:cubicBezTo>
                    <a:pt x="0" y="312"/>
                    <a:pt x="223" y="186"/>
                    <a:pt x="301"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46"/>
            <p:cNvSpPr>
              <a:spLocks noChangeShapeType="1"/>
            </p:cNvSpPr>
            <p:nvPr/>
          </p:nvSpPr>
          <p:spPr bwMode="auto">
            <a:xfrm>
              <a:off x="4798605" y="4977221"/>
              <a:ext cx="535358" cy="53535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47"/>
            <p:cNvSpPr>
              <a:spLocks noChangeArrowheads="1"/>
            </p:cNvSpPr>
            <p:nvPr/>
          </p:nvSpPr>
          <p:spPr bwMode="auto">
            <a:xfrm>
              <a:off x="5295028" y="5478511"/>
              <a:ext cx="73003" cy="6813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48"/>
            <p:cNvSpPr>
              <a:spLocks noChangeArrowheads="1"/>
            </p:cNvSpPr>
            <p:nvPr/>
          </p:nvSpPr>
          <p:spPr bwMode="auto">
            <a:xfrm>
              <a:off x="4759670" y="4943153"/>
              <a:ext cx="75437" cy="6813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49"/>
            <p:cNvSpPr>
              <a:spLocks noChangeArrowheads="1"/>
            </p:cNvSpPr>
            <p:nvPr/>
          </p:nvSpPr>
          <p:spPr bwMode="auto">
            <a:xfrm>
              <a:off x="4095339" y="3497685"/>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0" i="1" u="none" strike="noStrike" cap="none" normalizeH="0" baseline="0" dirty="0" smtClean="0">
                  <a:ln>
                    <a:noFill/>
                  </a:ln>
                  <a:solidFill>
                    <a:srgbClr val="000000"/>
                  </a:solidFill>
                  <a:effectLst/>
                  <a:latin typeface="Times New Roman" pitchFamily="18" charset="0"/>
                  <a:ea typeface="宋体" pitchFamily="2" charset="-122"/>
                  <a:cs typeface="宋体" pitchFamily="2" charset="-122"/>
                </a:rPr>
                <a:t>y</a:t>
              </a:r>
              <a:endParaRPr kumimoji="0" lang="zh-CN" alt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3" name="Rectangle 50"/>
            <p:cNvSpPr>
              <a:spLocks noChangeArrowheads="1"/>
            </p:cNvSpPr>
            <p:nvPr/>
          </p:nvSpPr>
          <p:spPr bwMode="auto">
            <a:xfrm>
              <a:off x="4353284" y="4602470"/>
              <a:ext cx="54181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1" u="none" strike="noStrike" cap="none" normalizeH="0" baseline="0" dirty="0" smtClean="0">
                  <a:ln>
                    <a:noFill/>
                  </a:ln>
                  <a:solidFill>
                    <a:srgbClr val="000000"/>
                  </a:solidFill>
                  <a:effectLst/>
                  <a:latin typeface="Times New Roman Italic" pitchFamily="18" charset="0"/>
                  <a:ea typeface="宋体" pitchFamily="2" charset="-122"/>
                  <a:cs typeface="Times New Roman Italic" pitchFamily="18" charset="0"/>
                </a:rPr>
                <a:t>Q</a:t>
              </a:r>
              <a:r>
                <a:rPr kumimoji="0" lang="en-US" altLang="zh-CN" sz="1600" b="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1600" b="0" i="1" u="none" strike="noStrike" cap="none" normalizeH="0" baseline="0" dirty="0" err="1" smtClean="0">
                  <a:ln>
                    <a:noFill/>
                  </a:ln>
                  <a:solidFill>
                    <a:srgbClr val="000000"/>
                  </a:solidFill>
                  <a:effectLst/>
                  <a:latin typeface="Times New Roman Italic" pitchFamily="18" charset="0"/>
                  <a:ea typeface="宋体" pitchFamily="2" charset="-122"/>
                  <a:cs typeface="Times New Roman Italic" pitchFamily="18" charset="0"/>
                </a:rPr>
                <a:t>b,a</a:t>
              </a:r>
              <a:r>
                <a:rPr kumimoji="0" lang="en-US" altLang="zh-CN" sz="1600" b="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endParaRPr kumimoji="0" lang="zh-CN" altLang="zh-CN" sz="1600" b="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p:txBody>
        </p:sp>
        <p:sp>
          <p:nvSpPr>
            <p:cNvPr id="24" name="Rectangle 56"/>
            <p:cNvSpPr>
              <a:spLocks noChangeArrowheads="1"/>
            </p:cNvSpPr>
            <p:nvPr/>
          </p:nvSpPr>
          <p:spPr bwMode="auto">
            <a:xfrm>
              <a:off x="5368031" y="5546647"/>
              <a:ext cx="5193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1" u="none" strike="noStrike" cap="none" normalizeH="0" baseline="0" dirty="0" smtClean="0">
                  <a:ln>
                    <a:noFill/>
                  </a:ln>
                  <a:solidFill>
                    <a:srgbClr val="000000"/>
                  </a:solidFill>
                  <a:effectLst/>
                  <a:latin typeface="Times New Roman Italic" pitchFamily="18" charset="0"/>
                  <a:ea typeface="宋体" pitchFamily="2" charset="-122"/>
                  <a:cs typeface="Times New Roman Italic" pitchFamily="18" charset="0"/>
                </a:rPr>
                <a:t>P</a:t>
              </a:r>
              <a:r>
                <a:rPr kumimoji="0" lang="en-US" altLang="zh-CN" sz="1600" b="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1600" b="0" i="1" u="none" strike="noStrike" cap="none" normalizeH="0" baseline="0" dirty="0" err="1" smtClean="0">
                  <a:ln>
                    <a:noFill/>
                  </a:ln>
                  <a:solidFill>
                    <a:srgbClr val="000000"/>
                  </a:solidFill>
                  <a:effectLst/>
                  <a:latin typeface="Times New Roman Italic" pitchFamily="18" charset="0"/>
                  <a:ea typeface="宋体" pitchFamily="2" charset="-122"/>
                  <a:cs typeface="Times New Roman Italic" pitchFamily="18" charset="0"/>
                </a:rPr>
                <a:t>a,b</a:t>
              </a:r>
              <a:r>
                <a:rPr kumimoji="0" lang="en-US" altLang="zh-CN" sz="1600" b="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endParaRPr kumimoji="0" lang="zh-CN" altLang="zh-CN" sz="1600" b="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p:txBody>
        </p:sp>
        <p:sp>
          <p:nvSpPr>
            <p:cNvPr id="25" name="Rectangle 62"/>
            <p:cNvSpPr>
              <a:spLocks noChangeArrowheads="1"/>
            </p:cNvSpPr>
            <p:nvPr/>
          </p:nvSpPr>
          <p:spPr bwMode="auto">
            <a:xfrm>
              <a:off x="4095339" y="5775391"/>
              <a:ext cx="1474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1" u="none" strike="noStrike" cap="none" normalizeH="0" baseline="0" dirty="0" smtClean="0">
                  <a:ln>
                    <a:noFill/>
                  </a:ln>
                  <a:solidFill>
                    <a:srgbClr val="000000"/>
                  </a:solidFill>
                  <a:effectLst/>
                  <a:latin typeface="Times New Roman" pitchFamily="18" charset="0"/>
                  <a:ea typeface="宋体" pitchFamily="2" charset="-122"/>
                  <a:cs typeface="宋体" pitchFamily="2" charset="-122"/>
                </a:rPr>
                <a:t>O</a:t>
              </a:r>
              <a:endParaRPr kumimoji="0" lang="zh-CN"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6" name="Rectangle 63"/>
            <p:cNvSpPr>
              <a:spLocks noChangeArrowheads="1"/>
            </p:cNvSpPr>
            <p:nvPr/>
          </p:nvSpPr>
          <p:spPr bwMode="auto">
            <a:xfrm>
              <a:off x="8293034" y="5875162"/>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0" i="1" u="none" strike="noStrike" cap="none" normalizeH="0" baseline="0" smtClean="0">
                  <a:ln>
                    <a:noFill/>
                  </a:ln>
                  <a:solidFill>
                    <a:srgbClr val="000000"/>
                  </a:solidFill>
                  <a:effectLst/>
                  <a:latin typeface="Times New Roman" pitchFamily="18" charset="0"/>
                  <a:ea typeface="宋体" pitchFamily="2" charset="-122"/>
                  <a:cs typeface="宋体" pitchFamily="2" charset="-122"/>
                </a:rPr>
                <a:t>x</a:t>
              </a:r>
              <a:endParaRPr kumimoji="0" lang="zh-CN" altLang="zh-CN" sz="20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sp>
        <p:nvSpPr>
          <p:cNvPr id="28" name="内容占位符 2"/>
          <p:cNvSpPr txBox="1">
            <a:spLocks/>
          </p:cNvSpPr>
          <p:nvPr/>
        </p:nvSpPr>
        <p:spPr>
          <a:xfrm>
            <a:off x="1415480" y="1144261"/>
            <a:ext cx="1080120" cy="65481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zh-CN" altLang="en-US" dirty="0" smtClean="0">
                <a:solidFill>
                  <a:srgbClr val="FF9500"/>
                </a:solidFill>
                <a:latin typeface="+mn-ea"/>
              </a:rPr>
              <a:t>定理</a:t>
            </a:r>
            <a:r>
              <a:rPr lang="en-US" altLang="zh-CN" dirty="0" smtClean="0">
                <a:solidFill>
                  <a:srgbClr val="FF9500"/>
                </a:solidFill>
                <a:latin typeface="+mn-ea"/>
              </a:rPr>
              <a:t>2 </a:t>
            </a:r>
            <a:r>
              <a:rPr lang="zh-CN" altLang="en-US" dirty="0" smtClean="0">
                <a:latin typeface="+mn-ea"/>
              </a:rPr>
              <a:t>　</a:t>
            </a:r>
            <a:endParaRPr lang="zh-CN" altLang="en-US" dirty="0">
              <a:latin typeface="+mn-ea"/>
            </a:endParaRPr>
          </a:p>
        </p:txBody>
      </p:sp>
      <p:sp>
        <p:nvSpPr>
          <p:cNvPr id="36"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37"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二、反函数</a:t>
            </a:r>
            <a:r>
              <a:rPr lang="zh-CN" altLang="en-US" sz="2800" kern="0" dirty="0">
                <a:solidFill>
                  <a:schemeClr val="tx1"/>
                </a:solidFill>
              </a:rPr>
              <a:t>的连续性</a:t>
            </a:r>
          </a:p>
        </p:txBody>
      </p:sp>
      <p:sp>
        <p:nvSpPr>
          <p:cNvPr id="38" name="内容占位符 2"/>
          <p:cNvSpPr txBox="1">
            <a:spLocks/>
          </p:cNvSpPr>
          <p:nvPr/>
        </p:nvSpPr>
        <p:spPr>
          <a:xfrm>
            <a:off x="2368047" y="2383326"/>
            <a:ext cx="9194557" cy="1138898"/>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zh-CN" altLang="en-US" dirty="0" smtClean="0">
                <a:latin typeface="+mn-ea"/>
              </a:rPr>
              <a:t>从几何上看， 曲线</a:t>
            </a:r>
            <a:r>
              <a:rPr lang="en-US" altLang="zh-CN" dirty="0" smtClean="0">
                <a:latin typeface="+mn-ea"/>
              </a:rPr>
              <a:t>       </a:t>
            </a:r>
            <a:r>
              <a:rPr lang="zh-CN" altLang="en-US" dirty="0" smtClean="0">
                <a:latin typeface="+mn-ea"/>
              </a:rPr>
              <a:t>与   </a:t>
            </a:r>
            <a:r>
              <a:rPr lang="en-US" altLang="zh-CN" dirty="0" smtClean="0">
                <a:latin typeface="+mn-ea"/>
              </a:rPr>
              <a:t>     </a:t>
            </a:r>
            <a:r>
              <a:rPr lang="zh-CN" altLang="en-US" dirty="0" smtClean="0">
                <a:latin typeface="+mn-ea"/>
              </a:rPr>
              <a:t>关于直线     对称，因此， 如果曲线   </a:t>
            </a:r>
            <a:r>
              <a:rPr lang="en-US" altLang="zh-CN" dirty="0" smtClean="0">
                <a:latin typeface="+mn-ea"/>
              </a:rPr>
              <a:t>    </a:t>
            </a:r>
            <a:r>
              <a:rPr lang="zh-CN" altLang="en-US" dirty="0" smtClean="0">
                <a:latin typeface="+mn-ea"/>
              </a:rPr>
              <a:t>为连续曲线， 那么曲线       </a:t>
            </a:r>
            <a:r>
              <a:rPr lang="en-US" altLang="zh-CN" dirty="0" smtClean="0">
                <a:latin typeface="+mn-ea"/>
              </a:rPr>
              <a:t>  </a:t>
            </a:r>
            <a:r>
              <a:rPr lang="zh-CN" altLang="en-US" dirty="0" smtClean="0">
                <a:latin typeface="+mn-ea"/>
              </a:rPr>
              <a:t>也是连续曲线</a:t>
            </a:r>
            <a:r>
              <a:rPr lang="en-US" altLang="zh-CN" dirty="0" smtClean="0">
                <a:latin typeface="+mn-ea"/>
              </a:rPr>
              <a:t>.</a:t>
            </a:r>
            <a:endParaRPr lang="zh-CN" altLang="en-US" dirty="0">
              <a:latin typeface="+mn-ea"/>
            </a:endParaRPr>
          </a:p>
        </p:txBody>
      </p:sp>
      <p:graphicFrame>
        <p:nvGraphicFramePr>
          <p:cNvPr id="39" name="对象 38"/>
          <p:cNvGraphicFramePr>
            <a:graphicFrameLocks noChangeAspect="1"/>
          </p:cNvGraphicFramePr>
          <p:nvPr>
            <p:extLst>
              <p:ext uri="{D42A27DB-BD31-4B8C-83A1-F6EECF244321}">
                <p14:modId xmlns:p14="http://schemas.microsoft.com/office/powerpoint/2010/main" val="1902890305"/>
              </p:ext>
            </p:extLst>
          </p:nvPr>
        </p:nvGraphicFramePr>
        <p:xfrm>
          <a:off x="5134572" y="2485914"/>
          <a:ext cx="941561" cy="397221"/>
        </p:xfrm>
        <a:graphic>
          <a:graphicData uri="http://schemas.openxmlformats.org/presentationml/2006/ole">
            <mc:AlternateContent xmlns:mc="http://schemas.openxmlformats.org/markup-compatibility/2006">
              <mc:Choice xmlns:v="urn:schemas-microsoft-com:vml" Requires="v">
                <p:oleObj spid="_x0000_s665149" name="Equation" r:id="rId13" imgW="609336" imgH="253890" progId="Equation.DSMT4">
                  <p:embed/>
                </p:oleObj>
              </mc:Choice>
              <mc:Fallback>
                <p:oleObj name="Equation" r:id="rId13" imgW="609336" imgH="25389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34572" y="2485914"/>
                        <a:ext cx="941561" cy="397221"/>
                      </a:xfrm>
                      <a:prstGeom prst="rect">
                        <a:avLst/>
                      </a:prstGeom>
                      <a:noFill/>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1578833039"/>
              </p:ext>
            </p:extLst>
          </p:nvPr>
        </p:nvGraphicFramePr>
        <p:xfrm>
          <a:off x="6511280" y="2471043"/>
          <a:ext cx="1186005" cy="426962"/>
        </p:xfrm>
        <a:graphic>
          <a:graphicData uri="http://schemas.openxmlformats.org/presentationml/2006/ole">
            <mc:AlternateContent xmlns:mc="http://schemas.openxmlformats.org/markup-compatibility/2006">
              <mc:Choice xmlns:v="urn:schemas-microsoft-com:vml" Requires="v">
                <p:oleObj spid="_x0000_s665150" name="Equation" r:id="rId15" imgW="710891" imgH="253890" progId="Equation.DSMT4">
                  <p:embed/>
                </p:oleObj>
              </mc:Choice>
              <mc:Fallback>
                <p:oleObj name="Equation" r:id="rId15" imgW="710891" imgH="25389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1280" y="2471043"/>
                        <a:ext cx="1186005" cy="426962"/>
                      </a:xfrm>
                      <a:prstGeom prst="rect">
                        <a:avLst/>
                      </a:prstGeom>
                      <a:noFill/>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2196837258"/>
              </p:ext>
            </p:extLst>
          </p:nvPr>
        </p:nvGraphicFramePr>
        <p:xfrm>
          <a:off x="8976320" y="2552816"/>
          <a:ext cx="733331" cy="319657"/>
        </p:xfrm>
        <a:graphic>
          <a:graphicData uri="http://schemas.openxmlformats.org/presentationml/2006/ole">
            <mc:AlternateContent xmlns:mc="http://schemas.openxmlformats.org/markup-compatibility/2006">
              <mc:Choice xmlns:v="urn:schemas-microsoft-com:vml" Requires="v">
                <p:oleObj spid="_x0000_s665151" name="Equation" r:id="rId17" imgW="368140" imgH="165028" progId="Equation.DSMT4">
                  <p:embed/>
                </p:oleObj>
              </mc:Choice>
              <mc:Fallback>
                <p:oleObj name="Equation" r:id="rId17" imgW="368140" imgH="165028"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76320" y="2552816"/>
                        <a:ext cx="733331" cy="319657"/>
                      </a:xfrm>
                      <a:prstGeom prst="rect">
                        <a:avLst/>
                      </a:prstGeom>
                      <a:noFill/>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2213316586"/>
              </p:ext>
            </p:extLst>
          </p:nvPr>
        </p:nvGraphicFramePr>
        <p:xfrm>
          <a:off x="8046937" y="2929393"/>
          <a:ext cx="1346794" cy="484847"/>
        </p:xfrm>
        <a:graphic>
          <a:graphicData uri="http://schemas.openxmlformats.org/presentationml/2006/ole">
            <mc:AlternateContent xmlns:mc="http://schemas.openxmlformats.org/markup-compatibility/2006">
              <mc:Choice xmlns:v="urn:schemas-microsoft-com:vml" Requires="v">
                <p:oleObj spid="_x0000_s665152" name="Equation" r:id="rId19" imgW="710891" imgH="253890" progId="Equation.DSMT4">
                  <p:embed/>
                </p:oleObj>
              </mc:Choice>
              <mc:Fallback>
                <p:oleObj name="Equation" r:id="rId19" imgW="710891" imgH="25389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46937" y="2929393"/>
                        <a:ext cx="1346794" cy="484847"/>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3371847539"/>
              </p:ext>
            </p:extLst>
          </p:nvPr>
        </p:nvGraphicFramePr>
        <p:xfrm>
          <a:off x="3729050" y="2941966"/>
          <a:ext cx="1081411" cy="456220"/>
        </p:xfrm>
        <a:graphic>
          <a:graphicData uri="http://schemas.openxmlformats.org/presentationml/2006/ole">
            <mc:AlternateContent xmlns:mc="http://schemas.openxmlformats.org/markup-compatibility/2006">
              <mc:Choice xmlns:v="urn:schemas-microsoft-com:vml" Requires="v">
                <p:oleObj spid="_x0000_s665153" name="Equation" r:id="rId20" imgW="609336" imgH="253890" progId="Equation.DSMT4">
                  <p:embed/>
                </p:oleObj>
              </mc:Choice>
              <mc:Fallback>
                <p:oleObj name="Equation" r:id="rId20" imgW="609336" imgH="25389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9050" y="2941966"/>
                        <a:ext cx="1081411" cy="45622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4" name="文本框 43"/>
              <p:cNvSpPr txBox="1"/>
              <p:nvPr/>
            </p:nvSpPr>
            <p:spPr>
              <a:xfrm>
                <a:off x="6462632" y="2459800"/>
                <a:ext cx="3888432" cy="461665"/>
              </a:xfrm>
              <a:prstGeom prst="rect">
                <a:avLst/>
              </a:prstGeom>
              <a:solidFill>
                <a:schemeClr val="accent5">
                  <a:lumMod val="20000"/>
                  <a:lumOff val="80000"/>
                </a:schemeClr>
              </a:solid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𝑓</m:t>
                        </m:r>
                      </m:e>
                      <m:sup>
                        <m:r>
                          <a:rPr lang="en-US" altLang="zh-CN" sz="2400" b="0" i="1" smtClean="0">
                            <a:latin typeface="Cambria Math" panose="02040503050406030204" pitchFamily="18" charset="0"/>
                          </a:rPr>
                          <m:t>−1</m:t>
                        </m:r>
                      </m:sup>
                    </m:s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𝑦</m:t>
                        </m:r>
                      </m:e>
                    </m:d>
                  </m:oMath>
                </a14:m>
                <a:r>
                  <a:rPr lang="zh-CN" altLang="en-US" sz="2400" dirty="0" smtClean="0"/>
                  <a:t>的图形完全一样</a:t>
                </a:r>
                <a:endParaRPr lang="zh-CN" altLang="en-US" sz="2400" dirty="0"/>
              </a:p>
            </p:txBody>
          </p:sp>
        </mc:Choice>
        <mc:Fallback xmlns="">
          <p:sp>
            <p:nvSpPr>
              <p:cNvPr id="44" name="文本框 43"/>
              <p:cNvSpPr txBox="1">
                <a:spLocks noRot="1" noChangeAspect="1" noMove="1" noResize="1" noEditPoints="1" noAdjustHandles="1" noChangeArrowheads="1" noChangeShapeType="1" noTextEdit="1"/>
              </p:cNvSpPr>
              <p:nvPr/>
            </p:nvSpPr>
            <p:spPr>
              <a:xfrm>
                <a:off x="6462632" y="2459800"/>
                <a:ext cx="3888432" cy="461665"/>
              </a:xfrm>
              <a:prstGeom prst="rect">
                <a:avLst/>
              </a:prstGeom>
              <a:blipFill rotWithShape="0">
                <a:blip r:embed="rId21"/>
                <a:stretch>
                  <a:fillRect t="-14667" r="-1724"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15382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8" grpId="0"/>
      <p:bldP spid="4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内容占位符 2"/>
          <p:cNvSpPr txBox="1">
            <a:spLocks/>
          </p:cNvSpPr>
          <p:nvPr/>
        </p:nvSpPr>
        <p:spPr>
          <a:xfrm>
            <a:off x="1472088" y="4823246"/>
            <a:ext cx="8212746" cy="68514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同理可得                  在</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内单调减少且连续</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p>
        </p:txBody>
      </p:sp>
      <p:sp>
        <p:nvSpPr>
          <p:cNvPr id="34" name="内容占位符 2"/>
          <p:cNvSpPr txBox="1">
            <a:spLocks/>
          </p:cNvSpPr>
          <p:nvPr/>
        </p:nvSpPr>
        <p:spPr>
          <a:xfrm>
            <a:off x="1487488" y="1196490"/>
            <a:ext cx="9937104" cy="113319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由于                在              上单调增加且连续，故                  在</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上单调增加且连续</a:t>
            </a:r>
            <a:r>
              <a:rPr kumimoji="0" lang="en-US" altLang="zh-CN" b="0" dirty="0" smtClean="0">
                <a:solidFill>
                  <a:prstClr val="black"/>
                </a:solidFill>
                <a:latin typeface="Arial"/>
                <a:ea typeface="微软雅黑"/>
              </a:rPr>
              <a:t>.</a:t>
            </a:r>
          </a:p>
        </p:txBody>
      </p:sp>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5"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二、反函数</a:t>
            </a:r>
            <a:r>
              <a:rPr lang="zh-CN" altLang="en-US" sz="2800" kern="0" dirty="0">
                <a:solidFill>
                  <a:schemeClr val="tx1"/>
                </a:solidFill>
              </a:rPr>
              <a:t>的连续性</a:t>
            </a:r>
          </a:p>
        </p:txBody>
      </p:sp>
      <p:graphicFrame>
        <p:nvGraphicFramePr>
          <p:cNvPr id="10" name="对象 9"/>
          <p:cNvGraphicFramePr>
            <a:graphicFrameLocks noChangeAspect="1"/>
          </p:cNvGraphicFramePr>
          <p:nvPr>
            <p:extLst>
              <p:ext uri="{D42A27DB-BD31-4B8C-83A1-F6EECF244321}">
                <p14:modId xmlns:p14="http://schemas.microsoft.com/office/powerpoint/2010/main" val="680775581"/>
              </p:ext>
            </p:extLst>
          </p:nvPr>
        </p:nvGraphicFramePr>
        <p:xfrm>
          <a:off x="8109099" y="1319652"/>
          <a:ext cx="1312752" cy="348960"/>
        </p:xfrm>
        <a:graphic>
          <a:graphicData uri="http://schemas.openxmlformats.org/presentationml/2006/ole">
            <mc:AlternateContent xmlns:mc="http://schemas.openxmlformats.org/markup-compatibility/2006">
              <mc:Choice xmlns:v="urn:schemas-microsoft-com:vml" Requires="v">
                <p:oleObj spid="_x0000_s666456" name="Equation" r:id="rId3" imgW="748975" imgH="203112" progId="Equation.DSMT4">
                  <p:embed/>
                </p:oleObj>
              </mc:Choice>
              <mc:Fallback>
                <p:oleObj name="Equation" r:id="rId3" imgW="748975"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099" y="1319652"/>
                        <a:ext cx="1312752" cy="348960"/>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936019222"/>
              </p:ext>
            </p:extLst>
          </p:nvPr>
        </p:nvGraphicFramePr>
        <p:xfrm>
          <a:off x="9912424" y="1288170"/>
          <a:ext cx="606583" cy="399458"/>
        </p:xfrm>
        <a:graphic>
          <a:graphicData uri="http://schemas.openxmlformats.org/presentationml/2006/ole">
            <mc:AlternateContent xmlns:mc="http://schemas.openxmlformats.org/markup-compatibility/2006">
              <mc:Choice xmlns:v="urn:schemas-microsoft-com:vml" Requires="v">
                <p:oleObj spid="_x0000_s666457" name="Equation" r:id="rId5" imgW="393529" imgH="253890" progId="Equation.DSMT4">
                  <p:embed/>
                </p:oleObj>
              </mc:Choice>
              <mc:Fallback>
                <p:oleObj name="Equation" r:id="rId5" imgW="393529"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2424" y="1288170"/>
                        <a:ext cx="606583" cy="399458"/>
                      </a:xfrm>
                      <a:prstGeom prst="rect">
                        <a:avLst/>
                      </a:prstGeom>
                      <a:noFill/>
                    </p:spPr>
                  </p:pic>
                </p:oleObj>
              </mc:Fallback>
            </mc:AlternateContent>
          </a:graphicData>
        </a:graphic>
      </p:graphicFrame>
      <p:grpSp>
        <p:nvGrpSpPr>
          <p:cNvPr id="12" name="组合 11"/>
          <p:cNvGrpSpPr/>
          <p:nvPr/>
        </p:nvGrpSpPr>
        <p:grpSpPr>
          <a:xfrm>
            <a:off x="2181887" y="2533011"/>
            <a:ext cx="2000823" cy="429430"/>
            <a:chOff x="1385177" y="3045878"/>
            <a:chExt cx="2000823" cy="429430"/>
          </a:xfrm>
        </p:grpSpPr>
        <p:graphicFrame>
          <p:nvGraphicFramePr>
            <p:cNvPr id="13" name="对象 12"/>
            <p:cNvGraphicFramePr>
              <a:graphicFrameLocks noChangeAspect="1"/>
            </p:cNvGraphicFramePr>
            <p:nvPr>
              <p:extLst>
                <p:ext uri="{D42A27DB-BD31-4B8C-83A1-F6EECF244321}">
                  <p14:modId xmlns:p14="http://schemas.microsoft.com/office/powerpoint/2010/main" val="4049221092"/>
                </p:ext>
              </p:extLst>
            </p:nvPr>
          </p:nvGraphicFramePr>
          <p:xfrm>
            <a:off x="1385177" y="3150606"/>
            <a:ext cx="1039551" cy="289711"/>
          </p:xfrm>
          <a:graphic>
            <a:graphicData uri="http://schemas.openxmlformats.org/presentationml/2006/ole">
              <mc:AlternateContent xmlns:mc="http://schemas.openxmlformats.org/markup-compatibility/2006">
                <mc:Choice xmlns:v="urn:schemas-microsoft-com:vml" Requires="v">
                  <p:oleObj spid="_x0000_s666458" name="Equation" r:id="rId7" imgW="583693" imgH="164957" progId="Equation.DSMT4">
                    <p:embed/>
                  </p:oleObj>
                </mc:Choice>
                <mc:Fallback>
                  <p:oleObj name="Equation" r:id="rId7" imgW="583693"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5177" y="3150606"/>
                          <a:ext cx="1039551" cy="289711"/>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40029713"/>
                </p:ext>
              </p:extLst>
            </p:nvPr>
          </p:nvGraphicFramePr>
          <p:xfrm>
            <a:off x="2797523" y="3045878"/>
            <a:ext cx="588477" cy="429430"/>
          </p:xfrm>
          <a:graphic>
            <a:graphicData uri="http://schemas.openxmlformats.org/presentationml/2006/ole">
              <mc:AlternateContent xmlns:mc="http://schemas.openxmlformats.org/markup-compatibility/2006">
                <mc:Choice xmlns:v="urn:schemas-microsoft-com:vml" Requires="v">
                  <p:oleObj spid="_x0000_s666459" name="Equation" r:id="rId9" imgW="355292" imgH="253780" progId="Equation.DSMT4">
                    <p:embed/>
                  </p:oleObj>
                </mc:Choice>
                <mc:Fallback>
                  <p:oleObj name="Equation" r:id="rId9" imgW="355292" imgH="2537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7523" y="3045878"/>
                          <a:ext cx="588477" cy="429430"/>
                        </a:xfrm>
                        <a:prstGeom prst="rect">
                          <a:avLst/>
                        </a:prstGeom>
                        <a:noFill/>
                      </p:spPr>
                    </p:pic>
                  </p:oleObj>
                </mc:Fallback>
              </mc:AlternateContent>
            </a:graphicData>
          </a:graphic>
        </p:graphicFrame>
      </p:grpSp>
      <p:sp>
        <p:nvSpPr>
          <p:cNvPr id="17" name="内容占位符 2"/>
          <p:cNvSpPr txBox="1">
            <a:spLocks/>
          </p:cNvSpPr>
          <p:nvPr/>
        </p:nvSpPr>
        <p:spPr>
          <a:xfrm>
            <a:off x="1487488" y="5545757"/>
            <a:ext cx="6051760" cy="566599"/>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a:solidFill>
                  <a:prstClr val="black"/>
                </a:solidFill>
                <a:latin typeface="Arial"/>
                <a:ea typeface="微软雅黑"/>
              </a:rPr>
              <a:t>因此， </a:t>
            </a:r>
            <a:r>
              <a:rPr kumimoji="0" lang="zh-CN" altLang="en-US" b="0" dirty="0">
                <a:solidFill>
                  <a:srgbClr val="FF9500"/>
                </a:solidFill>
                <a:latin typeface="Arial"/>
                <a:ea typeface="微软雅黑"/>
              </a:rPr>
              <a:t>反三角函数</a:t>
            </a:r>
            <a:r>
              <a:rPr kumimoji="0" lang="zh-CN" altLang="en-US" b="0" dirty="0">
                <a:solidFill>
                  <a:prstClr val="black"/>
                </a:solidFill>
                <a:latin typeface="Arial"/>
                <a:ea typeface="微软雅黑"/>
              </a:rPr>
              <a:t>在其定义域内是</a:t>
            </a:r>
            <a:r>
              <a:rPr kumimoji="0" lang="zh-CN" altLang="en-US" b="0" dirty="0">
                <a:solidFill>
                  <a:srgbClr val="FF9500"/>
                </a:solidFill>
                <a:latin typeface="Arial"/>
                <a:ea typeface="微软雅黑"/>
              </a:rPr>
              <a:t>连续</a:t>
            </a:r>
            <a:r>
              <a:rPr kumimoji="0" lang="zh-CN" altLang="en-US" b="0" dirty="0">
                <a:solidFill>
                  <a:prstClr val="black"/>
                </a:solidFill>
                <a:latin typeface="Arial"/>
                <a:ea typeface="微软雅黑"/>
              </a:rPr>
              <a:t>的</a:t>
            </a:r>
            <a:r>
              <a:rPr kumimoji="0" lang="en-US" altLang="zh-CN" b="0" dirty="0">
                <a:solidFill>
                  <a:prstClr val="black"/>
                </a:solidFill>
                <a:latin typeface="Arial"/>
                <a:ea typeface="微软雅黑"/>
              </a:rPr>
              <a:t>.</a:t>
            </a:r>
            <a:endParaRPr kumimoji="0" lang="zh-CN" altLang="en-US" b="0" dirty="0">
              <a:solidFill>
                <a:prstClr val="black"/>
              </a:solidFill>
              <a:latin typeface="Arial"/>
              <a:ea typeface="微软雅黑"/>
            </a:endParaRPr>
          </a:p>
        </p:txBody>
      </p:sp>
      <p:grpSp>
        <p:nvGrpSpPr>
          <p:cNvPr id="22" name="组合 21"/>
          <p:cNvGrpSpPr/>
          <p:nvPr/>
        </p:nvGrpSpPr>
        <p:grpSpPr>
          <a:xfrm>
            <a:off x="2249788" y="3611578"/>
            <a:ext cx="2254314" cy="581053"/>
            <a:chOff x="1312751" y="3476979"/>
            <a:chExt cx="2254314" cy="581053"/>
          </a:xfrm>
        </p:grpSpPr>
        <p:graphicFrame>
          <p:nvGraphicFramePr>
            <p:cNvPr id="23" name="对象 22"/>
            <p:cNvGraphicFramePr>
              <a:graphicFrameLocks noChangeAspect="1"/>
            </p:cNvGraphicFramePr>
            <p:nvPr>
              <p:extLst>
                <p:ext uri="{D42A27DB-BD31-4B8C-83A1-F6EECF244321}">
                  <p14:modId xmlns:p14="http://schemas.microsoft.com/office/powerpoint/2010/main" val="904235221"/>
                </p:ext>
              </p:extLst>
            </p:nvPr>
          </p:nvGraphicFramePr>
          <p:xfrm>
            <a:off x="1312751" y="3576563"/>
            <a:ext cx="1050203" cy="344329"/>
          </p:xfrm>
          <a:graphic>
            <a:graphicData uri="http://schemas.openxmlformats.org/presentationml/2006/ole">
              <mc:AlternateContent xmlns:mc="http://schemas.openxmlformats.org/markup-compatibility/2006">
                <mc:Choice xmlns:v="urn:schemas-microsoft-com:vml" Requires="v">
                  <p:oleObj spid="_x0000_s666460" name="Equation" r:id="rId11" imgW="583947" imgH="190417" progId="Equation.DSMT4">
                    <p:embed/>
                  </p:oleObj>
                </mc:Choice>
                <mc:Fallback>
                  <p:oleObj name="Equation" r:id="rId11" imgW="583947" imgH="19041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2751" y="3576563"/>
                          <a:ext cx="1050203" cy="344329"/>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194311456"/>
                </p:ext>
              </p:extLst>
            </p:nvPr>
          </p:nvGraphicFramePr>
          <p:xfrm>
            <a:off x="2779416" y="3476979"/>
            <a:ext cx="787649" cy="581053"/>
          </p:xfrm>
          <a:graphic>
            <a:graphicData uri="http://schemas.openxmlformats.org/presentationml/2006/ole">
              <mc:AlternateContent xmlns:mc="http://schemas.openxmlformats.org/markup-compatibility/2006">
                <mc:Choice xmlns:v="urn:schemas-microsoft-com:vml" Requires="v">
                  <p:oleObj spid="_x0000_s666461" name="Equation" r:id="rId13" imgW="583947" imgH="431613" progId="Equation.DSMT4">
                    <p:embed/>
                  </p:oleObj>
                </mc:Choice>
                <mc:Fallback>
                  <p:oleObj name="Equation" r:id="rId13" imgW="583947" imgH="431613"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9416" y="3476979"/>
                          <a:ext cx="787649" cy="581053"/>
                        </a:xfrm>
                        <a:prstGeom prst="rect">
                          <a:avLst/>
                        </a:prstGeom>
                        <a:noFill/>
                      </p:spPr>
                    </p:pic>
                  </p:oleObj>
                </mc:Fallback>
              </mc:AlternateContent>
            </a:graphicData>
          </a:graphic>
        </p:graphicFrame>
      </p:grpSp>
      <p:grpSp>
        <p:nvGrpSpPr>
          <p:cNvPr id="26" name="组合 25"/>
          <p:cNvGrpSpPr/>
          <p:nvPr/>
        </p:nvGrpSpPr>
        <p:grpSpPr>
          <a:xfrm>
            <a:off x="2880364" y="4957165"/>
            <a:ext cx="2736370" cy="417308"/>
            <a:chOff x="3358836" y="4027942"/>
            <a:chExt cx="2736370" cy="417308"/>
          </a:xfrm>
        </p:grpSpPr>
        <p:graphicFrame>
          <p:nvGraphicFramePr>
            <p:cNvPr id="27" name="对象 26"/>
            <p:cNvGraphicFramePr>
              <a:graphicFrameLocks noChangeAspect="1"/>
            </p:cNvGraphicFramePr>
            <p:nvPr>
              <p:extLst>
                <p:ext uri="{D42A27DB-BD31-4B8C-83A1-F6EECF244321}">
                  <p14:modId xmlns:p14="http://schemas.microsoft.com/office/powerpoint/2010/main" val="2198639825"/>
                </p:ext>
              </p:extLst>
            </p:nvPr>
          </p:nvGraphicFramePr>
          <p:xfrm>
            <a:off x="3358836" y="4065006"/>
            <a:ext cx="1356661" cy="334978"/>
          </p:xfrm>
          <a:graphic>
            <a:graphicData uri="http://schemas.openxmlformats.org/presentationml/2006/ole">
              <mc:AlternateContent xmlns:mc="http://schemas.openxmlformats.org/markup-compatibility/2006">
                <mc:Choice xmlns:v="urn:schemas-microsoft-com:vml" Requires="v">
                  <p:oleObj spid="_x0000_s666462" name="Equation" r:id="rId15" imgW="774364" imgH="190417" progId="Equation.DSMT4">
                    <p:embed/>
                  </p:oleObj>
                </mc:Choice>
                <mc:Fallback>
                  <p:oleObj name="Equation" r:id="rId15" imgW="774364" imgH="19041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58836" y="4065006"/>
                          <a:ext cx="1356661" cy="334978"/>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007845089"/>
                </p:ext>
              </p:extLst>
            </p:nvPr>
          </p:nvGraphicFramePr>
          <p:xfrm>
            <a:off x="5106031" y="4027942"/>
            <a:ext cx="989175" cy="417308"/>
          </p:xfrm>
          <a:graphic>
            <a:graphicData uri="http://schemas.openxmlformats.org/presentationml/2006/ole">
              <mc:AlternateContent xmlns:mc="http://schemas.openxmlformats.org/markup-compatibility/2006">
                <mc:Choice xmlns:v="urn:schemas-microsoft-com:vml" Requires="v">
                  <p:oleObj spid="_x0000_s666463" name="Equation" r:id="rId17" imgW="609336" imgH="253890" progId="Equation.DSMT4">
                    <p:embed/>
                  </p:oleObj>
                </mc:Choice>
                <mc:Fallback>
                  <p:oleObj name="Equation" r:id="rId17" imgW="609336" imgH="25389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06031" y="4027942"/>
                          <a:ext cx="989175" cy="417308"/>
                        </a:xfrm>
                        <a:prstGeom prst="rect">
                          <a:avLst/>
                        </a:prstGeom>
                        <a:noFill/>
                      </p:spPr>
                    </p:pic>
                  </p:oleObj>
                </mc:Fallback>
              </mc:AlternateContent>
            </a:graphicData>
          </a:graphic>
        </p:graphicFrame>
      </p:grpSp>
      <p:grpSp>
        <p:nvGrpSpPr>
          <p:cNvPr id="30" name="组合 29"/>
          <p:cNvGrpSpPr/>
          <p:nvPr/>
        </p:nvGrpSpPr>
        <p:grpSpPr>
          <a:xfrm>
            <a:off x="7599968" y="3662995"/>
            <a:ext cx="2827030" cy="417308"/>
            <a:chOff x="6853472" y="3548109"/>
            <a:chExt cx="2827030" cy="417308"/>
          </a:xfrm>
        </p:grpSpPr>
        <p:graphicFrame>
          <p:nvGraphicFramePr>
            <p:cNvPr id="31" name="对象 30"/>
            <p:cNvGraphicFramePr>
              <a:graphicFrameLocks noChangeAspect="1"/>
            </p:cNvGraphicFramePr>
            <p:nvPr>
              <p:extLst>
                <p:ext uri="{D42A27DB-BD31-4B8C-83A1-F6EECF244321}">
                  <p14:modId xmlns:p14="http://schemas.microsoft.com/office/powerpoint/2010/main" val="3621915706"/>
                </p:ext>
              </p:extLst>
            </p:nvPr>
          </p:nvGraphicFramePr>
          <p:xfrm>
            <a:off x="6853472" y="3605544"/>
            <a:ext cx="1412342" cy="353085"/>
          </p:xfrm>
          <a:graphic>
            <a:graphicData uri="http://schemas.openxmlformats.org/presentationml/2006/ole">
              <mc:AlternateContent xmlns:mc="http://schemas.openxmlformats.org/markup-compatibility/2006">
                <mc:Choice xmlns:v="urn:schemas-microsoft-com:vml" Requires="v">
                  <p:oleObj spid="_x0000_s666464" name="Equation" r:id="rId19" imgW="761669" imgH="190417" progId="Equation.DSMT4">
                    <p:embed/>
                  </p:oleObj>
                </mc:Choice>
                <mc:Fallback>
                  <p:oleObj name="Equation" r:id="rId19" imgW="761669" imgH="190417"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53472" y="3605544"/>
                          <a:ext cx="1412342" cy="353085"/>
                        </a:xfrm>
                        <a:prstGeom prst="rect">
                          <a:avLst/>
                        </a:prstGeom>
                        <a:noFill/>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3680961264"/>
                </p:ext>
              </p:extLst>
            </p:nvPr>
          </p:nvGraphicFramePr>
          <p:xfrm>
            <a:off x="8691327" y="3548109"/>
            <a:ext cx="989175" cy="417308"/>
          </p:xfrm>
          <a:graphic>
            <a:graphicData uri="http://schemas.openxmlformats.org/presentationml/2006/ole">
              <mc:AlternateContent xmlns:mc="http://schemas.openxmlformats.org/markup-compatibility/2006">
                <mc:Choice xmlns:v="urn:schemas-microsoft-com:vml" Requires="v">
                  <p:oleObj spid="_x0000_s666465" name="Equation" r:id="rId21" imgW="609336" imgH="253890" progId="Equation.DSMT4">
                    <p:embed/>
                  </p:oleObj>
                </mc:Choice>
                <mc:Fallback>
                  <p:oleObj name="Equation" r:id="rId21" imgW="609336" imgH="25389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91327" y="3548109"/>
                          <a:ext cx="989175" cy="417308"/>
                        </a:xfrm>
                        <a:prstGeom prst="rect">
                          <a:avLst/>
                        </a:prstGeom>
                        <a:noFill/>
                      </p:spPr>
                    </p:pic>
                  </p:oleObj>
                </mc:Fallback>
              </mc:AlternateContent>
            </a:graphicData>
          </a:graphic>
        </p:graphicFrame>
      </p:grpSp>
      <p:graphicFrame>
        <p:nvGraphicFramePr>
          <p:cNvPr id="35" name="对象 34"/>
          <p:cNvGraphicFramePr>
            <a:graphicFrameLocks noChangeAspect="1"/>
          </p:cNvGraphicFramePr>
          <p:nvPr>
            <p:extLst>
              <p:ext uri="{D42A27DB-BD31-4B8C-83A1-F6EECF244321}">
                <p14:modId xmlns:p14="http://schemas.microsoft.com/office/powerpoint/2010/main" val="3587157645"/>
              </p:ext>
            </p:extLst>
          </p:nvPr>
        </p:nvGraphicFramePr>
        <p:xfrm>
          <a:off x="2181887" y="1284997"/>
          <a:ext cx="1195058" cy="418271"/>
        </p:xfrm>
        <a:graphic>
          <a:graphicData uri="http://schemas.openxmlformats.org/presentationml/2006/ole">
            <mc:AlternateContent xmlns:mc="http://schemas.openxmlformats.org/markup-compatibility/2006">
              <mc:Choice xmlns:v="urn:schemas-microsoft-com:vml" Requires="v">
                <p:oleObj spid="_x0000_s666466" name="Equation" r:id="rId22" imgW="571252" imgH="203112" progId="Equation.DSMT4">
                  <p:embed/>
                </p:oleObj>
              </mc:Choice>
              <mc:Fallback>
                <p:oleObj name="Equation" r:id="rId22" imgW="571252" imgH="203112"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81887" y="1284997"/>
                        <a:ext cx="1195058" cy="418271"/>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291620999"/>
              </p:ext>
            </p:extLst>
          </p:nvPr>
        </p:nvGraphicFramePr>
        <p:xfrm>
          <a:off x="3935760" y="1190011"/>
          <a:ext cx="1004935" cy="753701"/>
        </p:xfrm>
        <a:graphic>
          <a:graphicData uri="http://schemas.openxmlformats.org/presentationml/2006/ole">
            <mc:AlternateContent xmlns:mc="http://schemas.openxmlformats.org/markup-compatibility/2006">
              <mc:Choice xmlns:v="urn:schemas-microsoft-com:vml" Requires="v">
                <p:oleObj spid="_x0000_s666467" name="Equation" r:id="rId24" imgW="571252" imgH="431613" progId="Equation.DSMT4">
                  <p:embed/>
                </p:oleObj>
              </mc:Choice>
              <mc:Fallback>
                <p:oleObj name="Equation" r:id="rId24" imgW="571252" imgH="431613"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35760" y="1190011"/>
                        <a:ext cx="1004935" cy="753701"/>
                      </a:xfrm>
                      <a:prstGeom prst="rect">
                        <a:avLst/>
                      </a:prstGeom>
                      <a:noFill/>
                    </p:spPr>
                  </p:pic>
                </p:oleObj>
              </mc:Fallback>
            </mc:AlternateContent>
          </a:graphicData>
        </a:graphic>
      </p:graphicFrame>
      <p:sp>
        <p:nvSpPr>
          <p:cNvPr id="37" name="内容占位符 2"/>
          <p:cNvSpPr txBox="1">
            <a:spLocks/>
          </p:cNvSpPr>
          <p:nvPr/>
        </p:nvSpPr>
        <p:spPr>
          <a:xfrm>
            <a:off x="1472088" y="2408612"/>
            <a:ext cx="9736480" cy="1020388"/>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None/>
            </a:pPr>
            <a:r>
              <a:rPr kumimoji="0" lang="zh-CN" altLang="en-US" b="0" i="0" u="none" strike="noStrike" kern="1200" cap="none" spc="0" normalizeH="0" baseline="0" noProof="0" dirty="0" smtClean="0">
                <a:ln>
                  <a:noFill/>
                </a:ln>
                <a:solidFill>
                  <a:prstClr val="black"/>
                </a:solidFill>
                <a:effectLst/>
                <a:uLnTx/>
                <a:uFillTx/>
                <a:latin typeface="Arial"/>
                <a:ea typeface="微软雅黑"/>
              </a:rPr>
              <a:t>由于             在</a:t>
            </a:r>
            <a:r>
              <a:rPr kumimoji="0" lang="en-US" altLang="zh-CN"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b="0" i="0" u="none" strike="noStrike" kern="1200" cap="none" spc="0" normalizeH="0" baseline="0" noProof="0" dirty="0" smtClean="0">
                <a:ln>
                  <a:noFill/>
                </a:ln>
                <a:solidFill>
                  <a:prstClr val="black"/>
                </a:solidFill>
                <a:effectLst/>
                <a:uLnTx/>
                <a:uFillTx/>
                <a:latin typeface="Arial"/>
                <a:ea typeface="微软雅黑"/>
              </a:rPr>
              <a:t>上单调减少且</a:t>
            </a:r>
            <a:r>
              <a:rPr kumimoji="0" lang="zh-CN" altLang="en-US" b="0" dirty="0">
                <a:solidFill>
                  <a:prstClr val="black"/>
                </a:solidFill>
                <a:latin typeface="Arial"/>
                <a:ea typeface="微软雅黑"/>
              </a:rPr>
              <a:t>连续，故                  在   </a:t>
            </a:r>
            <a:r>
              <a:rPr kumimoji="0" lang="en-US" altLang="zh-CN" b="0" dirty="0">
                <a:solidFill>
                  <a:prstClr val="black"/>
                </a:solidFill>
                <a:latin typeface="Arial"/>
                <a:ea typeface="微软雅黑"/>
              </a:rPr>
              <a:t>     </a:t>
            </a:r>
            <a:r>
              <a:rPr kumimoji="0" lang="zh-CN" altLang="en-US" b="0" dirty="0">
                <a:solidFill>
                  <a:prstClr val="black"/>
                </a:solidFill>
                <a:latin typeface="Arial"/>
                <a:ea typeface="微软雅黑"/>
              </a:rPr>
              <a:t>上单调减少且连续</a:t>
            </a:r>
            <a:r>
              <a:rPr kumimoji="0" lang="en-US" altLang="zh-CN" b="0" dirty="0">
                <a:solidFill>
                  <a:prstClr val="black"/>
                </a:solidFill>
                <a:latin typeface="Arial"/>
                <a:ea typeface="微软雅黑"/>
              </a:rPr>
              <a:t>.</a:t>
            </a: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b="0" i="0" u="none" strike="noStrike" kern="1200" cap="none" spc="0" normalizeH="0" baseline="0" noProof="0" dirty="0" smtClean="0">
              <a:ln>
                <a:noFill/>
              </a:ln>
              <a:solidFill>
                <a:prstClr val="black"/>
              </a:solidFill>
              <a:effectLst/>
              <a:uLnTx/>
              <a:uFillTx/>
              <a:latin typeface="Arial"/>
              <a:ea typeface="微软雅黑"/>
            </a:endParaRPr>
          </a:p>
        </p:txBody>
      </p:sp>
      <p:grpSp>
        <p:nvGrpSpPr>
          <p:cNvPr id="38" name="组合 37"/>
          <p:cNvGrpSpPr/>
          <p:nvPr/>
        </p:nvGrpSpPr>
        <p:grpSpPr>
          <a:xfrm>
            <a:off x="7392144" y="2527992"/>
            <a:ext cx="2390121" cy="399458"/>
            <a:chOff x="6491341" y="3062424"/>
            <a:chExt cx="2390121" cy="399458"/>
          </a:xfrm>
        </p:grpSpPr>
        <p:graphicFrame>
          <p:nvGraphicFramePr>
            <p:cNvPr id="39" name="对象 38"/>
            <p:cNvGraphicFramePr>
              <a:graphicFrameLocks noChangeAspect="1"/>
            </p:cNvGraphicFramePr>
            <p:nvPr>
              <p:extLst>
                <p:ext uri="{D42A27DB-BD31-4B8C-83A1-F6EECF244321}">
                  <p14:modId xmlns:p14="http://schemas.microsoft.com/office/powerpoint/2010/main" val="885519931"/>
                </p:ext>
              </p:extLst>
            </p:nvPr>
          </p:nvGraphicFramePr>
          <p:xfrm>
            <a:off x="6491341" y="3148706"/>
            <a:ext cx="1475714" cy="309718"/>
          </p:xfrm>
          <a:graphic>
            <a:graphicData uri="http://schemas.openxmlformats.org/presentationml/2006/ole">
              <mc:AlternateContent xmlns:mc="http://schemas.openxmlformats.org/markup-compatibility/2006">
                <mc:Choice xmlns:v="urn:schemas-microsoft-com:vml" Requires="v">
                  <p:oleObj spid="_x0000_s666468" name="Equation" r:id="rId26" imgW="774364" imgH="165028" progId="Equation.DSMT4">
                    <p:embed/>
                  </p:oleObj>
                </mc:Choice>
                <mc:Fallback>
                  <p:oleObj name="Equation" r:id="rId26" imgW="774364" imgH="165028"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91341" y="3148706"/>
                          <a:ext cx="1475714" cy="309718"/>
                        </a:xfrm>
                        <a:prstGeom prst="rect">
                          <a:avLst/>
                        </a:prstGeom>
                        <a:noFill/>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3300708825"/>
                </p:ext>
              </p:extLst>
            </p:nvPr>
          </p:nvGraphicFramePr>
          <p:xfrm>
            <a:off x="8274879" y="3062424"/>
            <a:ext cx="606583" cy="399458"/>
          </p:xfrm>
          <a:graphic>
            <a:graphicData uri="http://schemas.openxmlformats.org/presentationml/2006/ole">
              <mc:AlternateContent xmlns:mc="http://schemas.openxmlformats.org/markup-compatibility/2006">
                <mc:Choice xmlns:v="urn:schemas-microsoft-com:vml" Requires="v">
                  <p:oleObj spid="_x0000_s666469" name="Equation" r:id="rId28" imgW="393529" imgH="253890" progId="Equation.DSMT4">
                    <p:embed/>
                  </p:oleObj>
                </mc:Choice>
                <mc:Fallback>
                  <p:oleObj name="Equation" r:id="rId28" imgW="393529"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4879" y="3062424"/>
                          <a:ext cx="606583" cy="399458"/>
                        </a:xfrm>
                        <a:prstGeom prst="rect">
                          <a:avLst/>
                        </a:prstGeom>
                        <a:noFill/>
                      </p:spPr>
                    </p:pic>
                  </p:oleObj>
                </mc:Fallback>
              </mc:AlternateContent>
            </a:graphicData>
          </a:graphic>
        </p:graphicFrame>
      </p:grpSp>
      <p:sp>
        <p:nvSpPr>
          <p:cNvPr id="43" name="内容占位符 2"/>
          <p:cNvSpPr txBox="1">
            <a:spLocks/>
          </p:cNvSpPr>
          <p:nvPr/>
        </p:nvSpPr>
        <p:spPr>
          <a:xfrm>
            <a:off x="1472088" y="3586668"/>
            <a:ext cx="9736480" cy="1088714"/>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None/>
            </a:pPr>
            <a:r>
              <a:rPr kumimoji="0" lang="zh-CN" altLang="en-US" b="0" i="0" u="none" strike="noStrike" kern="1200" cap="none" spc="0" normalizeH="0" baseline="0" noProof="0" dirty="0" smtClean="0">
                <a:ln>
                  <a:noFill/>
                </a:ln>
                <a:solidFill>
                  <a:prstClr val="black"/>
                </a:solidFill>
                <a:effectLst/>
                <a:uLnTx/>
                <a:uFillTx/>
                <a:latin typeface="Arial"/>
                <a:ea typeface="微软雅黑"/>
              </a:rPr>
              <a:t>由于             在           内单调增加且</a:t>
            </a:r>
            <a:r>
              <a:rPr kumimoji="0" lang="zh-CN" altLang="en-US" b="0" dirty="0">
                <a:solidFill>
                  <a:prstClr val="black"/>
                </a:solidFill>
                <a:latin typeface="Arial"/>
                <a:ea typeface="微软雅黑"/>
              </a:rPr>
              <a:t>连续，故                  在</a:t>
            </a:r>
            <a:r>
              <a:rPr kumimoji="0" lang="en-US" altLang="zh-CN" b="0" dirty="0">
                <a:solidFill>
                  <a:prstClr val="black"/>
                </a:solidFill>
                <a:latin typeface="Arial"/>
                <a:ea typeface="微软雅黑"/>
              </a:rPr>
              <a:t>             </a:t>
            </a:r>
            <a:r>
              <a:rPr kumimoji="0" lang="zh-CN" altLang="en-US" b="0" dirty="0">
                <a:solidFill>
                  <a:prstClr val="black"/>
                </a:solidFill>
                <a:latin typeface="Arial"/>
                <a:ea typeface="微软雅黑"/>
              </a:rPr>
              <a:t>内单调</a:t>
            </a:r>
            <a:r>
              <a:rPr kumimoji="0" lang="zh-CN" altLang="en-US" b="0" dirty="0" smtClean="0">
                <a:solidFill>
                  <a:prstClr val="black"/>
                </a:solidFill>
                <a:latin typeface="Arial"/>
                <a:ea typeface="微软雅黑"/>
              </a:rPr>
              <a:t>增加</a:t>
            </a:r>
            <a:r>
              <a:rPr kumimoji="0" lang="zh-CN" altLang="en-US" b="0" dirty="0">
                <a:solidFill>
                  <a:prstClr val="black"/>
                </a:solidFill>
                <a:latin typeface="Arial"/>
                <a:ea typeface="微软雅黑"/>
              </a:rPr>
              <a:t>且连续</a:t>
            </a:r>
            <a:endParaRPr kumimoji="0" lang="en-US" altLang="zh-CN" b="0" dirty="0">
              <a:solidFill>
                <a:prstClr val="black"/>
              </a:solidFill>
              <a:latin typeface="Arial"/>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b="0" i="0" u="none" strike="noStrike" kern="1200" cap="none" spc="0" normalizeH="0" baseline="0" noProof="0" dirty="0" smtClean="0">
              <a:ln>
                <a:noFill/>
              </a:ln>
              <a:solidFill>
                <a:prstClr val="black"/>
              </a:solidFill>
              <a:effectLst/>
              <a:uLnTx/>
              <a:uFillTx/>
              <a:latin typeface="Arial"/>
              <a:ea typeface="微软雅黑"/>
            </a:endParaRPr>
          </a:p>
        </p:txBody>
      </p:sp>
    </p:spTree>
    <p:extLst>
      <p:ext uri="{BB962C8B-B14F-4D97-AF65-F5344CB8AC3E}">
        <p14:creationId xmlns:p14="http://schemas.microsoft.com/office/powerpoint/2010/main" val="377439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17" grpId="0"/>
      <p:bldP spid="37" grpId="0"/>
      <p:bldP spid="4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a:spLocks/>
          </p:cNvSpPr>
          <p:nvPr/>
        </p:nvSpPr>
        <p:spPr>
          <a:xfrm>
            <a:off x="1934487" y="3600132"/>
            <a:ext cx="9387196" cy="1114822"/>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Arial"/>
                <a:ea typeface="微软雅黑"/>
              </a:rPr>
              <a:t>(</a:t>
            </a:r>
            <a:r>
              <a:rPr kumimoji="0" lang="zh-CN" altLang="en-US" b="0" dirty="0" smtClean="0">
                <a:solidFill>
                  <a:prstClr val="black"/>
                </a:solidFill>
                <a:latin typeface="Arial"/>
                <a:ea typeface="微软雅黑"/>
              </a:rPr>
              <a:t>２</a:t>
            </a:r>
            <a:r>
              <a:rPr kumimoji="0" lang="en-US" altLang="zh-CN" b="0" dirty="0" smtClean="0">
                <a:solidFill>
                  <a:prstClr val="black"/>
                </a:solidFill>
                <a:latin typeface="Arial"/>
                <a:ea typeface="微软雅黑"/>
              </a:rPr>
              <a:t>)</a:t>
            </a:r>
            <a:r>
              <a:rPr kumimoji="0" lang="zh-CN" altLang="en-US" b="0" dirty="0" smtClean="0">
                <a:solidFill>
                  <a:prstClr val="black"/>
                </a:solidFill>
                <a:latin typeface="Arial"/>
                <a:ea typeface="微软雅黑"/>
              </a:rPr>
              <a:t>式表示： 在定理３ 的条件下， 求复合函数</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的极限时， 函数符号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与极限号       可交换次序</a:t>
            </a:r>
            <a:r>
              <a:rPr kumimoji="0" lang="en-US" altLang="zh-CN" b="0" dirty="0" smtClean="0">
                <a:solidFill>
                  <a:prstClr val="black"/>
                </a:solidFill>
                <a:latin typeface="Arial"/>
                <a:ea typeface="微软雅黑"/>
              </a:rPr>
              <a:t>.</a:t>
            </a:r>
          </a:p>
          <a:p>
            <a:pPr marL="0" indent="0" fontAlgn="auto">
              <a:spcAft>
                <a:spcPts val="0"/>
              </a:spcAft>
              <a:buFont typeface="Wingdings" pitchFamily="2" charset="2"/>
              <a:buNone/>
            </a:pPr>
            <a:endParaRPr kumimoji="0" lang="en-US" altLang="zh-CN" sz="1000" b="0" dirty="0" smtClean="0">
              <a:solidFill>
                <a:prstClr val="black"/>
              </a:solidFill>
              <a:latin typeface="Arial"/>
              <a:ea typeface="微软雅黑"/>
            </a:endParaRPr>
          </a:p>
        </p:txBody>
      </p:sp>
      <p:sp>
        <p:nvSpPr>
          <p:cNvPr id="23" name="内容占位符 2"/>
          <p:cNvSpPr txBox="1">
            <a:spLocks/>
          </p:cNvSpPr>
          <p:nvPr/>
        </p:nvSpPr>
        <p:spPr>
          <a:xfrm>
            <a:off x="1961204" y="1262999"/>
            <a:ext cx="10971372" cy="121767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设函数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由函数</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与函数</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复合而成，               ，若                 ， 而函数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          处连续， 则</a:t>
            </a:r>
          </a:p>
        </p:txBody>
      </p:sp>
      <p:sp>
        <p:nvSpPr>
          <p:cNvPr id="4" name="内容占位符 2"/>
          <p:cNvSpPr txBox="1">
            <a:spLocks/>
          </p:cNvSpPr>
          <p:nvPr/>
        </p:nvSpPr>
        <p:spPr>
          <a:xfrm>
            <a:off x="960204" y="4597085"/>
            <a:ext cx="1246437" cy="571513"/>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例如，</a:t>
            </a:r>
            <a:endParaRPr kumimoji="0" lang="zh-CN" altLang="en-US" b="0" dirty="0">
              <a:solidFill>
                <a:prstClr val="black"/>
              </a:solidFill>
              <a:latin typeface="Arial"/>
              <a:ea typeface="微软雅黑"/>
            </a:endParaRPr>
          </a:p>
        </p:txBody>
      </p:sp>
      <p:sp>
        <p:nvSpPr>
          <p:cNvPr id="6" name="内容占位符 2"/>
          <p:cNvSpPr txBox="1">
            <a:spLocks/>
          </p:cNvSpPr>
          <p:nvPr/>
        </p:nvSpPr>
        <p:spPr>
          <a:xfrm>
            <a:off x="1792216" y="3033535"/>
            <a:ext cx="8624263" cy="608837"/>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   定理３ 的结论又可写成</a:t>
            </a:r>
            <a:r>
              <a:rPr kumimoji="0" lang="en-US" altLang="zh-CN" b="0" dirty="0" smtClean="0">
                <a:solidFill>
                  <a:prstClr val="black"/>
                </a:solidFill>
                <a:latin typeface="Arial"/>
                <a:ea typeface="微软雅黑"/>
              </a:rPr>
              <a:t>                                         .           (</a:t>
            </a:r>
            <a:r>
              <a:rPr kumimoji="0" lang="zh-CN" altLang="en-US" b="0" dirty="0" smtClean="0">
                <a:solidFill>
                  <a:prstClr val="black"/>
                </a:solidFill>
                <a:latin typeface="Arial"/>
                <a:ea typeface="微软雅黑"/>
              </a:rPr>
              <a:t>２</a:t>
            </a:r>
            <a:r>
              <a:rPr kumimoji="0" lang="en-US" altLang="zh-CN" b="0" dirty="0" smtClean="0">
                <a:solidFill>
                  <a:prstClr val="black"/>
                </a:solidFill>
                <a:latin typeface="Arial"/>
                <a:ea typeface="微软雅黑"/>
              </a:rPr>
              <a:t>)</a:t>
            </a:r>
          </a:p>
        </p:txBody>
      </p:sp>
      <p:sp>
        <p:nvSpPr>
          <p:cNvPr id="7" name="内容占位符 2"/>
          <p:cNvSpPr txBox="1">
            <a:spLocks/>
          </p:cNvSpPr>
          <p:nvPr/>
        </p:nvSpPr>
        <p:spPr>
          <a:xfrm>
            <a:off x="9610829" y="2281347"/>
            <a:ext cx="881896" cy="60883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Arial"/>
                <a:ea typeface="微软雅黑"/>
              </a:rPr>
              <a:t>(</a:t>
            </a:r>
            <a:r>
              <a:rPr kumimoji="0" lang="zh-CN" altLang="en-US" b="0" dirty="0" smtClean="0">
                <a:solidFill>
                  <a:prstClr val="black"/>
                </a:solidFill>
                <a:latin typeface="Arial"/>
                <a:ea typeface="微软雅黑"/>
              </a:rPr>
              <a:t>１</a:t>
            </a:r>
            <a:r>
              <a:rPr kumimoji="0" lang="en-US" altLang="zh-CN" b="0" dirty="0" smtClean="0">
                <a:solidFill>
                  <a:prstClr val="black"/>
                </a:solidFill>
                <a:latin typeface="Arial"/>
                <a:ea typeface="微软雅黑"/>
              </a:rPr>
              <a:t>)</a:t>
            </a:r>
          </a:p>
        </p:txBody>
      </p:sp>
      <p:sp>
        <p:nvSpPr>
          <p:cNvPr id="8" name="内容占位符 2"/>
          <p:cNvSpPr txBox="1">
            <a:spLocks/>
          </p:cNvSpPr>
          <p:nvPr/>
        </p:nvSpPr>
        <p:spPr>
          <a:xfrm>
            <a:off x="960204" y="1248307"/>
            <a:ext cx="3867229" cy="72565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定理３</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a:t>
            </a:r>
            <a:endParaRPr kumimoji="0" lang="zh-CN" altLang="en-US"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586433666"/>
              </p:ext>
            </p:extLst>
          </p:nvPr>
        </p:nvGraphicFramePr>
        <p:xfrm>
          <a:off x="8328248" y="3683532"/>
          <a:ext cx="1466662" cy="449999"/>
        </p:xfrm>
        <a:graphic>
          <a:graphicData uri="http://schemas.openxmlformats.org/presentationml/2006/ole">
            <mc:AlternateContent xmlns:mc="http://schemas.openxmlformats.org/markup-compatibility/2006">
              <mc:Choice xmlns:v="urn:schemas-microsoft-com:vml" Requires="v">
                <p:oleObj spid="_x0000_s727178" name="Equation" r:id="rId3" imgW="837836" imgH="253890" progId="Equation.DSMT4">
                  <p:embed/>
                </p:oleObj>
              </mc:Choice>
              <mc:Fallback>
                <p:oleObj name="Equation" r:id="rId3" imgW="837836"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248" y="3683532"/>
                        <a:ext cx="1466662" cy="449999"/>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666900246"/>
              </p:ext>
            </p:extLst>
          </p:nvPr>
        </p:nvGraphicFramePr>
        <p:xfrm>
          <a:off x="3297730" y="4151898"/>
          <a:ext cx="362139" cy="475307"/>
        </p:xfrm>
        <a:graphic>
          <a:graphicData uri="http://schemas.openxmlformats.org/presentationml/2006/ole">
            <mc:AlternateContent xmlns:mc="http://schemas.openxmlformats.org/markup-compatibility/2006">
              <mc:Choice xmlns:v="urn:schemas-microsoft-com:vml" Requires="v">
                <p:oleObj spid="_x0000_s727179"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7730" y="4151898"/>
                        <a:ext cx="362139" cy="475307"/>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527328424"/>
              </p:ext>
            </p:extLst>
          </p:nvPr>
        </p:nvGraphicFramePr>
        <p:xfrm>
          <a:off x="4970735" y="4122747"/>
          <a:ext cx="546306" cy="604839"/>
        </p:xfrm>
        <a:graphic>
          <a:graphicData uri="http://schemas.openxmlformats.org/presentationml/2006/ole">
            <mc:AlternateContent xmlns:mc="http://schemas.openxmlformats.org/markup-compatibility/2006">
              <mc:Choice xmlns:v="urn:schemas-microsoft-com:vml" Requires="v">
                <p:oleObj spid="_x0000_s727180" name="Equation" r:id="rId7" imgW="266469" imgH="291847" progId="Equation.DSMT4">
                  <p:embed/>
                </p:oleObj>
              </mc:Choice>
              <mc:Fallback>
                <p:oleObj name="Equation" r:id="rId7" imgW="266469" imgH="29184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0735" y="4122747"/>
                        <a:ext cx="546306" cy="604839"/>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774810266"/>
              </p:ext>
            </p:extLst>
          </p:nvPr>
        </p:nvGraphicFramePr>
        <p:xfrm>
          <a:off x="2882579" y="6036200"/>
          <a:ext cx="3521798" cy="670139"/>
        </p:xfrm>
        <a:graphic>
          <a:graphicData uri="http://schemas.openxmlformats.org/presentationml/2006/ole">
            <mc:AlternateContent xmlns:mc="http://schemas.openxmlformats.org/markup-compatibility/2006">
              <mc:Choice xmlns:v="urn:schemas-microsoft-com:vml" Requires="v">
                <p:oleObj spid="_x0000_s727181" name="Equation" r:id="rId9" imgW="2349500" imgH="444500" progId="Equation.DSMT4">
                  <p:embed/>
                </p:oleObj>
              </mc:Choice>
              <mc:Fallback>
                <p:oleObj name="Equation" r:id="rId9" imgW="2349500" imgH="444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2579" y="6036200"/>
                        <a:ext cx="3521798" cy="670139"/>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676716712"/>
              </p:ext>
            </p:extLst>
          </p:nvPr>
        </p:nvGraphicFramePr>
        <p:xfrm>
          <a:off x="3023449" y="1341447"/>
          <a:ext cx="1493822" cy="458332"/>
        </p:xfrm>
        <a:graphic>
          <a:graphicData uri="http://schemas.openxmlformats.org/presentationml/2006/ole">
            <mc:AlternateContent xmlns:mc="http://schemas.openxmlformats.org/markup-compatibility/2006">
              <mc:Choice xmlns:v="urn:schemas-microsoft-com:vml" Requires="v">
                <p:oleObj spid="_x0000_s727182" name="Equation" r:id="rId11" imgW="837836" imgH="253890" progId="Equation.DSMT4">
                  <p:embed/>
                </p:oleObj>
              </mc:Choice>
              <mc:Fallback>
                <p:oleObj name="Equation" r:id="rId11" imgW="837836"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449" y="1341447"/>
                        <a:ext cx="1493822" cy="458332"/>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455666023"/>
              </p:ext>
            </p:extLst>
          </p:nvPr>
        </p:nvGraphicFramePr>
        <p:xfrm>
          <a:off x="5569418" y="1358572"/>
          <a:ext cx="941560" cy="416756"/>
        </p:xfrm>
        <a:graphic>
          <a:graphicData uri="http://schemas.openxmlformats.org/presentationml/2006/ole">
            <mc:AlternateContent xmlns:mc="http://schemas.openxmlformats.org/markup-compatibility/2006">
              <mc:Choice xmlns:v="urn:schemas-microsoft-com:vml" Requires="v">
                <p:oleObj spid="_x0000_s727183" name="Equation" r:id="rId12" imgW="583947" imgH="253890" progId="Equation.DSMT4">
                  <p:embed/>
                </p:oleObj>
              </mc:Choice>
              <mc:Fallback>
                <p:oleObj name="Equation" r:id="rId12" imgW="583947" imgH="25389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9418" y="1358572"/>
                        <a:ext cx="941560" cy="416756"/>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843334437"/>
              </p:ext>
            </p:extLst>
          </p:nvPr>
        </p:nvGraphicFramePr>
        <p:xfrm>
          <a:off x="7620614" y="1319275"/>
          <a:ext cx="1104524" cy="465971"/>
        </p:xfrm>
        <a:graphic>
          <a:graphicData uri="http://schemas.openxmlformats.org/presentationml/2006/ole">
            <mc:AlternateContent xmlns:mc="http://schemas.openxmlformats.org/markup-compatibility/2006">
              <mc:Choice xmlns:v="urn:schemas-microsoft-com:vml" Requires="v">
                <p:oleObj spid="_x0000_s727184" name="Equation" r:id="rId14" imgW="609336" imgH="253890" progId="Equation.DSMT4">
                  <p:embed/>
                </p:oleObj>
              </mc:Choice>
              <mc:Fallback>
                <p:oleObj name="Equation" r:id="rId14" imgW="609336"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614" y="1319275"/>
                        <a:ext cx="1104524" cy="465971"/>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839015000"/>
              </p:ext>
            </p:extLst>
          </p:nvPr>
        </p:nvGraphicFramePr>
        <p:xfrm>
          <a:off x="10092729" y="1291102"/>
          <a:ext cx="1358019" cy="522315"/>
        </p:xfrm>
        <a:graphic>
          <a:graphicData uri="http://schemas.openxmlformats.org/presentationml/2006/ole">
            <mc:AlternateContent xmlns:mc="http://schemas.openxmlformats.org/markup-compatibility/2006">
              <mc:Choice xmlns:v="urn:schemas-microsoft-com:vml" Requires="v">
                <p:oleObj spid="_x0000_s727185" name="Equation" r:id="rId16" imgW="863225" imgH="330057" progId="Equation.DSMT4">
                  <p:embed/>
                </p:oleObj>
              </mc:Choice>
              <mc:Fallback>
                <p:oleObj name="Equation" r:id="rId16" imgW="863225" imgH="33005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92729" y="1291102"/>
                        <a:ext cx="1358019" cy="522315"/>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925645923"/>
              </p:ext>
            </p:extLst>
          </p:nvPr>
        </p:nvGraphicFramePr>
        <p:xfrm>
          <a:off x="2442477" y="1829373"/>
          <a:ext cx="1430448" cy="497547"/>
        </p:xfrm>
        <a:graphic>
          <a:graphicData uri="http://schemas.openxmlformats.org/presentationml/2006/ole">
            <mc:AlternateContent xmlns:mc="http://schemas.openxmlformats.org/markup-compatibility/2006">
              <mc:Choice xmlns:v="urn:schemas-microsoft-com:vml" Requires="v">
                <p:oleObj spid="_x0000_s727186" name="Equation" r:id="rId18" imgW="875920" imgH="304668" progId="Equation.DSMT4">
                  <p:embed/>
                </p:oleObj>
              </mc:Choice>
              <mc:Fallback>
                <p:oleObj name="Equation" r:id="rId18" imgW="875920" imgH="304668"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42477" y="1829373"/>
                        <a:ext cx="1430448" cy="497547"/>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656672361"/>
              </p:ext>
            </p:extLst>
          </p:nvPr>
        </p:nvGraphicFramePr>
        <p:xfrm>
          <a:off x="5119499" y="1819985"/>
          <a:ext cx="1104524" cy="465971"/>
        </p:xfrm>
        <a:graphic>
          <a:graphicData uri="http://schemas.openxmlformats.org/presentationml/2006/ole">
            <mc:AlternateContent xmlns:mc="http://schemas.openxmlformats.org/markup-compatibility/2006">
              <mc:Choice xmlns:v="urn:schemas-microsoft-com:vml" Requires="v">
                <p:oleObj spid="_x0000_s727187" name="Equation" r:id="rId20" imgW="609336" imgH="253890" progId="Equation.DSMT4">
                  <p:embed/>
                </p:oleObj>
              </mc:Choice>
              <mc:Fallback>
                <p:oleObj name="Equation" r:id="rId20" imgW="609336"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9499" y="1819985"/>
                        <a:ext cx="1104524" cy="465971"/>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234133901"/>
              </p:ext>
            </p:extLst>
          </p:nvPr>
        </p:nvGraphicFramePr>
        <p:xfrm>
          <a:off x="6669972" y="1805643"/>
          <a:ext cx="800625" cy="468659"/>
        </p:xfrm>
        <a:graphic>
          <a:graphicData uri="http://schemas.openxmlformats.org/presentationml/2006/ole">
            <mc:AlternateContent xmlns:mc="http://schemas.openxmlformats.org/markup-compatibility/2006">
              <mc:Choice xmlns:v="urn:schemas-microsoft-com:vml" Requires="v">
                <p:oleObj spid="_x0000_s727188" name="Equation" r:id="rId21" imgW="393529" imgH="228501" progId="Equation.DSMT4">
                  <p:embed/>
                </p:oleObj>
              </mc:Choice>
              <mc:Fallback>
                <p:oleObj name="Equation" r:id="rId21" imgW="393529" imgH="228501"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69972" y="1805643"/>
                        <a:ext cx="800625" cy="468659"/>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801898531"/>
              </p:ext>
            </p:extLst>
          </p:nvPr>
        </p:nvGraphicFramePr>
        <p:xfrm>
          <a:off x="3559438" y="2336315"/>
          <a:ext cx="4019959" cy="600266"/>
        </p:xfrm>
        <a:graphic>
          <a:graphicData uri="http://schemas.openxmlformats.org/presentationml/2006/ole">
            <mc:AlternateContent xmlns:mc="http://schemas.openxmlformats.org/markup-compatibility/2006">
              <mc:Choice xmlns:v="urn:schemas-microsoft-com:vml" Requires="v">
                <p:oleObj spid="_x0000_s727189" name="Equation" r:id="rId23" imgW="2108200" imgH="317500" progId="Equation.DSMT4">
                  <p:embed/>
                </p:oleObj>
              </mc:Choice>
              <mc:Fallback>
                <p:oleObj name="Equation" r:id="rId23" imgW="2108200" imgH="3175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59438" y="2336315"/>
                        <a:ext cx="4019959" cy="600266"/>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987574121"/>
              </p:ext>
            </p:extLst>
          </p:nvPr>
        </p:nvGraphicFramePr>
        <p:xfrm>
          <a:off x="5338729" y="3004376"/>
          <a:ext cx="3289521" cy="688905"/>
        </p:xfrm>
        <a:graphic>
          <a:graphicData uri="http://schemas.openxmlformats.org/presentationml/2006/ole">
            <mc:AlternateContent xmlns:mc="http://schemas.openxmlformats.org/markup-compatibility/2006">
              <mc:Choice xmlns:v="urn:schemas-microsoft-com:vml" Requires="v">
                <p:oleObj spid="_x0000_s727190" name="Equation" r:id="rId25" imgW="1816100" imgH="381000" progId="Equation.DSMT4">
                  <p:embed/>
                </p:oleObj>
              </mc:Choice>
              <mc:Fallback>
                <p:oleObj name="Equation" r:id="rId25" imgW="1816100" imgH="3810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38729" y="3004376"/>
                        <a:ext cx="3289521" cy="688905"/>
                      </a:xfrm>
                      <a:prstGeom prst="rect">
                        <a:avLst/>
                      </a:prstGeom>
                      <a:noFill/>
                    </p:spPr>
                  </p:pic>
                </p:oleObj>
              </mc:Fallback>
            </mc:AlternateContent>
          </a:graphicData>
        </a:graphic>
      </p:graphicFrame>
      <p:grpSp>
        <p:nvGrpSpPr>
          <p:cNvPr id="24" name="组合 23"/>
          <p:cNvGrpSpPr/>
          <p:nvPr/>
        </p:nvGrpSpPr>
        <p:grpSpPr>
          <a:xfrm>
            <a:off x="4122470" y="5239942"/>
            <a:ext cx="5722038" cy="1236112"/>
            <a:chOff x="649095" y="4773912"/>
            <a:chExt cx="5722038" cy="1236112"/>
          </a:xfrm>
        </p:grpSpPr>
        <p:graphicFrame>
          <p:nvGraphicFramePr>
            <p:cNvPr id="25" name="对象 24"/>
            <p:cNvGraphicFramePr>
              <a:graphicFrameLocks noChangeAspect="1"/>
            </p:cNvGraphicFramePr>
            <p:nvPr>
              <p:extLst>
                <p:ext uri="{D42A27DB-BD31-4B8C-83A1-F6EECF244321}">
                  <p14:modId xmlns:p14="http://schemas.microsoft.com/office/powerpoint/2010/main" val="3819933139"/>
                </p:ext>
              </p:extLst>
            </p:nvPr>
          </p:nvGraphicFramePr>
          <p:xfrm>
            <a:off x="1702051" y="5053297"/>
            <a:ext cx="787652" cy="386104"/>
          </p:xfrm>
          <a:graphic>
            <a:graphicData uri="http://schemas.openxmlformats.org/presentationml/2006/ole">
              <mc:AlternateContent xmlns:mc="http://schemas.openxmlformats.org/markup-compatibility/2006">
                <mc:Choice xmlns:v="urn:schemas-microsoft-com:vml" Requires="v">
                  <p:oleObj spid="_x0000_s727191" name="Equation" r:id="rId27" imgW="482391" imgH="241195" progId="Equation.DSMT4">
                    <p:embed/>
                  </p:oleObj>
                </mc:Choice>
                <mc:Fallback>
                  <p:oleObj name="Equation" r:id="rId27" imgW="482391" imgH="241195"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02051" y="5053297"/>
                          <a:ext cx="787652" cy="386104"/>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664419740"/>
                </p:ext>
              </p:extLst>
            </p:nvPr>
          </p:nvGraphicFramePr>
          <p:xfrm>
            <a:off x="3250193" y="4932759"/>
            <a:ext cx="561315" cy="575348"/>
          </p:xfrm>
          <a:graphic>
            <a:graphicData uri="http://schemas.openxmlformats.org/presentationml/2006/ole">
              <mc:AlternateContent xmlns:mc="http://schemas.openxmlformats.org/markup-compatibility/2006">
                <mc:Choice xmlns:v="urn:schemas-microsoft-com:vml" Requires="v">
                  <p:oleObj spid="_x0000_s727192" name="Equation" r:id="rId29" imgW="380835" imgH="393529" progId="Equation.DSMT4">
                    <p:embed/>
                  </p:oleObj>
                </mc:Choice>
                <mc:Fallback>
                  <p:oleObj name="Equation" r:id="rId29" imgW="380835" imgH="393529"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250193" y="4932759"/>
                          <a:ext cx="561315" cy="575348"/>
                        </a:xfrm>
                        <a:prstGeom prst="rect">
                          <a:avLst/>
                        </a:prstGeom>
                        <a:noFill/>
                      </p:spPr>
                    </p:pic>
                  </p:oleObj>
                </mc:Fallback>
              </mc:AlternateContent>
            </a:graphicData>
          </a:graphic>
        </p:graphicFrame>
        <p:sp>
          <p:nvSpPr>
            <p:cNvPr id="27" name="内容占位符 2"/>
            <p:cNvSpPr txBox="1">
              <a:spLocks/>
            </p:cNvSpPr>
            <p:nvPr/>
          </p:nvSpPr>
          <p:spPr>
            <a:xfrm>
              <a:off x="649095" y="4773912"/>
              <a:ext cx="5722038" cy="123611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sz="800" b="0" i="0" u="none" strike="noStrike" kern="1200" cap="none" spc="0" normalizeH="0" baseline="0" noProof="0" dirty="0" smtClean="0">
                <a:ln>
                  <a:noFill/>
                </a:ln>
                <a:solidFill>
                  <a:prstClr val="black"/>
                </a:solidFill>
                <a:effectLst/>
                <a:uLnTx/>
                <a:uFillTx/>
                <a:latin typeface="Arial"/>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而函数           在点        处连续， 因此</a:t>
              </a:r>
              <a:endParaRPr kumimoji="0" lang="en-US" altLang="zh-CN" sz="800" b="0" i="0" u="none" strike="noStrike" kern="1200" cap="none" spc="0" normalizeH="0" baseline="0" noProof="0" dirty="0" smtClean="0">
                <a:ln>
                  <a:noFill/>
                </a:ln>
                <a:solidFill>
                  <a:prstClr val="black"/>
                </a:solidFill>
                <a:effectLst/>
                <a:uLnTx/>
                <a:uFillTx/>
                <a:latin typeface="Arial"/>
                <a:ea typeface="微软雅黑"/>
              </a:endParaRPr>
            </a:p>
          </p:txBody>
        </p:sp>
      </p:grpSp>
      <p:graphicFrame>
        <p:nvGraphicFramePr>
          <p:cNvPr id="28" name="对象 27"/>
          <p:cNvGraphicFramePr>
            <a:graphicFrameLocks noChangeAspect="1"/>
          </p:cNvGraphicFramePr>
          <p:nvPr>
            <p:extLst>
              <p:ext uri="{D42A27DB-BD31-4B8C-83A1-F6EECF244321}">
                <p14:modId xmlns:p14="http://schemas.microsoft.com/office/powerpoint/2010/main" val="449705676"/>
              </p:ext>
            </p:extLst>
          </p:nvPr>
        </p:nvGraphicFramePr>
        <p:xfrm>
          <a:off x="3659401" y="4641297"/>
          <a:ext cx="1168032" cy="677747"/>
        </p:xfrm>
        <a:graphic>
          <a:graphicData uri="http://schemas.openxmlformats.org/presentationml/2006/ole">
            <mc:AlternateContent xmlns:mc="http://schemas.openxmlformats.org/markup-compatibility/2006">
              <mc:Choice xmlns:v="urn:schemas-microsoft-com:vml" Requires="v">
                <p:oleObj spid="_x0000_s727193" name="Equation" r:id="rId31" imgW="774364" imgH="444307" progId="Equation.DSMT4">
                  <p:embed/>
                </p:oleObj>
              </mc:Choice>
              <mc:Fallback>
                <p:oleObj name="Equation" r:id="rId31" imgW="774364" imgH="444307"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59401" y="4641297"/>
                        <a:ext cx="1168032" cy="677747"/>
                      </a:xfrm>
                      <a:prstGeom prst="rect">
                        <a:avLst/>
                      </a:prstGeom>
                      <a:noFill/>
                    </p:spPr>
                  </p:pic>
                </p:oleObj>
              </mc:Fallback>
            </mc:AlternateContent>
          </a:graphicData>
        </a:graphic>
      </p:graphicFrame>
      <p:grpSp>
        <p:nvGrpSpPr>
          <p:cNvPr id="29" name="组合 28"/>
          <p:cNvGrpSpPr/>
          <p:nvPr/>
        </p:nvGrpSpPr>
        <p:grpSpPr>
          <a:xfrm>
            <a:off x="1823802" y="4590794"/>
            <a:ext cx="2636147" cy="916455"/>
            <a:chOff x="1602941" y="4273154"/>
            <a:chExt cx="2636147" cy="916455"/>
          </a:xfrm>
        </p:grpSpPr>
        <p:graphicFrame>
          <p:nvGraphicFramePr>
            <p:cNvPr id="30" name="对象 29"/>
            <p:cNvGraphicFramePr>
              <a:graphicFrameLocks noChangeAspect="1"/>
            </p:cNvGraphicFramePr>
            <p:nvPr>
              <p:extLst>
                <p:ext uri="{D42A27DB-BD31-4B8C-83A1-F6EECF244321}">
                  <p14:modId xmlns:p14="http://schemas.microsoft.com/office/powerpoint/2010/main" val="1952968834"/>
                </p:ext>
              </p:extLst>
            </p:nvPr>
          </p:nvGraphicFramePr>
          <p:xfrm>
            <a:off x="2091349" y="4273154"/>
            <a:ext cx="1140738" cy="670184"/>
          </p:xfrm>
          <a:graphic>
            <a:graphicData uri="http://schemas.openxmlformats.org/presentationml/2006/ole">
              <mc:AlternateContent xmlns:mc="http://schemas.openxmlformats.org/markup-compatibility/2006">
                <mc:Choice xmlns:v="urn:schemas-microsoft-com:vml" Requires="v">
                  <p:oleObj spid="_x0000_s727194" name="Equation" r:id="rId33" imgW="761669" imgH="444307" progId="Equation.DSMT4">
                    <p:embed/>
                  </p:oleObj>
                </mc:Choice>
                <mc:Fallback>
                  <p:oleObj name="Equation" r:id="rId33" imgW="761669" imgH="444307"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091349" y="4273154"/>
                          <a:ext cx="1140738" cy="670184"/>
                        </a:xfrm>
                        <a:prstGeom prst="rect">
                          <a:avLst/>
                        </a:prstGeom>
                        <a:noFill/>
                      </p:spPr>
                    </p:pic>
                  </p:oleObj>
                </mc:Fallback>
              </mc:AlternateContent>
            </a:graphicData>
          </a:graphic>
        </p:graphicFrame>
        <p:sp>
          <p:nvSpPr>
            <p:cNvPr id="31" name="内容占位符 2"/>
            <p:cNvSpPr txBox="1">
              <a:spLocks/>
            </p:cNvSpPr>
            <p:nvPr/>
          </p:nvSpPr>
          <p:spPr>
            <a:xfrm>
              <a:off x="1602941" y="4293537"/>
              <a:ext cx="2636147" cy="89607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求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32" name="组合 31"/>
          <p:cNvGrpSpPr/>
          <p:nvPr/>
        </p:nvGrpSpPr>
        <p:grpSpPr>
          <a:xfrm>
            <a:off x="4812165" y="4676395"/>
            <a:ext cx="5153354" cy="732263"/>
            <a:chOff x="4571998" y="4271609"/>
            <a:chExt cx="5153354" cy="732263"/>
          </a:xfrm>
        </p:grpSpPr>
        <p:graphicFrame>
          <p:nvGraphicFramePr>
            <p:cNvPr id="33" name="对象 32"/>
            <p:cNvGraphicFramePr>
              <a:graphicFrameLocks noChangeAspect="1"/>
            </p:cNvGraphicFramePr>
            <p:nvPr>
              <p:extLst>
                <p:ext uri="{D42A27DB-BD31-4B8C-83A1-F6EECF244321}">
                  <p14:modId xmlns:p14="http://schemas.microsoft.com/office/powerpoint/2010/main" val="4195745797"/>
                </p:ext>
              </p:extLst>
            </p:nvPr>
          </p:nvGraphicFramePr>
          <p:xfrm>
            <a:off x="5676523" y="4409544"/>
            <a:ext cx="805759" cy="394980"/>
          </p:xfrm>
          <a:graphic>
            <a:graphicData uri="http://schemas.openxmlformats.org/presentationml/2006/ole">
              <mc:AlternateContent xmlns:mc="http://schemas.openxmlformats.org/markup-compatibility/2006">
                <mc:Choice xmlns:v="urn:schemas-microsoft-com:vml" Requires="v">
                  <p:oleObj spid="_x0000_s727195" name="Equation" r:id="rId35" imgW="482391" imgH="241195" progId="Equation.DSMT4">
                    <p:embed/>
                  </p:oleObj>
                </mc:Choice>
                <mc:Fallback>
                  <p:oleObj name="Equation" r:id="rId35" imgW="482391" imgH="241195"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676523" y="4409544"/>
                          <a:ext cx="805759" cy="394980"/>
                        </a:xfrm>
                        <a:prstGeom prst="rect">
                          <a:avLst/>
                        </a:prstGeom>
                        <a:no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62181191"/>
                </p:ext>
              </p:extLst>
            </p:nvPr>
          </p:nvGraphicFramePr>
          <p:xfrm>
            <a:off x="6934952" y="4271609"/>
            <a:ext cx="1068310" cy="644128"/>
          </p:xfrm>
          <a:graphic>
            <a:graphicData uri="http://schemas.openxmlformats.org/presentationml/2006/ole">
              <mc:AlternateContent xmlns:mc="http://schemas.openxmlformats.org/markup-compatibility/2006">
                <mc:Choice xmlns:v="urn:schemas-microsoft-com:vml" Requires="v">
                  <p:oleObj spid="_x0000_s727196" name="Equation" r:id="rId37" imgW="647419" imgH="393529" progId="Equation.DSMT4">
                    <p:embed/>
                  </p:oleObj>
                </mc:Choice>
                <mc:Fallback>
                  <p:oleObj name="Equation" r:id="rId37" imgW="647419" imgH="393529"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934952" y="4271609"/>
                          <a:ext cx="1068310" cy="644128"/>
                        </a:xfrm>
                        <a:prstGeom prst="rect">
                          <a:avLst/>
                        </a:prstGeom>
                        <a:noFill/>
                      </p:spPr>
                    </p:pic>
                  </p:oleObj>
                </mc:Fallback>
              </mc:AlternateContent>
            </a:graphicData>
          </a:graphic>
        </p:graphicFrame>
        <p:sp>
          <p:nvSpPr>
            <p:cNvPr id="35" name="内容占位符 2"/>
            <p:cNvSpPr txBox="1">
              <a:spLocks/>
            </p:cNvSpPr>
            <p:nvPr/>
          </p:nvSpPr>
          <p:spPr>
            <a:xfrm>
              <a:off x="4571998" y="4317949"/>
              <a:ext cx="5153354" cy="68592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可看作           与               复合而成</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36" name="组合 35"/>
          <p:cNvGrpSpPr/>
          <p:nvPr/>
        </p:nvGrpSpPr>
        <p:grpSpPr>
          <a:xfrm>
            <a:off x="1734564" y="5349164"/>
            <a:ext cx="2770968" cy="825551"/>
            <a:chOff x="9290753" y="4331037"/>
            <a:chExt cx="2770968" cy="825551"/>
          </a:xfrm>
        </p:grpSpPr>
        <p:graphicFrame>
          <p:nvGraphicFramePr>
            <p:cNvPr id="37" name="对象 36"/>
            <p:cNvGraphicFramePr>
              <a:graphicFrameLocks noChangeAspect="1"/>
            </p:cNvGraphicFramePr>
            <p:nvPr>
              <p:extLst>
                <p:ext uri="{D42A27DB-BD31-4B8C-83A1-F6EECF244321}">
                  <p14:modId xmlns:p14="http://schemas.microsoft.com/office/powerpoint/2010/main" val="127835017"/>
                </p:ext>
              </p:extLst>
            </p:nvPr>
          </p:nvGraphicFramePr>
          <p:xfrm>
            <a:off x="10121774" y="4331037"/>
            <a:ext cx="1376128" cy="606680"/>
          </p:xfrm>
          <a:graphic>
            <a:graphicData uri="http://schemas.openxmlformats.org/presentationml/2006/ole">
              <mc:AlternateContent xmlns:mc="http://schemas.openxmlformats.org/markup-compatibility/2006">
                <mc:Choice xmlns:v="urn:schemas-microsoft-com:vml" Requires="v">
                  <p:oleObj spid="_x0000_s727197" name="Equation" r:id="rId39" imgW="888614" imgH="393529" progId="Equation.DSMT4">
                    <p:embed/>
                  </p:oleObj>
                </mc:Choice>
                <mc:Fallback>
                  <p:oleObj name="Equation" r:id="rId39" imgW="888614" imgH="393529"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121774" y="4331037"/>
                          <a:ext cx="1376128" cy="606680"/>
                        </a:xfrm>
                        <a:prstGeom prst="rect">
                          <a:avLst/>
                        </a:prstGeom>
                        <a:noFill/>
                      </p:spPr>
                    </p:pic>
                  </p:oleObj>
                </mc:Fallback>
              </mc:AlternateContent>
            </a:graphicData>
          </a:graphic>
        </p:graphicFrame>
        <p:sp>
          <p:nvSpPr>
            <p:cNvPr id="38" name="内容占位符 2"/>
            <p:cNvSpPr txBox="1">
              <a:spLocks/>
            </p:cNvSpPr>
            <p:nvPr/>
          </p:nvSpPr>
          <p:spPr>
            <a:xfrm>
              <a:off x="9290753" y="4348087"/>
              <a:ext cx="2770968" cy="808501"/>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因为                 ，</a:t>
              </a:r>
              <a:endParaRPr kumimoji="0" lang="en-US" altLang="zh-CN" sz="2400" b="0" i="0" u="none" strike="noStrike" kern="1200" cap="none" spc="0" normalizeH="0" baseline="0" noProof="0" dirty="0" smtClean="0">
                <a:ln>
                  <a:noFill/>
                </a:ln>
                <a:solidFill>
                  <a:prstClr val="black"/>
                </a:solidFill>
                <a:effectLst/>
                <a:uLnTx/>
                <a:uFillTx/>
                <a:latin typeface="Arial"/>
                <a:ea typeface="微软雅黑"/>
              </a:endParaRPr>
            </a:p>
          </p:txBody>
        </p:sp>
      </p:grpSp>
      <p:sp>
        <p:nvSpPr>
          <p:cNvPr id="39"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40"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三、</a:t>
            </a:r>
            <a:r>
              <a:rPr lang="zh-CN" altLang="en-US" sz="2800" kern="0" dirty="0">
                <a:solidFill>
                  <a:schemeClr val="tx1"/>
                </a:solidFill>
              </a:rPr>
              <a:t>复合</a:t>
            </a:r>
            <a:r>
              <a:rPr lang="zh-CN" altLang="en-US" sz="2800" kern="0" dirty="0" smtClean="0">
                <a:solidFill>
                  <a:schemeClr val="tx1"/>
                </a:solidFill>
              </a:rPr>
              <a:t>函数</a:t>
            </a:r>
            <a:r>
              <a:rPr lang="zh-CN" altLang="en-US" sz="2800" kern="0" dirty="0">
                <a:solidFill>
                  <a:schemeClr val="tx1"/>
                </a:solidFill>
              </a:rPr>
              <a:t>的连续性</a:t>
            </a:r>
          </a:p>
        </p:txBody>
      </p:sp>
    </p:spTree>
    <p:extLst>
      <p:ext uri="{BB962C8B-B14F-4D97-AF65-F5344CB8AC3E}">
        <p14:creationId xmlns:p14="http://schemas.microsoft.com/office/powerpoint/2010/main" val="34024929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4" grpId="0"/>
      <p:bldP spid="6" grpId="0"/>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960205" y="1248307"/>
            <a:ext cx="2111460" cy="72565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定理３的证明</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a:t>
            </a:r>
            <a:endParaRPr kumimoji="0" lang="zh-CN" altLang="en-US" sz="2400" b="0" i="0" u="none" strike="noStrike" kern="1200" cap="none" spc="0" normalizeH="0" baseline="0" noProof="0" dirty="0">
              <a:ln>
                <a:noFill/>
              </a:ln>
              <a:solidFill>
                <a:sysClr val="windowText" lastClr="000000"/>
              </a:solidFill>
              <a:effectLst/>
              <a:uLnTx/>
              <a:uFillTx/>
              <a:latin typeface="Arial"/>
              <a:ea typeface="微软雅黑"/>
            </a:endParaRPr>
          </a:p>
        </p:txBody>
      </p:sp>
      <p:sp>
        <p:nvSpPr>
          <p:cNvPr id="7"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8"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三、</a:t>
            </a:r>
            <a:r>
              <a:rPr lang="zh-CN" altLang="en-US" sz="2800" kern="0" dirty="0">
                <a:solidFill>
                  <a:schemeClr val="tx1"/>
                </a:solidFill>
              </a:rPr>
              <a:t>复合</a:t>
            </a:r>
            <a:r>
              <a:rPr lang="zh-CN" altLang="en-US" sz="2800" kern="0" dirty="0" smtClean="0">
                <a:solidFill>
                  <a:schemeClr val="tx1"/>
                </a:solidFill>
              </a:rPr>
              <a:t>函数</a:t>
            </a:r>
            <a:r>
              <a:rPr lang="zh-CN" altLang="en-US" sz="2800" kern="0" dirty="0">
                <a:solidFill>
                  <a:schemeClr val="tx1"/>
                </a:solidFill>
              </a:rPr>
              <a:t>的连续性</a:t>
            </a:r>
          </a:p>
        </p:txBody>
      </p:sp>
      <mc:AlternateContent xmlns:mc="http://schemas.openxmlformats.org/markup-compatibility/2006" xmlns:a14="http://schemas.microsoft.com/office/drawing/2010/main">
        <mc:Choice Requires="a14">
          <p:sp>
            <p:nvSpPr>
              <p:cNvPr id="9" name="矩形 8"/>
              <p:cNvSpPr/>
              <p:nvPr/>
            </p:nvSpPr>
            <p:spPr>
              <a:xfrm>
                <a:off x="851392" y="1873402"/>
                <a:ext cx="3306922" cy="1726370"/>
              </a:xfrm>
              <a:prstGeom prst="rect">
                <a:avLst/>
              </a:prstGeom>
            </p:spPr>
            <p:txBody>
              <a:bodyPr wrap="square">
                <a:spAutoFit/>
              </a:bodyPr>
              <a:lstStyle/>
              <a:p>
                <a:pPr lvl="0" algn="l"/>
                <a14:m>
                  <m:oMathPara xmlns:m="http://schemas.openxmlformats.org/officeDocument/2006/math">
                    <m:oMathParaPr>
                      <m:jc m:val="left"/>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b="1" i="1" smtClean="0">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b="1" i="1" smtClean="0">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lim>
                          </m:limLow>
                        </m:fName>
                        <m:e>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r>
                            <a:rPr lang="en-US" altLang="zh-CN" sz="2400" i="1">
                              <a:solidFill>
                                <a:srgbClr val="000000"/>
                              </a:solidFill>
                              <a:latin typeface="Cambria Math" panose="02040503050406030204" pitchFamily="18" charset="0"/>
                            </a:rPr>
                            <m:t>)</m:t>
                          </m:r>
                        </m:e>
                      </m:func>
                    </m:oMath>
                  </m:oMathPara>
                </a14:m>
                <a:endParaRPr lang="en-US" altLang="zh-CN" sz="2400" i="1" dirty="0" smtClean="0">
                  <a:solidFill>
                    <a:srgbClr val="FF0000"/>
                  </a:solidFill>
                  <a:latin typeface="Cambria Math" panose="02040503050406030204" pitchFamily="18" charset="0"/>
                  <a:ea typeface="Cambria Math" panose="02040503050406030204" pitchFamily="18" charset="0"/>
                </a:endParaRPr>
              </a:p>
              <a:p>
                <a:pPr lvl="0" algn="l"/>
                <a14:m>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𝜺</m:t>
                    </m:r>
                    <m:r>
                      <a:rPr lang="en-US" altLang="zh-CN" sz="2400" i="1">
                        <a:solidFill>
                          <a:srgbClr val="000000"/>
                        </a:solidFill>
                        <a:latin typeface="Cambria Math" panose="02040503050406030204" pitchFamily="18" charset="0"/>
                      </a:rPr>
                      <m:t>&gt;</m:t>
                    </m:r>
                    <m:r>
                      <a:rPr lang="en-US" altLang="zh-CN" sz="2400" i="1">
                        <a:solidFill>
                          <a:srgbClr val="000000"/>
                        </a:solidFill>
                        <a:latin typeface="Cambria Math" panose="02040503050406030204" pitchFamily="18" charset="0"/>
                      </a:rPr>
                      <m:t>𝟎</m:t>
                    </m:r>
                  </m:oMath>
                </a14:m>
                <a:r>
                  <a:rPr lang="zh-CN" altLang="en-US" sz="2400" i="1" dirty="0">
                    <a:solidFill>
                      <a:srgbClr val="000000"/>
                    </a:solidFill>
                    <a:latin typeface="Cambria Math" panose="02040503050406030204" pitchFamily="18" charset="0"/>
                  </a:rPr>
                  <a:t>，</a:t>
                </a:r>
                <a14:m>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smtClean="0">
                            <a:solidFill>
                              <a:srgbClr val="000000"/>
                            </a:solidFill>
                            <a:latin typeface="Cambria Math" panose="02040503050406030204" pitchFamily="18" charset="0"/>
                            <a:ea typeface="Cambria Math" panose="02040503050406030204" pitchFamily="18" charset="0"/>
                          </a:rPr>
                        </m:ctrlPr>
                      </m:sSubPr>
                      <m:e>
                        <m:r>
                          <a:rPr lang="zh-CN" altLang="en-US" sz="2400" i="1">
                            <a:solidFill>
                              <a:srgbClr val="000000"/>
                            </a:solidFill>
                            <a:latin typeface="Cambria Math" panose="02040503050406030204" pitchFamily="18" charset="0"/>
                          </a:rPr>
                          <m:t>𝛅</m:t>
                        </m:r>
                      </m:e>
                      <m:sub>
                        <m:r>
                          <a:rPr lang="en-US" altLang="zh-CN" sz="2400" b="1" i="1" smtClean="0">
                            <a:solidFill>
                              <a:srgbClr val="000000"/>
                            </a:solidFill>
                            <a:latin typeface="Cambria Math" panose="02040503050406030204" pitchFamily="18" charset="0"/>
                            <a:ea typeface="Cambria Math" panose="02040503050406030204" pitchFamily="18" charset="0"/>
                          </a:rPr>
                          <m:t>𝟏</m:t>
                        </m:r>
                      </m:sub>
                    </m:sSub>
                  </m:oMath>
                </a14:m>
                <a:r>
                  <a:rPr lang="en-US" altLang="zh-CN" sz="2400" dirty="0" smtClean="0">
                    <a:solidFill>
                      <a:srgbClr val="000000"/>
                    </a:solidFill>
                  </a:rPr>
                  <a:t>&gt;</a:t>
                </a:r>
                <a:r>
                  <a:rPr lang="en-US" altLang="zh-CN" sz="2400" dirty="0">
                    <a:solidFill>
                      <a:srgbClr val="000000"/>
                    </a:solidFill>
                  </a:rPr>
                  <a:t>0</a:t>
                </a:r>
                <a:r>
                  <a:rPr lang="zh-CN" altLang="en-US" sz="2400" dirty="0">
                    <a:solidFill>
                      <a:srgbClr val="000000"/>
                    </a:solidFill>
                  </a:rPr>
                  <a:t>，</a:t>
                </a:r>
                <a:r>
                  <a:rPr lang="en-US" altLang="zh-CN" sz="2400" dirty="0">
                    <a:solidFill>
                      <a:srgbClr val="000000"/>
                    </a:solidFill>
                  </a:rPr>
                  <a:t> </a:t>
                </a:r>
                <a:endParaRPr lang="en-US" altLang="zh-CN" sz="2400" dirty="0" smtClean="0">
                  <a:solidFill>
                    <a:srgbClr val="000000"/>
                  </a:solidFill>
                </a:endParaRPr>
              </a:p>
              <a:p>
                <a:pPr lvl="0" algn="l"/>
                <a:r>
                  <a:rPr lang="zh-CN" altLang="en-US" sz="2400" dirty="0" smtClean="0">
                    <a:solidFill>
                      <a:srgbClr val="000000"/>
                    </a:solidFill>
                  </a:rPr>
                  <a:t>当</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𝒖</m:t>
                        </m:r>
                        <m:r>
                          <a:rPr lang="en-US" altLang="zh-CN" sz="2400">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b="1" i="1" smtClean="0">
                                <a:solidFill>
                                  <a:srgbClr val="000000"/>
                                </a:solidFill>
                                <a:latin typeface="Cambria Math" panose="02040503050406030204" pitchFamily="18" charset="0"/>
                              </a:rPr>
                              <m:t>𝒖</m:t>
                            </m:r>
                          </m:e>
                          <m:sub>
                            <m:r>
                              <a:rPr lang="en-US" altLang="zh-CN" sz="2400">
                                <a:solidFill>
                                  <a:srgbClr val="000000"/>
                                </a:solidFill>
                                <a:latin typeface="Cambria Math" panose="02040503050406030204" pitchFamily="18" charset="0"/>
                              </a:rPr>
                              <m:t>𝟎</m:t>
                            </m:r>
                          </m:sub>
                        </m:sSub>
                      </m:e>
                    </m:d>
                    <m:r>
                      <a:rPr lang="en-US" altLang="zh-CN" sz="2400">
                        <a:solidFill>
                          <a:srgbClr val="000000"/>
                        </a:solidFill>
                        <a:latin typeface="Cambria Math" panose="02040503050406030204" pitchFamily="18" charset="0"/>
                      </a:rPr>
                      <m:t>&lt;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zh-CN" altLang="en-US" sz="2400" i="1">
                            <a:solidFill>
                              <a:srgbClr val="000000"/>
                            </a:solidFill>
                            <a:latin typeface="Cambria Math" panose="02040503050406030204" pitchFamily="18" charset="0"/>
                          </a:rPr>
                          <m:t>𝛅</m:t>
                        </m:r>
                      </m:e>
                      <m:sub>
                        <m:r>
                          <a:rPr lang="en-US" altLang="zh-CN" sz="2400" i="1">
                            <a:solidFill>
                              <a:srgbClr val="000000"/>
                            </a:solidFill>
                            <a:latin typeface="Cambria Math" panose="02040503050406030204" pitchFamily="18" charset="0"/>
                            <a:ea typeface="Cambria Math" panose="02040503050406030204" pitchFamily="18" charset="0"/>
                          </a:rPr>
                          <m:t>𝟏</m:t>
                        </m:r>
                      </m:sub>
                    </m:sSub>
                  </m:oMath>
                </a14:m>
                <a:r>
                  <a:rPr lang="zh-CN" altLang="en-US" sz="2400" dirty="0">
                    <a:solidFill>
                      <a:srgbClr val="000000"/>
                    </a:solidFill>
                  </a:rPr>
                  <a:t>时</a:t>
                </a:r>
                <a:r>
                  <a:rPr lang="zh-CN" altLang="en-US" sz="2400" dirty="0" smtClean="0">
                    <a:solidFill>
                      <a:srgbClr val="000000"/>
                    </a:solidFill>
                  </a:rPr>
                  <a:t>，</a:t>
                </a:r>
                <a:endParaRPr lang="en-US" altLang="zh-CN" sz="2400" dirty="0" smtClean="0">
                  <a:solidFill>
                    <a:srgbClr val="000000"/>
                  </a:solidFill>
                </a:endParaRPr>
              </a:p>
              <a:p>
                <a:pPr lvl="0" algn="l"/>
                <a:r>
                  <a:rPr lang="zh-CN" altLang="en-US" sz="2400" dirty="0" smtClean="0">
                    <a:solidFill>
                      <a:srgbClr val="000000"/>
                    </a:solidFill>
                  </a:rPr>
                  <a:t>有</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
                          <a:rPr lang="en-US" altLang="zh-CN" sz="2400">
                            <a:solidFill>
                              <a:srgbClr val="000000"/>
                            </a:solidFill>
                            <a:latin typeface="Cambria Math" panose="02040503050406030204" pitchFamily="18" charset="0"/>
                          </a:rPr>
                          <m:t>𝒇</m:t>
                        </m:r>
                        <m:r>
                          <a:rPr lang="en-US" altLang="zh-CN" sz="240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𝒖</m:t>
                        </m:r>
                        <m:r>
                          <a:rPr lang="en-US" altLang="zh-CN" sz="240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r>
                          <a:rPr lang="en-US" altLang="zh-CN" sz="2400" i="1">
                            <a:solidFill>
                              <a:srgbClr val="000000"/>
                            </a:solidFill>
                            <a:latin typeface="Cambria Math" panose="02040503050406030204" pitchFamily="18" charset="0"/>
                          </a:rPr>
                          <m:t>)</m:t>
                        </m:r>
                      </m:e>
                    </m:d>
                    <m:r>
                      <a:rPr lang="en-US" altLang="zh-CN" sz="2400">
                        <a:solidFill>
                          <a:srgbClr val="000000"/>
                        </a:solidFill>
                        <a:latin typeface="Cambria Math" panose="02040503050406030204" pitchFamily="18" charset="0"/>
                      </a:rPr>
                      <m:t>&lt;</m:t>
                    </m:r>
                    <m:r>
                      <a:rPr lang="zh-CN" altLang="en-US" sz="2400">
                        <a:solidFill>
                          <a:srgbClr val="000000"/>
                        </a:solidFill>
                        <a:latin typeface="Cambria Math" panose="02040503050406030204" pitchFamily="18" charset="0"/>
                      </a:rPr>
                      <m:t>𝜺</m:t>
                    </m:r>
                  </m:oMath>
                </a14:m>
                <a:r>
                  <a:rPr lang="en-US" altLang="zh-CN" sz="2400" dirty="0">
                    <a:solidFill>
                      <a:srgbClr val="000000"/>
                    </a:solidFill>
                  </a:rPr>
                  <a:t>.</a:t>
                </a:r>
                <a:endParaRPr lang="zh-CN" altLang="en-US" sz="2400" dirty="0">
                  <a:solidFill>
                    <a:srgbClr val="00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851392" y="1873402"/>
                <a:ext cx="3306922" cy="1726370"/>
              </a:xfrm>
              <a:prstGeom prst="rect">
                <a:avLst/>
              </a:prstGeom>
              <a:blipFill rotWithShape="0">
                <a:blip r:embed="rId3"/>
                <a:stretch>
                  <a:fillRect l="-2952" b="-7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134977" y="1876448"/>
                <a:ext cx="3434366" cy="1726370"/>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func>
                        <m:funcPr>
                          <m:ctrlPr>
                            <a:rPr lang="zh-CN" altLang="zh-CN" sz="2400" i="1" smtClean="0">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b="1" i="1">
                                  <a:latin typeface="Cambria Math" panose="02040503050406030204" pitchFamily="18" charset="0"/>
                                </a:rPr>
                                <m:t>𝐥𝐢𝐦</m:t>
                              </m:r>
                            </m:e>
                            <m:lim>
                              <m:r>
                                <a:rPr lang="en-US" altLang="zh-CN" sz="2400" b="1" i="1" smtClean="0">
                                  <a:latin typeface="Cambria Math" panose="02040503050406030204" pitchFamily="18" charset="0"/>
                                </a:rPr>
                                <m:t>𝒙</m:t>
                              </m:r>
                              <m:r>
                                <a:rPr lang="en-US" altLang="zh-CN" sz="2400" b="1"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r>
                            <a:rPr lang="en-US" altLang="zh-CN" sz="2400" i="1">
                              <a:latin typeface="Cambria Math" panose="02040503050406030204" pitchFamily="18" charset="0"/>
                            </a:rPr>
                            <m:t>𝒈</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fName>
                        <m:e>
                          <m:r>
                            <a:rPr lang="en-US" altLang="zh-CN" sz="2400" b="1" i="1">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e>
                      </m:func>
                    </m:oMath>
                  </m:oMathPara>
                </a14:m>
                <a:endParaRPr lang="en-US" altLang="zh-CN" sz="2400" i="1" dirty="0" smtClean="0">
                  <a:latin typeface="Cambria Math" panose="02040503050406030204" pitchFamily="18" charset="0"/>
                </a:endParaRPr>
              </a:p>
              <a:p>
                <a:pPr algn="l"/>
                <a14:m>
                  <m:oMath xmlns:m="http://schemas.openxmlformats.org/officeDocument/2006/math">
                    <m:r>
                      <a:rPr lang="zh-CN" altLang="en-US" sz="2400" i="1" smtClean="0">
                        <a:latin typeface="Cambria Math" panose="02040503050406030204" pitchFamily="18" charset="0"/>
                      </a:rPr>
                      <m:t>∀</m:t>
                    </m:r>
                    <m:r>
                      <a:rPr lang="zh-CN" altLang="en-US" sz="2400" i="1" smtClean="0">
                        <a:latin typeface="Cambria Math" panose="02040503050406030204" pitchFamily="18" charset="0"/>
                      </a:rPr>
                      <m:t>𝜺</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a14:m>
                <a:r>
                  <a:rPr lang="zh-CN" altLang="en-US" sz="2400" b="1" i="1" dirty="0" smtClean="0">
                    <a:latin typeface="Cambria Math" panose="02040503050406030204" pitchFamily="18" charset="0"/>
                  </a:rPr>
                  <a:t>，</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zh-CN" altLang="en-US" sz="2400" i="1">
                            <a:solidFill>
                              <a:srgbClr val="000000"/>
                            </a:solidFill>
                            <a:latin typeface="Cambria Math" panose="02040503050406030204" pitchFamily="18" charset="0"/>
                          </a:rPr>
                          <m:t>𝛅</m:t>
                        </m:r>
                      </m:e>
                      <m:sub>
                        <m:r>
                          <a:rPr lang="en-US" altLang="zh-CN" sz="2400" b="1" i="1" smtClean="0">
                            <a:solidFill>
                              <a:srgbClr val="000000"/>
                            </a:solidFill>
                            <a:latin typeface="Cambria Math" panose="02040503050406030204" pitchFamily="18" charset="0"/>
                            <a:ea typeface="Cambria Math" panose="02040503050406030204" pitchFamily="18" charset="0"/>
                          </a:rPr>
                          <m:t>𝟐</m:t>
                        </m:r>
                      </m:sub>
                    </m:sSub>
                  </m:oMath>
                </a14:m>
                <a:r>
                  <a:rPr lang="en-US" altLang="zh-CN" sz="2400" dirty="0">
                    <a:solidFill>
                      <a:srgbClr val="000000"/>
                    </a:solidFill>
                  </a:rPr>
                  <a:t>&gt;0 </a:t>
                </a:r>
                <a:r>
                  <a:rPr lang="zh-CN" altLang="en-US" sz="2400" b="1" dirty="0" smtClean="0"/>
                  <a:t>，</a:t>
                </a:r>
                <a:r>
                  <a:rPr lang="en-US" altLang="zh-CN" sz="2400" b="1" dirty="0" smtClean="0"/>
                  <a:t> </a:t>
                </a:r>
              </a:p>
              <a:p>
                <a:pPr algn="l"/>
                <a:r>
                  <a:rPr lang="zh-CN" altLang="en-US" sz="2400" b="1" dirty="0" smtClean="0"/>
                  <a:t>当</a:t>
                </a:r>
                <a14:m>
                  <m:oMath xmlns:m="http://schemas.openxmlformats.org/officeDocument/2006/math">
                    <m:r>
                      <a:rPr lang="en-US" altLang="zh-CN" sz="2400">
                        <a:solidFill>
                          <a:srgbClr val="000000"/>
                        </a:solidFill>
                        <a:latin typeface="Cambria Math" panose="02040503050406030204" pitchFamily="18" charset="0"/>
                      </a:rPr>
                      <m:t>𝟎</m:t>
                    </m:r>
                    <m:r>
                      <a:rPr lang="en-US" altLang="zh-CN" sz="2400">
                        <a:solidFill>
                          <a:srgbClr val="000000"/>
                        </a:solidFill>
                        <a:latin typeface="Cambria Math" panose="02040503050406030204" pitchFamily="18" charset="0"/>
                      </a:rPr>
                      <m:t>&lt;</m:t>
                    </m:r>
                    <m:d>
                      <m:dPr>
                        <m:begChr m:val="|"/>
                        <m:endChr m:val="|"/>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𝒙</m:t>
                        </m:r>
                        <m:r>
                          <a:rPr lang="en-US" altLang="zh-CN" sz="2400">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b="1" i="1" smtClean="0">
                                <a:solidFill>
                                  <a:srgbClr val="000000"/>
                                </a:solidFill>
                                <a:latin typeface="Cambria Math" panose="02040503050406030204" pitchFamily="18" charset="0"/>
                              </a:rPr>
                              <m:t>𝒙</m:t>
                            </m:r>
                          </m:e>
                          <m:sub>
                            <m:r>
                              <a:rPr lang="en-US" altLang="zh-CN" sz="2400">
                                <a:solidFill>
                                  <a:srgbClr val="000000"/>
                                </a:solidFill>
                                <a:latin typeface="Cambria Math" panose="02040503050406030204" pitchFamily="18" charset="0"/>
                              </a:rPr>
                              <m:t>𝟎</m:t>
                            </m:r>
                          </m:sub>
                        </m:sSub>
                      </m:e>
                    </m:d>
                    <m:r>
                      <a:rPr lang="en-US" altLang="zh-CN" sz="2400">
                        <a:solidFill>
                          <a:srgbClr val="000000"/>
                        </a:solidFill>
                        <a:latin typeface="Cambria Math" panose="02040503050406030204" pitchFamily="18" charset="0"/>
                      </a:rPr>
                      <m:t>&lt;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zh-CN" altLang="en-US" sz="2400" i="1">
                            <a:solidFill>
                              <a:srgbClr val="000000"/>
                            </a:solidFill>
                            <a:latin typeface="Cambria Math" panose="02040503050406030204" pitchFamily="18" charset="0"/>
                          </a:rPr>
                          <m:t>𝛅</m:t>
                        </m:r>
                      </m:e>
                      <m:sub>
                        <m:r>
                          <a:rPr lang="en-US" altLang="zh-CN" sz="2400" b="1" i="1" smtClean="0">
                            <a:solidFill>
                              <a:srgbClr val="000000"/>
                            </a:solidFill>
                            <a:latin typeface="Cambria Math" panose="02040503050406030204" pitchFamily="18" charset="0"/>
                            <a:ea typeface="Cambria Math" panose="02040503050406030204" pitchFamily="18" charset="0"/>
                          </a:rPr>
                          <m:t>𝟐</m:t>
                        </m:r>
                      </m:sub>
                    </m:sSub>
                  </m:oMath>
                </a14:m>
                <a:r>
                  <a:rPr lang="zh-CN" altLang="en-US" sz="2400" b="1" dirty="0" smtClean="0"/>
                  <a:t>时，</a:t>
                </a:r>
                <a:endParaRPr lang="en-US" altLang="zh-CN" sz="2400" b="1" dirty="0" smtClean="0"/>
              </a:p>
              <a:p>
                <a:pPr algn="l"/>
                <a:r>
                  <a:rPr lang="zh-CN" altLang="en-US" sz="2400" dirty="0" smtClean="0">
                    <a:solidFill>
                      <a:schemeClr val="tx1"/>
                    </a:solidFill>
                  </a:rPr>
                  <a:t>有</a:t>
                </a:r>
                <a14:m>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r>
                          <a:rPr lang="en-US" altLang="zh-CN" sz="2400" i="1">
                            <a:latin typeface="Cambria Math" panose="02040503050406030204" pitchFamily="18" charset="0"/>
                          </a:rPr>
                          <m:t>𝒈</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solidFill>
                              <a:schemeClr val="tx1"/>
                            </a:solidFill>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i="1">
                                <a:latin typeface="Cambria Math" panose="02040503050406030204" pitchFamily="18" charset="0"/>
                              </a:rPr>
                              <m:t>𝟎</m:t>
                            </m:r>
                          </m:sub>
                        </m:sSub>
                      </m:e>
                    </m:d>
                    <m:r>
                      <a:rPr lang="en-US" altLang="zh-CN" sz="2400" i="1">
                        <a:solidFill>
                          <a:schemeClr val="tx1"/>
                        </a:solidFill>
                        <a:latin typeface="Cambria Math" panose="02040503050406030204" pitchFamily="18" charset="0"/>
                      </a:rPr>
                      <m:t>&lt;</m:t>
                    </m:r>
                    <m:r>
                      <a:rPr lang="zh-CN" altLang="en-US" sz="2400" i="1">
                        <a:solidFill>
                          <a:schemeClr val="tx1"/>
                        </a:solidFill>
                        <a:latin typeface="Cambria Math" panose="02040503050406030204" pitchFamily="18" charset="0"/>
                      </a:rPr>
                      <m:t>𝜺</m:t>
                    </m:r>
                  </m:oMath>
                </a14:m>
                <a:endParaRPr lang="en-US" altLang="zh-CN" sz="240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134977" y="1876448"/>
                <a:ext cx="3434366" cy="1726370"/>
              </a:xfrm>
              <a:prstGeom prst="rect">
                <a:avLst/>
              </a:prstGeom>
              <a:blipFill rotWithShape="0">
                <a:blip r:embed="rId4"/>
                <a:stretch>
                  <a:fillRect l="-2660" r="-11525" b="-60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657941" y="1879360"/>
                <a:ext cx="3559501" cy="2081660"/>
              </a:xfrm>
              <a:prstGeom prst="rect">
                <a:avLst/>
              </a:prstGeom>
            </p:spPr>
            <p:txBody>
              <a:bodyPr wrap="none">
                <a:spAutoFit/>
              </a:bodyPr>
              <a:lstStyle/>
              <a:p>
                <a:pPr lvl="0" algn="l"/>
                <a14:m>
                  <m:oMathPara xmlns:m="http://schemas.openxmlformats.org/officeDocument/2006/math">
                    <m:oMathParaPr>
                      <m:jc m:val="left"/>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𝒈</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r>
                            <a:rPr lang="en-US" altLang="zh-CN" sz="2400" i="1">
                              <a:solidFill>
                                <a:srgbClr val="000000"/>
                              </a:solidFill>
                              <a:latin typeface="Cambria Math" panose="02040503050406030204" pitchFamily="18" charset="0"/>
                            </a:rPr>
                            <m:t>)</m:t>
                          </m:r>
                        </m:e>
                      </m:func>
                    </m:oMath>
                  </m:oMathPara>
                </a14:m>
                <a:endParaRPr lang="en-US" altLang="zh-CN" sz="2400" i="1" dirty="0">
                  <a:solidFill>
                    <a:srgbClr val="000000"/>
                  </a:solidFill>
                  <a:latin typeface="Cambria Math" panose="02040503050406030204" pitchFamily="18" charset="0"/>
                </a:endParaRPr>
              </a:p>
              <a:p>
                <a:pPr lvl="0" algn="l"/>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𝜺</m:t>
                      </m:r>
                      <m:r>
                        <a:rPr lang="en-US" altLang="zh-CN" sz="2400" i="1">
                          <a:solidFill>
                            <a:srgbClr val="000000"/>
                          </a:solidFill>
                          <a:latin typeface="Cambria Math" panose="02040503050406030204" pitchFamily="18" charset="0"/>
                        </a:rPr>
                        <m:t>&gt;</m:t>
                      </m:r>
                      <m:r>
                        <a:rPr lang="en-US" altLang="zh-CN" sz="2400" i="1">
                          <a:solidFill>
                            <a:srgbClr val="000000"/>
                          </a:solidFill>
                          <a:latin typeface="Cambria Math" panose="02040503050406030204" pitchFamily="18" charset="0"/>
                        </a:rPr>
                        <m:t>𝟎</m:t>
                      </m:r>
                      <m:r>
                        <m:rPr>
                          <m:nor/>
                        </m:rPr>
                        <a:rPr lang="zh-CN" altLang="en-US" sz="2400" i="1" dirty="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m:t>
                      </m:r>
                      <m:r>
                        <a:rPr lang="zh-CN" altLang="en-US" sz="2400" i="1">
                          <a:solidFill>
                            <a:srgbClr val="000000"/>
                          </a:solidFill>
                          <a:latin typeface="Cambria Math" panose="02040503050406030204" pitchFamily="18" charset="0"/>
                        </a:rPr>
                        <m:t>𝛅</m:t>
                      </m:r>
                      <m:r>
                        <m:rPr>
                          <m:nor/>
                        </m:rPr>
                        <a:rPr lang="en-US" altLang="zh-CN" sz="2400" b="1" i="0" smtClean="0">
                          <a:solidFill>
                            <a:srgbClr val="000000"/>
                          </a:solidFill>
                          <a:latin typeface="Cambria Math" panose="02040503050406030204" pitchFamily="18" charset="0"/>
                        </a:rPr>
                        <m:t>&gt;0</m:t>
                      </m:r>
                      <m:r>
                        <m:rPr>
                          <m:nor/>
                        </m:rPr>
                        <a:rPr lang="zh-CN" altLang="en-US" sz="2400" dirty="0">
                          <a:solidFill>
                            <a:srgbClr val="000000"/>
                          </a:solidFill>
                        </a:rPr>
                        <m:t>，</m:t>
                      </m:r>
                      <m:r>
                        <m:rPr>
                          <m:nor/>
                        </m:rPr>
                        <a:rPr lang="en-US" altLang="zh-CN" sz="2400" dirty="0">
                          <a:solidFill>
                            <a:srgbClr val="000000"/>
                          </a:solidFill>
                        </a:rPr>
                        <m:t> </m:t>
                      </m:r>
                    </m:oMath>
                  </m:oMathPara>
                </a14:m>
                <a:endParaRPr lang="en-US" altLang="zh-CN" sz="2400" dirty="0">
                  <a:solidFill>
                    <a:srgbClr val="000000"/>
                  </a:solidFill>
                </a:endParaRPr>
              </a:p>
              <a:p>
                <a:pPr lvl="0" algn="l"/>
                <a14:m>
                  <m:oMathPara xmlns:m="http://schemas.openxmlformats.org/officeDocument/2006/math">
                    <m:oMathParaPr>
                      <m:jc m:val="left"/>
                    </m:oMathParaPr>
                    <m:oMath xmlns:m="http://schemas.openxmlformats.org/officeDocument/2006/math">
                      <m:r>
                        <m:rPr>
                          <m:nor/>
                        </m:rPr>
                        <a:rPr lang="zh-CN" altLang="en-US" sz="2400" dirty="0">
                          <a:solidFill>
                            <a:srgbClr val="000000"/>
                          </a:solidFill>
                        </a:rPr>
                        <m:t>当</m:t>
                      </m:r>
                      <m:r>
                        <a:rPr lang="en-US" altLang="zh-CN" sz="2400">
                          <a:solidFill>
                            <a:srgbClr val="000000"/>
                          </a:solidFill>
                          <a:latin typeface="Cambria Math" panose="02040503050406030204" pitchFamily="18" charset="0"/>
                        </a:rPr>
                        <m:t>𝟎</m:t>
                      </m:r>
                      <m:r>
                        <a:rPr lang="en-US" altLang="zh-CN" sz="2400">
                          <a:solidFill>
                            <a:srgbClr val="000000"/>
                          </a:solidFill>
                          <a:latin typeface="Cambria Math" panose="02040503050406030204" pitchFamily="18" charset="0"/>
                        </a:rPr>
                        <m:t>&lt;</m:t>
                      </m:r>
                      <m:d>
                        <m:dPr>
                          <m:begChr m:val="|"/>
                          <m:endChr m:val="|"/>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𝒙</m:t>
                              </m:r>
                            </m:e>
                            <m:sub>
                              <m:r>
                                <a:rPr lang="en-US" altLang="zh-CN" sz="2400">
                                  <a:solidFill>
                                    <a:srgbClr val="000000"/>
                                  </a:solidFill>
                                  <a:latin typeface="Cambria Math" panose="02040503050406030204" pitchFamily="18" charset="0"/>
                                </a:rPr>
                                <m:t>𝟎</m:t>
                              </m:r>
                            </m:sub>
                          </m:sSub>
                        </m:e>
                      </m:d>
                      <m:r>
                        <a:rPr lang="en-US" altLang="zh-CN" sz="2400">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𝛅</m:t>
                      </m:r>
                      <m:r>
                        <m:rPr>
                          <m:nor/>
                        </m:rPr>
                        <a:rPr lang="zh-CN" altLang="en-US" sz="2400" dirty="0">
                          <a:solidFill>
                            <a:srgbClr val="000000"/>
                          </a:solidFill>
                        </a:rPr>
                        <m:t>时</m:t>
                      </m:r>
                    </m:oMath>
                  </m:oMathPara>
                </a14:m>
                <a:endParaRPr lang="en-US" altLang="zh-CN" sz="2400" dirty="0">
                  <a:solidFill>
                    <a:srgbClr val="000000"/>
                  </a:solidFill>
                </a:endParaRPr>
              </a:p>
              <a:p>
                <a:pPr lvl="0" algn="l"/>
                <a14:m>
                  <m:oMathPara xmlns:m="http://schemas.openxmlformats.org/officeDocument/2006/math">
                    <m:oMathParaPr>
                      <m:jc m:val="left"/>
                    </m:oMathParaPr>
                    <m:oMath xmlns:m="http://schemas.openxmlformats.org/officeDocument/2006/math">
                      <m:r>
                        <m:rPr>
                          <m:nor/>
                        </m:rPr>
                        <a:rPr lang="zh-CN" altLang="en-US" sz="2400" dirty="0">
                          <a:solidFill>
                            <a:srgbClr val="000000"/>
                          </a:solidFill>
                        </a:rPr>
                        <m:t>有</m:t>
                      </m:r>
                      <m:d>
                        <m:dPr>
                          <m:begChr m:val="|"/>
                          <m:endChr m:val="|"/>
                          <m:ctrlPr>
                            <a:rPr lang="en-US" altLang="zh-CN" sz="2400" i="1">
                              <a:solidFill>
                                <a:srgbClr val="000000"/>
                              </a:solidFill>
                              <a:latin typeface="Cambria Math" panose="02040503050406030204" pitchFamily="18" charset="0"/>
                            </a:rPr>
                          </m:ctrlPr>
                        </m:dPr>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𝒈</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e>
                          </m:d>
                          <m:r>
                            <a:rPr lang="en-US" altLang="zh-CN" sz="2400" b="1" i="1" smtClean="0">
                              <a:latin typeface="Cambria Math" panose="02040503050406030204" pitchFamily="18" charset="0"/>
                            </a:rPr>
                            <m:t>−</m:t>
                          </m:r>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r>
                            <a:rPr lang="en-US" altLang="zh-CN" sz="2400" i="1">
                              <a:solidFill>
                                <a:srgbClr val="000000"/>
                              </a:solidFill>
                              <a:latin typeface="Cambria Math" panose="02040503050406030204" pitchFamily="18" charset="0"/>
                            </a:rPr>
                            <m:t>)</m:t>
                          </m:r>
                        </m:e>
                      </m:d>
                      <m:r>
                        <a:rPr lang="en-US" altLang="zh-CN" sz="2400" i="1">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𝜺</m:t>
                      </m:r>
                    </m:oMath>
                  </m:oMathPara>
                </a14:m>
                <a:endParaRPr lang="en-US" altLang="zh-CN" sz="2400" dirty="0">
                  <a:solidFill>
                    <a:srgbClr val="000000"/>
                  </a:solidFill>
                </a:endParaRPr>
              </a:p>
              <a:p>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8657941" y="1879360"/>
                <a:ext cx="3559501" cy="2081660"/>
              </a:xfrm>
              <a:prstGeom prst="rect">
                <a:avLst/>
              </a:prstGeom>
              <a:blipFill rotWithShape="0">
                <a:blip r:embed="rId5"/>
                <a:stretch>
                  <a:fillRect l="-1199"/>
                </a:stretch>
              </a:blipFill>
            </p:spPr>
            <p:txBody>
              <a:bodyPr/>
              <a:lstStyle/>
              <a:p>
                <a:r>
                  <a:rPr lang="zh-CN" altLang="en-US">
                    <a:noFill/>
                  </a:rPr>
                  <a:t> </a:t>
                </a:r>
              </a:p>
            </p:txBody>
          </p:sp>
        </mc:Fallback>
      </mc:AlternateContent>
      <p:sp>
        <p:nvSpPr>
          <p:cNvPr id="12" name="右箭头 11"/>
          <p:cNvSpPr/>
          <p:nvPr/>
        </p:nvSpPr>
        <p:spPr bwMode="auto">
          <a:xfrm>
            <a:off x="7667950" y="2963064"/>
            <a:ext cx="1009592" cy="45719"/>
          </a:xfrm>
          <a:prstGeom prst="rightArrow">
            <a:avLst/>
          </a:prstGeom>
          <a:solidFill>
            <a:schemeClr val="tx1"/>
          </a:solidFill>
          <a:ln w="57150"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8677542" y="2407136"/>
                <a:ext cx="5746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FF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𝜺</m:t>
                      </m:r>
                    </m:oMath>
                  </m:oMathPara>
                </a14:m>
                <a:endParaRPr lang="zh-CN" altLang="en-US" sz="2400"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8677542" y="2407136"/>
                <a:ext cx="574641" cy="461665"/>
              </a:xfrm>
              <a:prstGeom prst="rect">
                <a:avLst/>
              </a:prstGeom>
              <a:blipFill rotWithShape="0">
                <a:blip r:embed="rId6"/>
                <a:stretch>
                  <a:fillRect l="-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851392" y="2392572"/>
                <a:ext cx="5746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FF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𝜺</m:t>
                      </m:r>
                    </m:oMath>
                  </m:oMathPara>
                </a14:m>
                <a:endParaRPr lang="zh-CN" altLang="en-US" sz="2400"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851392" y="2392572"/>
                <a:ext cx="574641" cy="461665"/>
              </a:xfrm>
              <a:prstGeom prst="rect">
                <a:avLst/>
              </a:prstGeom>
              <a:blipFill rotWithShape="0">
                <a:blip r:embed="rId7"/>
                <a:stretch>
                  <a:fillRect l="-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9725869" y="2415787"/>
                <a:ext cx="9361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B0F0"/>
                          </a:solidFill>
                          <a:latin typeface="Cambria Math" panose="02040503050406030204" pitchFamily="18" charset="0"/>
                          <a:ea typeface="Cambria Math" panose="02040503050406030204" pitchFamily="18" charset="0"/>
                        </a:rPr>
                        <m:t>∃</m:t>
                      </m:r>
                      <m:r>
                        <a:rPr lang="zh-CN" altLang="en-US" sz="2400" i="1">
                          <a:solidFill>
                            <a:srgbClr val="00B0F0"/>
                          </a:solidFill>
                          <a:latin typeface="Cambria Math" panose="02040503050406030204" pitchFamily="18" charset="0"/>
                        </a:rPr>
                        <m:t>𝛅</m:t>
                      </m:r>
                    </m:oMath>
                  </m:oMathPara>
                </a14:m>
                <a:endParaRPr lang="zh-CN" altLang="en-US" dirty="0">
                  <a:solidFill>
                    <a:srgbClr val="00B0F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9725869" y="2415787"/>
                <a:ext cx="936104"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8976320" y="3164647"/>
                <a:ext cx="3262830" cy="509178"/>
              </a:xfrm>
              <a:prstGeom prst="rect">
                <a:avLst/>
              </a:prstGeom>
              <a:noFill/>
            </p:spPr>
            <p:txBody>
              <a:bodyPr wrap="square" rtlCol="0">
                <a:spAutoFit/>
              </a:bodyPr>
              <a:lstStyle/>
              <a:p>
                <a:pPr lvl="0" algn="l"/>
                <a14:m>
                  <m:oMathPara xmlns:m="http://schemas.openxmlformats.org/officeDocument/2006/math">
                    <m:oMathParaPr>
                      <m:jc m:val="left"/>
                    </m:oMathParaPr>
                    <m:oMath xmlns:m="http://schemas.openxmlformats.org/officeDocument/2006/math">
                      <m:d>
                        <m:dPr>
                          <m:begChr m:val="|"/>
                          <m:endChr m:val="|"/>
                          <m:ctrlPr>
                            <a:rPr lang="en-US" altLang="zh-CN" sz="2400" i="1" smtClean="0">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𝒇</m:t>
                          </m:r>
                          <m:d>
                            <m:dPr>
                              <m:ctrlPr>
                                <a:rPr lang="en-US" altLang="zh-CN" sz="2400" i="1">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𝒈</m:t>
                              </m:r>
                              <m:d>
                                <m:dPr>
                                  <m:ctrlPr>
                                    <a:rPr lang="en-US" altLang="zh-CN" sz="2400" i="1">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𝒙</m:t>
                                  </m:r>
                                </m:e>
                              </m:d>
                            </m:e>
                          </m:d>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𝒇</m:t>
                          </m:r>
                          <m:r>
                            <a:rPr lang="en-US" altLang="zh-CN" sz="2400" i="1">
                              <a:solidFill>
                                <a:srgbClr val="00B050"/>
                              </a:solidFill>
                              <a:latin typeface="Cambria Math" panose="02040503050406030204" pitchFamily="18" charset="0"/>
                            </a:rPr>
                            <m:t>(</m:t>
                          </m:r>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𝒖</m:t>
                              </m:r>
                            </m:e>
                            <m:sub>
                              <m:r>
                                <a:rPr lang="en-US" altLang="zh-CN" sz="2400" i="1">
                                  <a:solidFill>
                                    <a:srgbClr val="00B050"/>
                                  </a:solidFill>
                                  <a:latin typeface="Cambria Math" panose="02040503050406030204" pitchFamily="18" charset="0"/>
                                </a:rPr>
                                <m:t>𝟎</m:t>
                              </m:r>
                            </m:sub>
                          </m:sSub>
                          <m:r>
                            <a:rPr lang="en-US" altLang="zh-CN" sz="2400" i="1">
                              <a:solidFill>
                                <a:srgbClr val="00B050"/>
                              </a:solidFill>
                              <a:latin typeface="Cambria Math" panose="02040503050406030204" pitchFamily="18" charset="0"/>
                            </a:rPr>
                            <m:t>)</m:t>
                          </m:r>
                        </m:e>
                      </m:d>
                      <m:r>
                        <a:rPr lang="en-US" altLang="zh-CN" sz="2400" i="1">
                          <a:solidFill>
                            <a:srgbClr val="00B050"/>
                          </a:solidFill>
                          <a:latin typeface="Cambria Math" panose="02040503050406030204" pitchFamily="18" charset="0"/>
                        </a:rPr>
                        <m:t>&lt;</m:t>
                      </m:r>
                      <m:r>
                        <a:rPr lang="zh-CN" altLang="en-US" sz="2400" i="1">
                          <a:solidFill>
                            <a:srgbClr val="00B050"/>
                          </a:solidFill>
                          <a:latin typeface="Cambria Math" panose="02040503050406030204" pitchFamily="18" charset="0"/>
                        </a:rPr>
                        <m:t>𝜺</m:t>
                      </m:r>
                    </m:oMath>
                  </m:oMathPara>
                </a14:m>
                <a:endParaRPr lang="zh-CN" altLang="en-US" dirty="0">
                  <a:solidFill>
                    <a:srgbClr val="00B05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8976320" y="3164647"/>
                <a:ext cx="3262830" cy="509178"/>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181402" y="3139630"/>
                <a:ext cx="272255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rgbClr val="00B050"/>
                              </a:solidFill>
                              <a:latin typeface="Cambria Math" panose="02040503050406030204" pitchFamily="18" charset="0"/>
                            </a:rPr>
                          </m:ctrlPr>
                        </m:dPr>
                        <m:e>
                          <m:r>
                            <a:rPr lang="en-US" altLang="zh-CN" sz="2400">
                              <a:solidFill>
                                <a:srgbClr val="00B050"/>
                              </a:solidFill>
                              <a:latin typeface="Cambria Math" panose="02040503050406030204" pitchFamily="18" charset="0"/>
                            </a:rPr>
                            <m:t>𝒇</m:t>
                          </m:r>
                          <m:r>
                            <a:rPr lang="en-US" altLang="zh-CN" sz="2400">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𝒖</m:t>
                          </m:r>
                          <m:r>
                            <a:rPr lang="en-US" altLang="zh-CN" sz="2400">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𝒇</m:t>
                          </m:r>
                          <m:r>
                            <a:rPr lang="en-US" altLang="zh-CN" sz="2400" i="1">
                              <a:solidFill>
                                <a:srgbClr val="00B050"/>
                              </a:solidFill>
                              <a:latin typeface="Cambria Math" panose="02040503050406030204" pitchFamily="18" charset="0"/>
                            </a:rPr>
                            <m:t>(</m:t>
                          </m:r>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𝒖</m:t>
                              </m:r>
                            </m:e>
                            <m:sub>
                              <m:r>
                                <a:rPr lang="en-US" altLang="zh-CN" sz="2400" i="1">
                                  <a:solidFill>
                                    <a:srgbClr val="00B050"/>
                                  </a:solidFill>
                                  <a:latin typeface="Cambria Math" panose="02040503050406030204" pitchFamily="18" charset="0"/>
                                </a:rPr>
                                <m:t>𝟎</m:t>
                              </m:r>
                            </m:sub>
                          </m:sSub>
                          <m:r>
                            <a:rPr lang="en-US" altLang="zh-CN" sz="2400" i="1">
                              <a:solidFill>
                                <a:srgbClr val="00B050"/>
                              </a:solidFill>
                              <a:latin typeface="Cambria Math" panose="02040503050406030204" pitchFamily="18" charset="0"/>
                            </a:rPr>
                            <m:t>)</m:t>
                          </m:r>
                        </m:e>
                      </m:d>
                      <m:r>
                        <a:rPr lang="en-US" altLang="zh-CN" sz="2400">
                          <a:solidFill>
                            <a:srgbClr val="00B050"/>
                          </a:solidFill>
                          <a:latin typeface="Cambria Math" panose="02040503050406030204" pitchFamily="18" charset="0"/>
                        </a:rPr>
                        <m:t>&lt;</m:t>
                      </m:r>
                      <m:r>
                        <a:rPr lang="zh-CN" altLang="en-US" sz="2400">
                          <a:solidFill>
                            <a:srgbClr val="00B050"/>
                          </a:solidFill>
                          <a:latin typeface="Cambria Math" panose="02040503050406030204" pitchFamily="18" charset="0"/>
                        </a:rPr>
                        <m:t>𝜺</m:t>
                      </m:r>
                    </m:oMath>
                  </m:oMathPara>
                </a14:m>
                <a:endParaRPr lang="zh-CN" altLang="en-US" dirty="0">
                  <a:solidFill>
                    <a:srgbClr val="00B05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181402" y="3139630"/>
                <a:ext cx="2722556" cy="461665"/>
              </a:xfrm>
              <a:prstGeom prst="rect">
                <a:avLst/>
              </a:prstGeom>
              <a:blipFill rotWithShape="0">
                <a:blip r:embed="rId10"/>
                <a:stretch>
                  <a:fillRect b="-18421"/>
                </a:stretch>
              </a:blipFill>
            </p:spPr>
            <p:txBody>
              <a:bodyPr/>
              <a:lstStyle/>
              <a:p>
                <a:r>
                  <a:rPr lang="zh-CN" altLang="en-US">
                    <a:noFill/>
                  </a:rPr>
                  <a:t> </a:t>
                </a:r>
              </a:p>
            </p:txBody>
          </p:sp>
        </mc:Fallback>
      </mc:AlternateContent>
      <p:cxnSp>
        <p:nvCxnSpPr>
          <p:cNvPr id="23" name="直接箭头连接符 22"/>
          <p:cNvCxnSpPr/>
          <p:nvPr/>
        </p:nvCxnSpPr>
        <p:spPr bwMode="auto">
          <a:xfrm>
            <a:off x="3082072" y="2635575"/>
            <a:ext cx="1000524" cy="22085"/>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bwMode="auto">
          <a:xfrm>
            <a:off x="6955393" y="2646617"/>
            <a:ext cx="364871" cy="886075"/>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p:nvPr/>
        </p:nvCxnSpPr>
        <p:spPr bwMode="auto">
          <a:xfrm flipH="1" flipV="1">
            <a:off x="3515921" y="3097075"/>
            <a:ext cx="706416" cy="280556"/>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任意多边形 25"/>
          <p:cNvSpPr/>
          <p:nvPr/>
        </p:nvSpPr>
        <p:spPr bwMode="auto">
          <a:xfrm>
            <a:off x="2542680" y="3571875"/>
            <a:ext cx="7293684" cy="397796"/>
          </a:xfrm>
          <a:custGeom>
            <a:avLst/>
            <a:gdLst>
              <a:gd name="connsiteX0" fmla="*/ 0 w 7293684"/>
              <a:gd name="connsiteY0" fmla="*/ 107577 h 1065487"/>
              <a:gd name="connsiteX1" fmla="*/ 2958353 w 7293684"/>
              <a:gd name="connsiteY1" fmla="*/ 1065008 h 1065487"/>
              <a:gd name="connsiteX2" fmla="*/ 7293684 w 7293684"/>
              <a:gd name="connsiteY2" fmla="*/ 0 h 1065487"/>
              <a:gd name="connsiteX3" fmla="*/ 7293684 w 7293684"/>
              <a:gd name="connsiteY3" fmla="*/ 0 h 1065487"/>
            </a:gdLst>
            <a:ahLst/>
            <a:cxnLst>
              <a:cxn ang="0">
                <a:pos x="connsiteX0" y="connsiteY0"/>
              </a:cxn>
              <a:cxn ang="0">
                <a:pos x="connsiteX1" y="connsiteY1"/>
              </a:cxn>
              <a:cxn ang="0">
                <a:pos x="connsiteX2" y="connsiteY2"/>
              </a:cxn>
              <a:cxn ang="0">
                <a:pos x="connsiteX3" y="connsiteY3"/>
              </a:cxn>
            </a:cxnLst>
            <a:rect l="l" t="t" r="r" b="b"/>
            <a:pathLst>
              <a:path w="7293684" h="1065487">
                <a:moveTo>
                  <a:pt x="0" y="107577"/>
                </a:moveTo>
                <a:cubicBezTo>
                  <a:pt x="871369" y="595257"/>
                  <a:pt x="1742739" y="1082937"/>
                  <a:pt x="2958353" y="1065008"/>
                </a:cubicBezTo>
                <a:cubicBezTo>
                  <a:pt x="4173967" y="1047079"/>
                  <a:pt x="7293684" y="0"/>
                  <a:pt x="7293684" y="0"/>
                </a:cubicBezTo>
                <a:lnTo>
                  <a:pt x="7293684" y="0"/>
                </a:lnTo>
              </a:path>
            </a:pathLst>
          </a:custGeom>
          <a:noFill/>
          <a:ln w="254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5347963" y="2433248"/>
                <a:ext cx="1133744" cy="461665"/>
              </a:xfrm>
              <a:prstGeom prst="rect">
                <a:avLst/>
              </a:prstGeom>
              <a:solidFill>
                <a:sysClr val="window" lastClr="FFFFFF">
                  <a:lumMod val="95000"/>
                </a:sys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B0F0"/>
                          </a:solidFill>
                          <a:latin typeface="Cambria Math" panose="02040503050406030204" pitchFamily="18" charset="0"/>
                          <a:ea typeface="Cambria Math" panose="02040503050406030204" pitchFamily="18" charset="0"/>
                        </a:rPr>
                        <m:t>∃</m:t>
                      </m:r>
                      <m:r>
                        <a:rPr lang="zh-CN" altLang="en-US" sz="2400" i="1">
                          <a:solidFill>
                            <a:srgbClr val="00B0F0"/>
                          </a:solidFill>
                          <a:latin typeface="Cambria Math" panose="02040503050406030204" pitchFamily="18" charset="0"/>
                        </a:rPr>
                        <m:t>𝛅</m:t>
                      </m:r>
                      <m:r>
                        <a:rPr lang="en-US" altLang="zh-CN" sz="2400" b="1" i="1" smtClean="0">
                          <a:solidFill>
                            <a:srgbClr val="00B0F0"/>
                          </a:solidFill>
                          <a:latin typeface="Cambria Math" panose="02040503050406030204" pitchFamily="18" charset="0"/>
                        </a:rPr>
                        <m:t>&gt;</m:t>
                      </m:r>
                      <m:r>
                        <a:rPr lang="en-US" altLang="zh-CN" sz="2400" b="1" i="1" smtClean="0">
                          <a:solidFill>
                            <a:srgbClr val="00B0F0"/>
                          </a:solidFill>
                          <a:latin typeface="Cambria Math" panose="02040503050406030204" pitchFamily="18" charset="0"/>
                        </a:rPr>
                        <m:t>𝟎</m:t>
                      </m:r>
                    </m:oMath>
                  </m:oMathPara>
                </a14:m>
                <a:endParaRPr lang="zh-CN" altLang="en-US" dirty="0">
                  <a:solidFill>
                    <a:srgbClr val="00B0F0"/>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5347963" y="2433248"/>
                <a:ext cx="1133744" cy="461665"/>
              </a:xfrm>
              <a:prstGeom prst="rect">
                <a:avLst/>
              </a:prstGeom>
              <a:blipFill rotWithShape="0">
                <a:blip r:embed="rId11"/>
                <a:stretch>
                  <a:fillRect l="-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580314" y="2818012"/>
                <a:ext cx="439544" cy="461665"/>
              </a:xfrm>
              <a:prstGeom prst="rect">
                <a:avLst/>
              </a:prstGeom>
              <a:solidFill>
                <a:sysClr val="window" lastClr="FFFFFF">
                  <a:lumMod val="95000"/>
                </a:sysClr>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B0F0"/>
                          </a:solidFill>
                          <a:latin typeface="Cambria Math" panose="02040503050406030204" pitchFamily="18" charset="0"/>
                        </a:rPr>
                        <m:t>𝛅</m:t>
                      </m:r>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6580314" y="2818012"/>
                <a:ext cx="439544" cy="461665"/>
              </a:xfrm>
              <a:prstGeom prst="rect">
                <a:avLst/>
              </a:prstGeom>
              <a:blipFill rotWithShape="0">
                <a:blip r:embed="rId12"/>
                <a:stretch>
                  <a:fillRect l="-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092396" y="2415786"/>
                <a:ext cx="586956" cy="461665"/>
              </a:xfrm>
              <a:prstGeom prst="rect">
                <a:avLst/>
              </a:prstGeom>
              <a:solidFill>
                <a:sysClr val="window" lastClr="FFFFFF">
                  <a:lumMod val="95000"/>
                </a:sys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7030A0"/>
                              </a:solidFill>
                              <a:latin typeface="Cambria Math" panose="02040503050406030204" pitchFamily="18" charset="0"/>
                              <a:ea typeface="Cambria Math" panose="02040503050406030204" pitchFamily="18" charset="0"/>
                            </a:rPr>
                          </m:ctrlPr>
                        </m:sSubPr>
                        <m:e>
                          <m:r>
                            <a:rPr lang="zh-CN" altLang="en-US" sz="2400" i="1">
                              <a:solidFill>
                                <a:srgbClr val="7030A0"/>
                              </a:solidFill>
                              <a:latin typeface="Cambria Math" panose="02040503050406030204" pitchFamily="18" charset="0"/>
                            </a:rPr>
                            <m:t>𝛅</m:t>
                          </m:r>
                        </m:e>
                        <m:sub>
                          <m:r>
                            <a:rPr lang="en-US" altLang="zh-CN" sz="2400" i="1">
                              <a:solidFill>
                                <a:srgbClr val="7030A0"/>
                              </a:solidFill>
                              <a:latin typeface="Cambria Math" panose="02040503050406030204" pitchFamily="18" charset="0"/>
                              <a:ea typeface="Cambria Math" panose="02040503050406030204" pitchFamily="18" charset="0"/>
                            </a:rPr>
                            <m:t>𝟏</m:t>
                          </m:r>
                        </m:sub>
                      </m:sSub>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4092396" y="2415786"/>
                <a:ext cx="586956" cy="461665"/>
              </a:xfrm>
              <a:prstGeom prst="rect">
                <a:avLst/>
              </a:prstGeom>
              <a:blipFill rotWithShape="0">
                <a:blip r:embed="rId13"/>
                <a:stretch>
                  <a:fillRect l="-2062"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351713" y="3192155"/>
                <a:ext cx="586956" cy="461665"/>
              </a:xfrm>
              <a:prstGeom prst="rect">
                <a:avLst/>
              </a:prstGeom>
              <a:solidFill>
                <a:sysClr val="window" lastClr="FFFFFF">
                  <a:lumMod val="95000"/>
                </a:sys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7030A0"/>
                              </a:solidFill>
                              <a:latin typeface="Cambria Math" panose="02040503050406030204" pitchFamily="18" charset="0"/>
                              <a:ea typeface="Cambria Math" panose="02040503050406030204" pitchFamily="18" charset="0"/>
                            </a:rPr>
                          </m:ctrlPr>
                        </m:sSubPr>
                        <m:e>
                          <m:r>
                            <a:rPr lang="zh-CN" altLang="en-US" sz="2400" i="1">
                              <a:solidFill>
                                <a:srgbClr val="7030A0"/>
                              </a:solidFill>
                              <a:latin typeface="Cambria Math" panose="02040503050406030204" pitchFamily="18" charset="0"/>
                            </a:rPr>
                            <m:t>𝛅</m:t>
                          </m:r>
                        </m:e>
                        <m:sub>
                          <m:r>
                            <a:rPr lang="en-US" altLang="zh-CN" sz="2400" i="1">
                              <a:solidFill>
                                <a:srgbClr val="7030A0"/>
                              </a:solidFill>
                              <a:latin typeface="Cambria Math" panose="02040503050406030204" pitchFamily="18" charset="0"/>
                              <a:ea typeface="Cambria Math" panose="02040503050406030204" pitchFamily="18" charset="0"/>
                            </a:rPr>
                            <m:t>𝟏</m:t>
                          </m:r>
                        </m:sub>
                      </m:sSub>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6351713" y="3192155"/>
                <a:ext cx="586956" cy="461665"/>
              </a:xfrm>
              <a:prstGeom prst="rect">
                <a:avLst/>
              </a:prstGeom>
              <a:blipFill rotWithShape="0">
                <a:blip r:embed="rId14"/>
                <a:stretch>
                  <a:fillRect l="-2083" b="-4000"/>
                </a:stretch>
              </a:blipFill>
            </p:spPr>
            <p:txBody>
              <a:bodyPr/>
              <a:lstStyle/>
              <a:p>
                <a:r>
                  <a:rPr lang="zh-CN" altLang="en-US">
                    <a:noFill/>
                  </a:rPr>
                  <a:t> </a:t>
                </a:r>
              </a:p>
            </p:txBody>
          </p:sp>
        </mc:Fallback>
      </mc:AlternateContent>
      <p:sp>
        <p:nvSpPr>
          <p:cNvPr id="92" name="矩形 91"/>
          <p:cNvSpPr/>
          <p:nvPr/>
        </p:nvSpPr>
        <p:spPr>
          <a:xfrm>
            <a:off x="879016" y="3978784"/>
            <a:ext cx="1107996" cy="461665"/>
          </a:xfrm>
          <a:prstGeom prst="rect">
            <a:avLst/>
          </a:prstGeom>
        </p:spPr>
        <p:txBody>
          <a:bodyPr wrap="none">
            <a:spAutoFit/>
          </a:bodyPr>
          <a:lstStyle/>
          <a:p>
            <a:r>
              <a:rPr kumimoji="0" lang="zh-CN" altLang="en-US" sz="2400" b="0" dirty="0">
                <a:solidFill>
                  <a:srgbClr val="FF9500"/>
                </a:solidFill>
                <a:latin typeface="Arial"/>
                <a:ea typeface="微软雅黑"/>
              </a:rPr>
              <a:t>定理４</a:t>
            </a:r>
            <a:endParaRPr lang="zh-CN" altLang="en-US" dirty="0"/>
          </a:p>
        </p:txBody>
      </p:sp>
      <p:sp>
        <p:nvSpPr>
          <p:cNvPr id="93" name="内容占位符 2"/>
          <p:cNvSpPr txBox="1">
            <a:spLocks/>
          </p:cNvSpPr>
          <p:nvPr/>
        </p:nvSpPr>
        <p:spPr>
          <a:xfrm>
            <a:off x="1837756" y="3886877"/>
            <a:ext cx="10201826" cy="159996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设函数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由函数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与函数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复合而成，             ， 若函数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在         处连续， 且              ，而函数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在          处连续，则复合函数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在           处连续</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endParaRPr kumimoji="0" lang="en-US" altLang="zh-CN" sz="1000" b="0" i="0" u="none" strike="noStrike" kern="1200" cap="none" spc="0" normalizeH="0" baseline="0" noProof="0" dirty="0" smtClean="0">
              <a:ln>
                <a:noFill/>
              </a:ln>
              <a:solidFill>
                <a:prstClr val="black"/>
              </a:solidFill>
              <a:effectLst/>
              <a:uLnTx/>
              <a:uFillTx/>
              <a:latin typeface="Arial"/>
              <a:ea typeface="微软雅黑"/>
            </a:endParaRPr>
          </a:p>
        </p:txBody>
      </p:sp>
      <p:graphicFrame>
        <p:nvGraphicFramePr>
          <p:cNvPr id="94" name="对象 93"/>
          <p:cNvGraphicFramePr>
            <a:graphicFrameLocks noChangeAspect="1"/>
          </p:cNvGraphicFramePr>
          <p:nvPr>
            <p:extLst>
              <p:ext uri="{D42A27DB-BD31-4B8C-83A1-F6EECF244321}">
                <p14:modId xmlns:p14="http://schemas.microsoft.com/office/powerpoint/2010/main" val="2197941876"/>
              </p:ext>
            </p:extLst>
          </p:nvPr>
        </p:nvGraphicFramePr>
        <p:xfrm>
          <a:off x="2905146" y="3979765"/>
          <a:ext cx="1502876" cy="461110"/>
        </p:xfrm>
        <a:graphic>
          <a:graphicData uri="http://schemas.openxmlformats.org/presentationml/2006/ole">
            <mc:AlternateContent xmlns:mc="http://schemas.openxmlformats.org/markup-compatibility/2006">
              <mc:Choice xmlns:v="urn:schemas-microsoft-com:vml" Requires="v">
                <p:oleObj spid="_x0000_s674377" name="Equation" r:id="rId15" imgW="837836" imgH="253890" progId="Equation.DSMT4">
                  <p:embed/>
                </p:oleObj>
              </mc:Choice>
              <mc:Fallback>
                <p:oleObj name="Equation" r:id="rId15" imgW="837836" imgH="25389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05146" y="3979765"/>
                        <a:ext cx="1502876" cy="461110"/>
                      </a:xfrm>
                      <a:prstGeom prst="rect">
                        <a:avLst/>
                      </a:prstGeom>
                      <a:noFill/>
                    </p:spPr>
                  </p:pic>
                </p:oleObj>
              </mc:Fallback>
            </mc:AlternateContent>
          </a:graphicData>
        </a:graphic>
      </p:graphicFrame>
      <p:graphicFrame>
        <p:nvGraphicFramePr>
          <p:cNvPr id="95" name="对象 94"/>
          <p:cNvGraphicFramePr>
            <a:graphicFrameLocks noChangeAspect="1"/>
          </p:cNvGraphicFramePr>
          <p:nvPr>
            <p:extLst>
              <p:ext uri="{D42A27DB-BD31-4B8C-83A1-F6EECF244321}">
                <p14:modId xmlns:p14="http://schemas.microsoft.com/office/powerpoint/2010/main" val="3862520052"/>
              </p:ext>
            </p:extLst>
          </p:nvPr>
        </p:nvGraphicFramePr>
        <p:xfrm>
          <a:off x="5316716" y="3976257"/>
          <a:ext cx="1013368" cy="448540"/>
        </p:xfrm>
        <a:graphic>
          <a:graphicData uri="http://schemas.openxmlformats.org/presentationml/2006/ole">
            <mc:AlternateContent xmlns:mc="http://schemas.openxmlformats.org/markup-compatibility/2006">
              <mc:Choice xmlns:v="urn:schemas-microsoft-com:vml" Requires="v">
                <p:oleObj spid="_x0000_s674378" name="Equation" r:id="rId17" imgW="583947" imgH="253890" progId="Equation.DSMT4">
                  <p:embed/>
                </p:oleObj>
              </mc:Choice>
              <mc:Fallback>
                <p:oleObj name="Equation" r:id="rId17" imgW="583947" imgH="25389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6716" y="3976257"/>
                        <a:ext cx="1013368" cy="448540"/>
                      </a:xfrm>
                      <a:prstGeom prst="rect">
                        <a:avLst/>
                      </a:prstGeom>
                      <a:noFill/>
                    </p:spPr>
                  </p:pic>
                </p:oleObj>
              </mc:Fallback>
            </mc:AlternateContent>
          </a:graphicData>
        </a:graphic>
      </p:graphicFrame>
      <p:graphicFrame>
        <p:nvGraphicFramePr>
          <p:cNvPr id="96" name="对象 95"/>
          <p:cNvGraphicFramePr>
            <a:graphicFrameLocks noChangeAspect="1"/>
          </p:cNvGraphicFramePr>
          <p:nvPr>
            <p:extLst>
              <p:ext uri="{D42A27DB-BD31-4B8C-83A1-F6EECF244321}">
                <p14:modId xmlns:p14="http://schemas.microsoft.com/office/powerpoint/2010/main" val="248238889"/>
              </p:ext>
            </p:extLst>
          </p:nvPr>
        </p:nvGraphicFramePr>
        <p:xfrm>
          <a:off x="7291363" y="3989381"/>
          <a:ext cx="1032096" cy="435416"/>
        </p:xfrm>
        <a:graphic>
          <a:graphicData uri="http://schemas.openxmlformats.org/presentationml/2006/ole">
            <mc:AlternateContent xmlns:mc="http://schemas.openxmlformats.org/markup-compatibility/2006">
              <mc:Choice xmlns:v="urn:schemas-microsoft-com:vml" Requires="v">
                <p:oleObj spid="_x0000_s674379" name="Equation" r:id="rId19" imgW="609336" imgH="253890" progId="Equation.DSMT4">
                  <p:embed/>
                </p:oleObj>
              </mc:Choice>
              <mc:Fallback>
                <p:oleObj name="Equation" r:id="rId19" imgW="609336" imgH="25389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91363" y="3989381"/>
                        <a:ext cx="1032096" cy="435416"/>
                      </a:xfrm>
                      <a:prstGeom prst="rect">
                        <a:avLst/>
                      </a:prstGeom>
                      <a:noFill/>
                    </p:spPr>
                  </p:pic>
                </p:oleObj>
              </mc:Fallback>
            </mc:AlternateContent>
          </a:graphicData>
        </a:graphic>
      </p:graphicFrame>
      <p:graphicFrame>
        <p:nvGraphicFramePr>
          <p:cNvPr id="97" name="对象 96"/>
          <p:cNvGraphicFramePr>
            <a:graphicFrameLocks noChangeAspect="1"/>
          </p:cNvGraphicFramePr>
          <p:nvPr>
            <p:extLst>
              <p:ext uri="{D42A27DB-BD31-4B8C-83A1-F6EECF244321}">
                <p14:modId xmlns:p14="http://schemas.microsoft.com/office/powerpoint/2010/main" val="114500593"/>
              </p:ext>
            </p:extLst>
          </p:nvPr>
        </p:nvGraphicFramePr>
        <p:xfrm>
          <a:off x="9809044" y="4024428"/>
          <a:ext cx="1231272" cy="365322"/>
        </p:xfrm>
        <a:graphic>
          <a:graphicData uri="http://schemas.openxmlformats.org/presentationml/2006/ole">
            <mc:AlternateContent xmlns:mc="http://schemas.openxmlformats.org/markup-compatibility/2006">
              <mc:Choice xmlns:v="urn:schemas-microsoft-com:vml" Requires="v">
                <p:oleObj spid="_x0000_s674380" name="Equation" r:id="rId21" imgW="863225" imgH="253890" progId="Equation.DSMT4">
                  <p:embed/>
                </p:oleObj>
              </mc:Choice>
              <mc:Fallback>
                <p:oleObj name="Equation" r:id="rId21" imgW="863225" imgH="25389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09044" y="4024428"/>
                        <a:ext cx="1231272" cy="365322"/>
                      </a:xfrm>
                      <a:prstGeom prst="rect">
                        <a:avLst/>
                      </a:prstGeom>
                      <a:noFill/>
                    </p:spPr>
                  </p:pic>
                </p:oleObj>
              </mc:Fallback>
            </mc:AlternateContent>
          </a:graphicData>
        </a:graphic>
      </p:graphicFrame>
      <p:graphicFrame>
        <p:nvGraphicFramePr>
          <p:cNvPr id="98" name="对象 97"/>
          <p:cNvGraphicFramePr>
            <a:graphicFrameLocks noChangeAspect="1"/>
          </p:cNvGraphicFramePr>
          <p:nvPr>
            <p:extLst>
              <p:ext uri="{D42A27DB-BD31-4B8C-83A1-F6EECF244321}">
                <p14:modId xmlns:p14="http://schemas.microsoft.com/office/powerpoint/2010/main" val="1368857552"/>
              </p:ext>
            </p:extLst>
          </p:nvPr>
        </p:nvGraphicFramePr>
        <p:xfrm>
          <a:off x="2585422" y="4435147"/>
          <a:ext cx="1023042" cy="452822"/>
        </p:xfrm>
        <a:graphic>
          <a:graphicData uri="http://schemas.openxmlformats.org/presentationml/2006/ole">
            <mc:AlternateContent xmlns:mc="http://schemas.openxmlformats.org/markup-compatibility/2006">
              <mc:Choice xmlns:v="urn:schemas-microsoft-com:vml" Requires="v">
                <p:oleObj spid="_x0000_s674381" name="Equation" r:id="rId23" imgW="583947" imgH="253890" progId="Equation.DSMT4">
                  <p:embed/>
                </p:oleObj>
              </mc:Choice>
              <mc:Fallback>
                <p:oleObj name="Equation" r:id="rId23" imgW="583947" imgH="25389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85422" y="4435147"/>
                        <a:ext cx="1023042" cy="452822"/>
                      </a:xfrm>
                      <a:prstGeom prst="rect">
                        <a:avLst/>
                      </a:prstGeom>
                      <a:noFill/>
                    </p:spPr>
                  </p:pic>
                </p:oleObj>
              </mc:Fallback>
            </mc:AlternateContent>
          </a:graphicData>
        </a:graphic>
      </p:graphicFrame>
      <p:graphicFrame>
        <p:nvGraphicFramePr>
          <p:cNvPr id="99" name="对象 98"/>
          <p:cNvGraphicFramePr>
            <a:graphicFrameLocks noChangeAspect="1"/>
          </p:cNvGraphicFramePr>
          <p:nvPr>
            <p:extLst>
              <p:ext uri="{D42A27DB-BD31-4B8C-83A1-F6EECF244321}">
                <p14:modId xmlns:p14="http://schemas.microsoft.com/office/powerpoint/2010/main" val="506348602"/>
              </p:ext>
            </p:extLst>
          </p:nvPr>
        </p:nvGraphicFramePr>
        <p:xfrm>
          <a:off x="3964420" y="4494694"/>
          <a:ext cx="633743" cy="370972"/>
        </p:xfrm>
        <a:graphic>
          <a:graphicData uri="http://schemas.openxmlformats.org/presentationml/2006/ole">
            <mc:AlternateContent xmlns:mc="http://schemas.openxmlformats.org/markup-compatibility/2006">
              <mc:Choice xmlns:v="urn:schemas-microsoft-com:vml" Requires="v">
                <p:oleObj spid="_x0000_s674382" name="Equation" r:id="rId25" imgW="393529" imgH="228501" progId="Equation.DSMT4">
                  <p:embed/>
                </p:oleObj>
              </mc:Choice>
              <mc:Fallback>
                <p:oleObj name="Equation" r:id="rId25" imgW="393529" imgH="22850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64420" y="4494694"/>
                        <a:ext cx="633743" cy="370972"/>
                      </a:xfrm>
                      <a:prstGeom prst="rect">
                        <a:avLst/>
                      </a:prstGeom>
                      <a:noFill/>
                    </p:spPr>
                  </p:pic>
                </p:oleObj>
              </mc:Fallback>
            </mc:AlternateContent>
          </a:graphicData>
        </a:graphic>
      </p:graphicFrame>
      <p:graphicFrame>
        <p:nvGraphicFramePr>
          <p:cNvPr id="100" name="对象 99"/>
          <p:cNvGraphicFramePr>
            <a:graphicFrameLocks noChangeAspect="1"/>
          </p:cNvGraphicFramePr>
          <p:nvPr>
            <p:extLst>
              <p:ext uri="{D42A27DB-BD31-4B8C-83A1-F6EECF244321}">
                <p14:modId xmlns:p14="http://schemas.microsoft.com/office/powerpoint/2010/main" val="1182431583"/>
              </p:ext>
            </p:extLst>
          </p:nvPr>
        </p:nvGraphicFramePr>
        <p:xfrm>
          <a:off x="6330084" y="4471273"/>
          <a:ext cx="1149791" cy="431172"/>
        </p:xfrm>
        <a:graphic>
          <a:graphicData uri="http://schemas.openxmlformats.org/presentationml/2006/ole">
            <mc:AlternateContent xmlns:mc="http://schemas.openxmlformats.org/markup-compatibility/2006">
              <mc:Choice xmlns:v="urn:schemas-microsoft-com:vml" Requires="v">
                <p:oleObj spid="_x0000_s674383" name="Equation" r:id="rId27" imgW="685800" imgH="254000" progId="Equation.DSMT4">
                  <p:embed/>
                </p:oleObj>
              </mc:Choice>
              <mc:Fallback>
                <p:oleObj name="Equation" r:id="rId27" imgW="685800" imgH="2540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30084" y="4471273"/>
                        <a:ext cx="1149791" cy="431172"/>
                      </a:xfrm>
                      <a:prstGeom prst="rect">
                        <a:avLst/>
                      </a:prstGeom>
                      <a:noFill/>
                    </p:spPr>
                  </p:pic>
                </p:oleObj>
              </mc:Fallback>
            </mc:AlternateContent>
          </a:graphicData>
        </a:graphic>
      </p:graphicFrame>
      <p:graphicFrame>
        <p:nvGraphicFramePr>
          <p:cNvPr id="101" name="对象 100"/>
          <p:cNvGraphicFramePr>
            <a:graphicFrameLocks noChangeAspect="1"/>
          </p:cNvGraphicFramePr>
          <p:nvPr>
            <p:extLst>
              <p:ext uri="{D42A27DB-BD31-4B8C-83A1-F6EECF244321}">
                <p14:modId xmlns:p14="http://schemas.microsoft.com/office/powerpoint/2010/main" val="1898745005"/>
              </p:ext>
            </p:extLst>
          </p:nvPr>
        </p:nvGraphicFramePr>
        <p:xfrm>
          <a:off x="8743139" y="4461107"/>
          <a:ext cx="1059257" cy="446874"/>
        </p:xfrm>
        <a:graphic>
          <a:graphicData uri="http://schemas.openxmlformats.org/presentationml/2006/ole">
            <mc:AlternateContent xmlns:mc="http://schemas.openxmlformats.org/markup-compatibility/2006">
              <mc:Choice xmlns:v="urn:schemas-microsoft-com:vml" Requires="v">
                <p:oleObj spid="_x0000_s674384" name="Equation" r:id="rId29" imgW="609336" imgH="253890" progId="Equation.DSMT4">
                  <p:embed/>
                </p:oleObj>
              </mc:Choice>
              <mc:Fallback>
                <p:oleObj name="Equation" r:id="rId29" imgW="609336" imgH="25389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743139" y="4461107"/>
                        <a:ext cx="1059257" cy="446874"/>
                      </a:xfrm>
                      <a:prstGeom prst="rect">
                        <a:avLst/>
                      </a:prstGeom>
                      <a:noFill/>
                    </p:spPr>
                  </p:pic>
                </p:oleObj>
              </mc:Fallback>
            </mc:AlternateContent>
          </a:graphicData>
        </a:graphic>
      </p:graphicFrame>
      <p:graphicFrame>
        <p:nvGraphicFramePr>
          <p:cNvPr id="102" name="对象 101"/>
          <p:cNvGraphicFramePr>
            <a:graphicFrameLocks noChangeAspect="1"/>
          </p:cNvGraphicFramePr>
          <p:nvPr>
            <p:extLst>
              <p:ext uri="{D42A27DB-BD31-4B8C-83A1-F6EECF244321}">
                <p14:modId xmlns:p14="http://schemas.microsoft.com/office/powerpoint/2010/main" val="1238115046"/>
              </p:ext>
            </p:extLst>
          </p:nvPr>
        </p:nvGraphicFramePr>
        <p:xfrm>
          <a:off x="10256677" y="4461107"/>
          <a:ext cx="660903" cy="386870"/>
        </p:xfrm>
        <a:graphic>
          <a:graphicData uri="http://schemas.openxmlformats.org/presentationml/2006/ole">
            <mc:AlternateContent xmlns:mc="http://schemas.openxmlformats.org/markup-compatibility/2006">
              <mc:Choice xmlns:v="urn:schemas-microsoft-com:vml" Requires="v">
                <p:oleObj spid="_x0000_s674385" name="Equation" r:id="rId31" imgW="393529" imgH="228501" progId="Equation.DSMT4">
                  <p:embed/>
                </p:oleObj>
              </mc:Choice>
              <mc:Fallback>
                <p:oleObj name="Equation" r:id="rId31" imgW="393529" imgH="228501"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256677" y="4461107"/>
                        <a:ext cx="660903" cy="386870"/>
                      </a:xfrm>
                      <a:prstGeom prst="rect">
                        <a:avLst/>
                      </a:prstGeom>
                      <a:noFill/>
                    </p:spPr>
                  </p:pic>
                </p:oleObj>
              </mc:Fallback>
            </mc:AlternateContent>
          </a:graphicData>
        </a:graphic>
      </p:graphicFrame>
      <p:graphicFrame>
        <p:nvGraphicFramePr>
          <p:cNvPr id="105" name="对象 104"/>
          <p:cNvGraphicFramePr>
            <a:graphicFrameLocks noChangeAspect="1"/>
          </p:cNvGraphicFramePr>
          <p:nvPr>
            <p:extLst>
              <p:ext uri="{D42A27DB-BD31-4B8C-83A1-F6EECF244321}">
                <p14:modId xmlns:p14="http://schemas.microsoft.com/office/powerpoint/2010/main" val="3727237134"/>
              </p:ext>
            </p:extLst>
          </p:nvPr>
        </p:nvGraphicFramePr>
        <p:xfrm>
          <a:off x="5940576" y="4948921"/>
          <a:ext cx="706170" cy="413368"/>
        </p:xfrm>
        <a:graphic>
          <a:graphicData uri="http://schemas.openxmlformats.org/presentationml/2006/ole">
            <mc:AlternateContent xmlns:mc="http://schemas.openxmlformats.org/markup-compatibility/2006">
              <mc:Choice xmlns:v="urn:schemas-microsoft-com:vml" Requires="v">
                <p:oleObj spid="_x0000_s674386" name="Equation" r:id="rId33" imgW="393529" imgH="228501" progId="Equation.DSMT4">
                  <p:embed/>
                </p:oleObj>
              </mc:Choice>
              <mc:Fallback>
                <p:oleObj name="Equation" r:id="rId33" imgW="393529" imgH="22850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40576" y="4948921"/>
                        <a:ext cx="706170" cy="413368"/>
                      </a:xfrm>
                      <a:prstGeom prst="rect">
                        <a:avLst/>
                      </a:prstGeom>
                      <a:noFill/>
                    </p:spPr>
                  </p:pic>
                </p:oleObj>
              </mc:Fallback>
            </mc:AlternateContent>
          </a:graphicData>
        </a:graphic>
      </p:graphicFrame>
      <p:graphicFrame>
        <p:nvGraphicFramePr>
          <p:cNvPr id="106" name="对象 105"/>
          <p:cNvGraphicFramePr>
            <a:graphicFrameLocks noChangeAspect="1"/>
          </p:cNvGraphicFramePr>
          <p:nvPr>
            <p:extLst>
              <p:ext uri="{D42A27DB-BD31-4B8C-83A1-F6EECF244321}">
                <p14:modId xmlns:p14="http://schemas.microsoft.com/office/powerpoint/2010/main" val="1297347532"/>
              </p:ext>
            </p:extLst>
          </p:nvPr>
        </p:nvGraphicFramePr>
        <p:xfrm>
          <a:off x="4141148" y="4975262"/>
          <a:ext cx="1258432" cy="386110"/>
        </p:xfrm>
        <a:graphic>
          <a:graphicData uri="http://schemas.openxmlformats.org/presentationml/2006/ole">
            <mc:AlternateContent xmlns:mc="http://schemas.openxmlformats.org/markup-compatibility/2006">
              <mc:Choice xmlns:v="urn:schemas-microsoft-com:vml" Requires="v">
                <p:oleObj spid="_x0000_s674387" name="Equation" r:id="rId34" imgW="837836" imgH="253890" progId="Equation.DSMT4">
                  <p:embed/>
                </p:oleObj>
              </mc:Choice>
              <mc:Fallback>
                <p:oleObj name="Equation" r:id="rId34" imgW="837836" imgH="25389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41148" y="4975262"/>
                        <a:ext cx="1258432" cy="38611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5" name="文本框 34"/>
              <p:cNvSpPr txBox="1"/>
              <p:nvPr/>
            </p:nvSpPr>
            <p:spPr>
              <a:xfrm>
                <a:off x="1350002" y="5493427"/>
                <a:ext cx="2258462"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zh-CN" altLang="en-US" sz="2400" i="1">
                              <a:latin typeface="Cambria Math" panose="02040503050406030204" pitchFamily="18" charset="0"/>
                            </a:rPr>
                            <m:t>𝝁</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m:oMathPara>
                </a14:m>
                <a:endParaRPr lang="zh-CN" altLang="en-US" sz="24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1350002" y="5493427"/>
                <a:ext cx="2258462" cy="461665"/>
              </a:xfrm>
              <a:prstGeom prst="rect">
                <a:avLst/>
              </a:prstGeom>
              <a:blipFill>
                <a:blip r:embed="rId35"/>
                <a:stretch>
                  <a:fillRect l="-809"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515921" y="5493427"/>
                <a:ext cx="1511311" cy="475579"/>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rPr>
                        <m:t>𝒚</m:t>
                      </m:r>
                      <m:r>
                        <a:rPr lang="en-US" altLang="zh-CN" sz="2400" i="1">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𝒆</m:t>
                          </m:r>
                        </m:e>
                        <m:sup>
                          <m:r>
                            <a:rPr lang="zh-CN" altLang="en-US" sz="2400" i="1">
                              <a:solidFill>
                                <a:srgbClr val="000000"/>
                              </a:solidFill>
                              <a:latin typeface="Cambria Math" panose="02040503050406030204" pitchFamily="18" charset="0"/>
                            </a:rPr>
                            <m:t>𝝁</m:t>
                          </m:r>
                          <m:r>
                            <a:rPr lang="en-US" altLang="zh-CN" sz="2400">
                              <a:solidFill>
                                <a:srgbClr val="000000"/>
                              </a:solidFill>
                              <a:latin typeface="Cambria Math" panose="02040503050406030204" pitchFamily="18" charset="0"/>
                            </a:rPr>
                            <m:t>𝐥𝐧</m:t>
                          </m:r>
                          <m:r>
                            <a:rPr lang="en-US" altLang="zh-CN" sz="2400" i="1">
                              <a:solidFill>
                                <a:srgbClr val="000000"/>
                              </a:solidFill>
                              <a:latin typeface="Cambria Math" panose="02040503050406030204" pitchFamily="18" charset="0"/>
                            </a:rPr>
                            <m:t>𝒙</m:t>
                          </m:r>
                        </m:sup>
                      </m:sSup>
                    </m:oMath>
                  </m:oMathPara>
                </a14:m>
                <a:endParaRPr lang="zh-CN" altLang="en-US" dirty="0">
                  <a:solidFill>
                    <a:srgbClr val="00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3515921" y="5493427"/>
                <a:ext cx="1511311" cy="475579"/>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143901" y="5470968"/>
                <a:ext cx="4108281"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400" i="1" smtClean="0">
                          <a:latin typeface="Cambria Math" panose="02040503050406030204" pitchFamily="18" charset="0"/>
                        </a:rPr>
                        <m:t>𝒙</m:t>
                      </m:r>
                      <m:r>
                        <a:rPr lang="en-US" altLang="zh-CN" sz="2400" i="1" smtClean="0">
                          <a:latin typeface="Cambria Math" panose="02040503050406030204" pitchFamily="18" charset="0"/>
                        </a:rPr>
                        <m:t>&gt;</m:t>
                      </m:r>
                      <m:r>
                        <a:rPr lang="en-US" altLang="zh-CN" sz="2400" i="1" smtClean="0">
                          <a:latin typeface="Cambria Math" panose="02040503050406030204" pitchFamily="18" charset="0"/>
                        </a:rPr>
                        <m:t>𝟎</m:t>
                      </m:r>
                      <m:r>
                        <a:rPr lang="zh-CN" altLang="en-US" sz="2400" i="1">
                          <a:latin typeface="Cambria Math" panose="02040503050406030204" pitchFamily="18" charset="0"/>
                        </a:rPr>
                        <m:t>时</m:t>
                      </m:r>
                      <m:r>
                        <a:rPr lang="zh-CN" altLang="en-US" sz="2400" i="1" smtClean="0">
                          <a:latin typeface="Cambria Math" panose="02040503050406030204" pitchFamily="18" charset="0"/>
                        </a:rPr>
                        <m:t>幂</m:t>
                      </m:r>
                      <m:r>
                        <a:rPr lang="zh-CN" altLang="en-US" sz="2400" i="1">
                          <a:latin typeface="Cambria Math" panose="02040503050406030204" pitchFamily="18" charset="0"/>
                        </a:rPr>
                        <m:t>函数</m:t>
                      </m:r>
                      <m:r>
                        <a:rPr lang="zh-CN" altLang="en-US" sz="2400" i="1" smtClean="0">
                          <a:latin typeface="Cambria Math" panose="02040503050406030204" pitchFamily="18" charset="0"/>
                        </a:rPr>
                        <m:t>是</m:t>
                      </m:r>
                      <m:r>
                        <a:rPr lang="zh-CN" altLang="en-US" sz="2400" i="1">
                          <a:latin typeface="Cambria Math" panose="02040503050406030204" pitchFamily="18" charset="0"/>
                        </a:rPr>
                        <m:t>连续</m:t>
                      </m:r>
                      <m:r>
                        <a:rPr lang="zh-CN" altLang="en-US" sz="2400" i="1" smtClean="0">
                          <a:latin typeface="Cambria Math" panose="02040503050406030204" pitchFamily="18" charset="0"/>
                        </a:rPr>
                        <m:t>的</m:t>
                      </m:r>
                      <m:r>
                        <a:rPr lang="zh-CN" altLang="en-US" sz="2400" i="1">
                          <a:latin typeface="Cambria Math" panose="02040503050406030204" pitchFamily="18" charset="0"/>
                        </a:rPr>
                        <m:t>。</m:t>
                      </m:r>
                      <m:r>
                        <a:rPr lang="en-US" altLang="zh-CN" sz="2400" b="1" i="0" smtClean="0">
                          <a:latin typeface="Cambria Math" panose="02040503050406030204" pitchFamily="18" charset="0"/>
                        </a:rPr>
                        <m:t> </m:t>
                      </m:r>
                    </m:oMath>
                  </m:oMathPara>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5143901" y="5470968"/>
                <a:ext cx="4108281" cy="461665"/>
              </a:xfrm>
              <a:prstGeom prst="rect">
                <a:avLst/>
              </a:prstGeom>
              <a:blipFill>
                <a:blip r:embed="rId37"/>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54538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ppt_x</p:attrName>
                                        </p:attrNameLst>
                                      </p:cBhvr>
                                      <p:tavLst>
                                        <p:tav tm="0">
                                          <p:val>
                                            <p:strVal val="#ppt_x-#ppt_w/2"/>
                                          </p:val>
                                        </p:tav>
                                        <p:tav tm="100000">
                                          <p:val>
                                            <p:strVal val="#ppt_x"/>
                                          </p:val>
                                        </p:tav>
                                      </p:tavLst>
                                    </p:anim>
                                    <p:anim calcmode="lin" valueType="num">
                                      <p:cBhvr>
                                        <p:cTn id="20" dur="500" fill="hold"/>
                                        <p:tgtEl>
                                          <p:spTgt spid="12"/>
                                        </p:tgtEl>
                                        <p:attrNameLst>
                                          <p:attrName>ppt_y</p:attrName>
                                        </p:attrNameLst>
                                      </p:cBhvr>
                                      <p:tavLst>
                                        <p:tav tm="0">
                                          <p:val>
                                            <p:strVal val="#ppt_y"/>
                                          </p:val>
                                        </p:tav>
                                        <p:tav tm="100000">
                                          <p:val>
                                            <p:strVal val="#ppt_y"/>
                                          </p:val>
                                        </p:tav>
                                      </p:tavLst>
                                    </p:anim>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ppt_x"/>
                                          </p:val>
                                        </p:tav>
                                        <p:tav tm="100000">
                                          <p:val>
                                            <p:strVal val="#ppt_x"/>
                                          </p:val>
                                        </p:tav>
                                      </p:tavLst>
                                    </p:anim>
                                    <p:anim calcmode="lin" valueType="num">
                                      <p:cBhvr additive="base">
                                        <p:cTn id="61" dur="500" fill="hold"/>
                                        <p:tgtEl>
                                          <p:spTgt spid="29"/>
                                        </p:tgtEl>
                                        <p:attrNameLst>
                                          <p:attrName>ppt_y</p:attrName>
                                        </p:attrNameLst>
                                      </p:cBhvr>
                                      <p:tavLst>
                                        <p:tav tm="0">
                                          <p:val>
                                            <p:strVal val="1+#ppt_h/2"/>
                                          </p:val>
                                        </p:tav>
                                        <p:tav tm="100000">
                                          <p:val>
                                            <p:strVal val="#ppt_y"/>
                                          </p:val>
                                        </p:tav>
                                      </p:tavLst>
                                    </p:anim>
                                  </p:childTnLst>
                                </p:cTn>
                              </p:par>
                            </p:childTnLst>
                          </p:cTn>
                        </p:par>
                        <p:par>
                          <p:cTn id="62" fill="hold">
                            <p:stCondLst>
                              <p:cond delay="500"/>
                            </p:stCondLst>
                            <p:childTnLst>
                              <p:par>
                                <p:cTn id="63" presetID="2" presetClass="entr" presetSubtype="4"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500" fill="hold"/>
                                        <p:tgtEl>
                                          <p:spTgt spid="30"/>
                                        </p:tgtEl>
                                        <p:attrNameLst>
                                          <p:attrName>ppt_x</p:attrName>
                                        </p:attrNameLst>
                                      </p:cBhvr>
                                      <p:tavLst>
                                        <p:tav tm="0">
                                          <p:val>
                                            <p:strVal val="#ppt_x"/>
                                          </p:val>
                                        </p:tav>
                                        <p:tav tm="100000">
                                          <p:val>
                                            <p:strVal val="#ppt_x"/>
                                          </p:val>
                                        </p:tav>
                                      </p:tavLst>
                                    </p:anim>
                                    <p:anim calcmode="lin" valueType="num">
                                      <p:cBhvr additive="base">
                                        <p:cTn id="6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500"/>
                            </p:stCondLst>
                            <p:childTnLst>
                              <p:par>
                                <p:cTn id="73" presetID="10" presetClass="entr" presetSubtype="0" fill="hold"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par>
                          <p:cTn id="80" fill="hold">
                            <p:stCondLst>
                              <p:cond delay="1500"/>
                            </p:stCondLst>
                            <p:childTnLst>
                              <p:par>
                                <p:cTn id="81" presetID="10"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92"/>
                                        </p:tgtEl>
                                        <p:attrNameLst>
                                          <p:attrName>style.visibility</p:attrName>
                                        </p:attrNameLst>
                                      </p:cBhvr>
                                      <p:to>
                                        <p:strVal val="visible"/>
                                      </p:to>
                                    </p:set>
                                    <p:animEffect transition="in" filter="fade">
                                      <p:cBhvr>
                                        <p:cTn id="88" dur="500"/>
                                        <p:tgtEl>
                                          <p:spTgt spid="9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3"/>
                                        </p:tgtEl>
                                        <p:attrNameLst>
                                          <p:attrName>style.visibility</p:attrName>
                                        </p:attrNameLst>
                                      </p:cBhvr>
                                      <p:to>
                                        <p:strVal val="visible"/>
                                      </p:to>
                                    </p:set>
                                    <p:animEffect transition="in" filter="fade">
                                      <p:cBhvr>
                                        <p:cTn id="91" dur="500"/>
                                        <p:tgtEl>
                                          <p:spTgt spid="93"/>
                                        </p:tgtEl>
                                      </p:cBhvr>
                                    </p:animEffect>
                                  </p:childTnLst>
                                </p:cTn>
                              </p:par>
                              <p:par>
                                <p:cTn id="92" presetID="10" presetClass="entr" presetSubtype="0" fill="hold" nodeType="withEffect">
                                  <p:stCondLst>
                                    <p:cond delay="0"/>
                                  </p:stCondLst>
                                  <p:childTnLst>
                                    <p:set>
                                      <p:cBhvr>
                                        <p:cTn id="93" dur="1" fill="hold">
                                          <p:stCondLst>
                                            <p:cond delay="0"/>
                                          </p:stCondLst>
                                        </p:cTn>
                                        <p:tgtEl>
                                          <p:spTgt spid="94"/>
                                        </p:tgtEl>
                                        <p:attrNameLst>
                                          <p:attrName>style.visibility</p:attrName>
                                        </p:attrNameLst>
                                      </p:cBhvr>
                                      <p:to>
                                        <p:strVal val="visible"/>
                                      </p:to>
                                    </p:set>
                                    <p:animEffect transition="in" filter="fade">
                                      <p:cBhvr>
                                        <p:cTn id="94" dur="500"/>
                                        <p:tgtEl>
                                          <p:spTgt spid="94"/>
                                        </p:tgtEl>
                                      </p:cBhvr>
                                    </p:animEffect>
                                  </p:childTnLst>
                                </p:cTn>
                              </p:par>
                              <p:par>
                                <p:cTn id="95" presetID="10" presetClass="entr" presetSubtype="0" fill="hold"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fade">
                                      <p:cBhvr>
                                        <p:cTn id="97" dur="500"/>
                                        <p:tgtEl>
                                          <p:spTgt spid="95"/>
                                        </p:tgtEl>
                                      </p:cBhvr>
                                    </p:animEffect>
                                  </p:childTnLst>
                                </p:cTn>
                              </p:par>
                              <p:par>
                                <p:cTn id="98" presetID="10" presetClass="entr" presetSubtype="0" fill="hold" nodeType="withEffect">
                                  <p:stCondLst>
                                    <p:cond delay="0"/>
                                  </p:stCondLst>
                                  <p:childTnLst>
                                    <p:set>
                                      <p:cBhvr>
                                        <p:cTn id="99" dur="1" fill="hold">
                                          <p:stCondLst>
                                            <p:cond delay="0"/>
                                          </p:stCondLst>
                                        </p:cTn>
                                        <p:tgtEl>
                                          <p:spTgt spid="96"/>
                                        </p:tgtEl>
                                        <p:attrNameLst>
                                          <p:attrName>style.visibility</p:attrName>
                                        </p:attrNameLst>
                                      </p:cBhvr>
                                      <p:to>
                                        <p:strVal val="visible"/>
                                      </p:to>
                                    </p:set>
                                    <p:animEffect transition="in" filter="fade">
                                      <p:cBhvr>
                                        <p:cTn id="100" dur="500"/>
                                        <p:tgtEl>
                                          <p:spTgt spid="96"/>
                                        </p:tgtEl>
                                      </p:cBhvr>
                                    </p:animEffect>
                                  </p:childTnLst>
                                </p:cTn>
                              </p:par>
                              <p:par>
                                <p:cTn id="101" presetID="10" presetClass="entr" presetSubtype="0" fill="hold" nodeType="withEffect">
                                  <p:stCondLst>
                                    <p:cond delay="0"/>
                                  </p:stCondLst>
                                  <p:childTnLst>
                                    <p:set>
                                      <p:cBhvr>
                                        <p:cTn id="102" dur="1" fill="hold">
                                          <p:stCondLst>
                                            <p:cond delay="0"/>
                                          </p:stCondLst>
                                        </p:cTn>
                                        <p:tgtEl>
                                          <p:spTgt spid="97"/>
                                        </p:tgtEl>
                                        <p:attrNameLst>
                                          <p:attrName>style.visibility</p:attrName>
                                        </p:attrNameLst>
                                      </p:cBhvr>
                                      <p:to>
                                        <p:strVal val="visible"/>
                                      </p:to>
                                    </p:set>
                                    <p:animEffect transition="in" filter="fade">
                                      <p:cBhvr>
                                        <p:cTn id="103" dur="500"/>
                                        <p:tgtEl>
                                          <p:spTgt spid="97"/>
                                        </p:tgtEl>
                                      </p:cBhvr>
                                    </p:animEffect>
                                  </p:childTnLst>
                                </p:cTn>
                              </p:par>
                              <p:par>
                                <p:cTn id="104" presetID="10" presetClass="entr" presetSubtype="0" fill="hold" nodeType="with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par>
                                <p:cTn id="107" presetID="10" presetClass="entr" presetSubtype="0" fill="hold" nodeType="withEffect">
                                  <p:stCondLst>
                                    <p:cond delay="0"/>
                                  </p:stCondLst>
                                  <p:childTnLst>
                                    <p:set>
                                      <p:cBhvr>
                                        <p:cTn id="108" dur="1" fill="hold">
                                          <p:stCondLst>
                                            <p:cond delay="0"/>
                                          </p:stCondLst>
                                        </p:cTn>
                                        <p:tgtEl>
                                          <p:spTgt spid="99"/>
                                        </p:tgtEl>
                                        <p:attrNameLst>
                                          <p:attrName>style.visibility</p:attrName>
                                        </p:attrNameLst>
                                      </p:cBhvr>
                                      <p:to>
                                        <p:strVal val="visible"/>
                                      </p:to>
                                    </p:set>
                                    <p:animEffect transition="in" filter="fade">
                                      <p:cBhvr>
                                        <p:cTn id="109" dur="500"/>
                                        <p:tgtEl>
                                          <p:spTgt spid="99"/>
                                        </p:tgtEl>
                                      </p:cBhvr>
                                    </p:animEffect>
                                  </p:childTnLst>
                                </p:cTn>
                              </p:par>
                              <p:par>
                                <p:cTn id="110" presetID="10" presetClass="entr" presetSubtype="0" fill="hold" nodeType="withEffect">
                                  <p:stCondLst>
                                    <p:cond delay="0"/>
                                  </p:stCondLst>
                                  <p:childTnLst>
                                    <p:set>
                                      <p:cBhvr>
                                        <p:cTn id="111" dur="1" fill="hold">
                                          <p:stCondLst>
                                            <p:cond delay="0"/>
                                          </p:stCondLst>
                                        </p:cTn>
                                        <p:tgtEl>
                                          <p:spTgt spid="100"/>
                                        </p:tgtEl>
                                        <p:attrNameLst>
                                          <p:attrName>style.visibility</p:attrName>
                                        </p:attrNameLst>
                                      </p:cBhvr>
                                      <p:to>
                                        <p:strVal val="visible"/>
                                      </p:to>
                                    </p:set>
                                    <p:animEffect transition="in" filter="fade">
                                      <p:cBhvr>
                                        <p:cTn id="112" dur="500"/>
                                        <p:tgtEl>
                                          <p:spTgt spid="100"/>
                                        </p:tgtEl>
                                      </p:cBhvr>
                                    </p:animEffect>
                                  </p:childTnLst>
                                </p:cTn>
                              </p:par>
                              <p:par>
                                <p:cTn id="113" presetID="10" presetClass="entr" presetSubtype="0" fill="hold" nodeType="withEffect">
                                  <p:stCondLst>
                                    <p:cond delay="0"/>
                                  </p:stCondLst>
                                  <p:childTnLst>
                                    <p:set>
                                      <p:cBhvr>
                                        <p:cTn id="114" dur="1" fill="hold">
                                          <p:stCondLst>
                                            <p:cond delay="0"/>
                                          </p:stCondLst>
                                        </p:cTn>
                                        <p:tgtEl>
                                          <p:spTgt spid="101"/>
                                        </p:tgtEl>
                                        <p:attrNameLst>
                                          <p:attrName>style.visibility</p:attrName>
                                        </p:attrNameLst>
                                      </p:cBhvr>
                                      <p:to>
                                        <p:strVal val="visible"/>
                                      </p:to>
                                    </p:set>
                                    <p:animEffect transition="in" filter="fade">
                                      <p:cBhvr>
                                        <p:cTn id="115" dur="500"/>
                                        <p:tgtEl>
                                          <p:spTgt spid="101"/>
                                        </p:tgtEl>
                                      </p:cBhvr>
                                    </p:animEffect>
                                  </p:childTnLst>
                                </p:cTn>
                              </p:par>
                              <p:par>
                                <p:cTn id="116" presetID="10" presetClass="entr" presetSubtype="0" fill="hold" nodeType="withEffect">
                                  <p:stCondLst>
                                    <p:cond delay="0"/>
                                  </p:stCondLst>
                                  <p:childTnLst>
                                    <p:set>
                                      <p:cBhvr>
                                        <p:cTn id="117" dur="1" fill="hold">
                                          <p:stCondLst>
                                            <p:cond delay="0"/>
                                          </p:stCondLst>
                                        </p:cTn>
                                        <p:tgtEl>
                                          <p:spTgt spid="102"/>
                                        </p:tgtEl>
                                        <p:attrNameLst>
                                          <p:attrName>style.visibility</p:attrName>
                                        </p:attrNameLst>
                                      </p:cBhvr>
                                      <p:to>
                                        <p:strVal val="visible"/>
                                      </p:to>
                                    </p:set>
                                    <p:animEffect transition="in" filter="fade">
                                      <p:cBhvr>
                                        <p:cTn id="118" dur="500"/>
                                        <p:tgtEl>
                                          <p:spTgt spid="102"/>
                                        </p:tgtEl>
                                      </p:cBhvr>
                                    </p:animEffect>
                                  </p:childTnLst>
                                </p:cTn>
                              </p:par>
                              <p:par>
                                <p:cTn id="119" presetID="10" presetClass="entr" presetSubtype="0" fill="hold"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500"/>
                                        <p:tgtEl>
                                          <p:spTgt spid="105"/>
                                        </p:tgtEl>
                                      </p:cBhvr>
                                    </p:animEffect>
                                  </p:childTnLst>
                                </p:cTn>
                              </p:par>
                              <p:par>
                                <p:cTn id="122" presetID="10" presetClass="entr" presetSubtype="0" fill="hold" nodeType="with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fade">
                                      <p:cBhvr>
                                        <p:cTn id="124" dur="500"/>
                                        <p:tgtEl>
                                          <p:spTgt spid="106"/>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
                                        </p:tgtEl>
                                        <p:attrNameLst>
                                          <p:attrName>style.visibility</p:attrName>
                                        </p:attrNameLst>
                                      </p:cBhvr>
                                      <p:to>
                                        <p:strVal val="visible"/>
                                      </p:to>
                                    </p:set>
                                    <p:animEffect transition="in" filter="fade">
                                      <p:cBhvr>
                                        <p:cTn id="1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p:bldP spid="14" grpId="0"/>
      <p:bldP spid="16" grpId="0"/>
      <p:bldP spid="17" grpId="0"/>
      <p:bldP spid="18" grpId="0"/>
      <p:bldP spid="26" grpId="0" animBg="1"/>
      <p:bldP spid="27" grpId="0" animBg="1"/>
      <p:bldP spid="28" grpId="0" animBg="1"/>
      <p:bldP spid="29" grpId="0" animBg="1"/>
      <p:bldP spid="30" grpId="0" animBg="1"/>
      <p:bldP spid="92" grpId="0"/>
      <p:bldP spid="93" grpId="0"/>
      <p:bldP spid="35" grpId="0"/>
      <p:bldP spid="2" grpId="0"/>
      <p:bldP spid="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1" name="Text Box 3"/>
          <p:cNvSpPr txBox="1">
            <a:spLocks noChangeArrowheads="1"/>
          </p:cNvSpPr>
          <p:nvPr/>
        </p:nvSpPr>
        <p:spPr bwMode="auto">
          <a:xfrm>
            <a:off x="1519616" y="1355330"/>
            <a:ext cx="5943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基本初等函数</a:t>
            </a:r>
            <a:r>
              <a:rPr lang="zh-CN" altLang="en-US" sz="2800" b="0">
                <a:ea typeface="黑体" pitchFamily="2" charset="-122"/>
              </a:rPr>
              <a:t>在</a:t>
            </a:r>
            <a:r>
              <a:rPr lang="zh-CN" altLang="en-US" sz="2800" b="0" smtClean="0">
                <a:ea typeface="黑体" pitchFamily="2" charset="-122"/>
              </a:rPr>
              <a:t>定义域内</a:t>
            </a:r>
            <a:r>
              <a:rPr lang="zh-CN" altLang="en-US" sz="2800" b="0" dirty="0">
                <a:ea typeface="黑体" pitchFamily="2" charset="-122"/>
              </a:rPr>
              <a:t>连续</a:t>
            </a:r>
          </a:p>
        </p:txBody>
      </p:sp>
      <p:sp>
        <p:nvSpPr>
          <p:cNvPr id="534532" name="Text Box 4"/>
          <p:cNvSpPr txBox="1">
            <a:spLocks noChangeArrowheads="1"/>
          </p:cNvSpPr>
          <p:nvPr/>
        </p:nvSpPr>
        <p:spPr bwMode="auto">
          <a:xfrm>
            <a:off x="1519616" y="2089696"/>
            <a:ext cx="571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连续函数经四则运算仍连续</a:t>
            </a:r>
          </a:p>
        </p:txBody>
      </p:sp>
      <p:sp>
        <p:nvSpPr>
          <p:cNvPr id="534533" name="Text Box 5"/>
          <p:cNvSpPr txBox="1">
            <a:spLocks noChangeArrowheads="1"/>
          </p:cNvSpPr>
          <p:nvPr/>
        </p:nvSpPr>
        <p:spPr bwMode="auto">
          <a:xfrm>
            <a:off x="1519616" y="2815978"/>
            <a:ext cx="502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连续函数的复合函数连续</a:t>
            </a:r>
          </a:p>
        </p:txBody>
      </p:sp>
      <p:sp>
        <p:nvSpPr>
          <p:cNvPr id="534534" name="Text Box 6"/>
          <p:cNvSpPr txBox="1">
            <a:spLocks noChangeArrowheads="1"/>
          </p:cNvSpPr>
          <p:nvPr/>
        </p:nvSpPr>
        <p:spPr bwMode="auto">
          <a:xfrm>
            <a:off x="7320588" y="1624163"/>
            <a:ext cx="2490787" cy="13827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一切初等函数在</a:t>
            </a:r>
            <a:r>
              <a:rPr lang="zh-CN" altLang="en-US" sz="2800" b="0" dirty="0">
                <a:solidFill>
                  <a:srgbClr val="FF0000"/>
                </a:solidFill>
                <a:ea typeface="黑体" pitchFamily="2" charset="-122"/>
              </a:rPr>
              <a:t>定义区间</a:t>
            </a:r>
            <a:r>
              <a:rPr lang="zh-CN" altLang="en-US" sz="2800" b="0" dirty="0">
                <a:ea typeface="黑体" pitchFamily="2" charset="-122"/>
              </a:rPr>
              <a:t>内连续</a:t>
            </a:r>
          </a:p>
        </p:txBody>
      </p:sp>
      <p:sp>
        <p:nvSpPr>
          <p:cNvPr id="534535" name="AutoShape 7"/>
          <p:cNvSpPr>
            <a:spLocks/>
          </p:cNvSpPr>
          <p:nvPr/>
        </p:nvSpPr>
        <p:spPr bwMode="auto">
          <a:xfrm>
            <a:off x="6847701" y="1508672"/>
            <a:ext cx="152400" cy="1676400"/>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6" name="Rectangle 8"/>
          <p:cNvSpPr>
            <a:spLocks noChangeArrowheads="1"/>
          </p:cNvSpPr>
          <p:nvPr/>
        </p:nvSpPr>
        <p:spPr bwMode="auto">
          <a:xfrm>
            <a:off x="1516712" y="3557195"/>
            <a:ext cx="35317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accent2"/>
              </a:buClr>
              <a:buSzPct val="80000"/>
              <a:buFont typeface="Wingdings" pitchFamily="2" charset="2"/>
              <a:buChar char="l"/>
            </a:pPr>
            <a:r>
              <a:rPr lang="zh-CN" altLang="en-US" sz="2400" b="0" dirty="0"/>
              <a:t>求连续函数极限的方法</a:t>
            </a:r>
            <a:r>
              <a:rPr lang="en-US" altLang="zh-CN" sz="2400" b="0" dirty="0"/>
              <a:t>:</a:t>
            </a:r>
          </a:p>
        </p:txBody>
      </p:sp>
      <p:graphicFrame>
        <p:nvGraphicFramePr>
          <p:cNvPr id="534537" name="Object 9"/>
          <p:cNvGraphicFramePr>
            <a:graphicFrameLocks noChangeAspect="1"/>
          </p:cNvGraphicFramePr>
          <p:nvPr>
            <p:extLst>
              <p:ext uri="{D42A27DB-BD31-4B8C-83A1-F6EECF244321}">
                <p14:modId xmlns:p14="http://schemas.microsoft.com/office/powerpoint/2010/main" val="3113685110"/>
              </p:ext>
            </p:extLst>
          </p:nvPr>
        </p:nvGraphicFramePr>
        <p:xfrm>
          <a:off x="5485626" y="3477323"/>
          <a:ext cx="3028950" cy="808037"/>
        </p:xfrm>
        <a:graphic>
          <a:graphicData uri="http://schemas.openxmlformats.org/presentationml/2006/ole">
            <mc:AlternateContent xmlns:mc="http://schemas.openxmlformats.org/markup-compatibility/2006">
              <mc:Choice xmlns:v="urn:schemas-microsoft-com:vml" Requires="v">
                <p:oleObj spid="_x0000_s534839" name="Equation" r:id="rId3" imgW="1091880" imgH="291960" progId="Equation.3">
                  <p:embed/>
                </p:oleObj>
              </mc:Choice>
              <mc:Fallback>
                <p:oleObj name="Equation" r:id="rId3" imgW="1091880" imgH="29196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5626" y="3477323"/>
                        <a:ext cx="3028950" cy="8080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538" name="Rectangle 10"/>
          <p:cNvSpPr>
            <a:spLocks noChangeArrowheads="1"/>
          </p:cNvSpPr>
          <p:nvPr/>
        </p:nvSpPr>
        <p:spPr bwMode="auto">
          <a:xfrm>
            <a:off x="1536006" y="4429201"/>
            <a:ext cx="26597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accent2"/>
              </a:buClr>
              <a:buSzPct val="80000"/>
              <a:buFont typeface="Wingdings" pitchFamily="2" charset="2"/>
              <a:buChar char="l"/>
            </a:pPr>
            <a:r>
              <a:rPr lang="zh-CN" altLang="en-US" sz="2400" b="0" dirty="0"/>
              <a:t>有时需要想办法</a:t>
            </a:r>
            <a:r>
              <a:rPr lang="en-US" altLang="zh-CN" sz="2400" b="0" dirty="0"/>
              <a:t>?</a:t>
            </a:r>
          </a:p>
        </p:txBody>
      </p:sp>
      <p:graphicFrame>
        <p:nvGraphicFramePr>
          <p:cNvPr id="534540" name="Object 12"/>
          <p:cNvGraphicFramePr>
            <a:graphicFrameLocks noChangeAspect="1"/>
          </p:cNvGraphicFramePr>
          <p:nvPr>
            <p:extLst>
              <p:ext uri="{D42A27DB-BD31-4B8C-83A1-F6EECF244321}">
                <p14:modId xmlns:p14="http://schemas.microsoft.com/office/powerpoint/2010/main" val="2802487077"/>
              </p:ext>
            </p:extLst>
          </p:nvPr>
        </p:nvGraphicFramePr>
        <p:xfrm>
          <a:off x="5489197" y="4306967"/>
          <a:ext cx="5760640" cy="1885300"/>
        </p:xfrm>
        <a:graphic>
          <a:graphicData uri="http://schemas.openxmlformats.org/presentationml/2006/ole">
            <mc:AlternateContent xmlns:mc="http://schemas.openxmlformats.org/markup-compatibility/2006">
              <mc:Choice xmlns:v="urn:schemas-microsoft-com:vml" Requires="v">
                <p:oleObj spid="_x0000_s534840" name="Equation" r:id="rId5" imgW="2781000" imgH="965160" progId="Equation.3">
                  <p:embed/>
                </p:oleObj>
              </mc:Choice>
              <mc:Fallback>
                <p:oleObj name="Equation" r:id="rId5" imgW="2781000" imgH="96516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9197" y="4306967"/>
                        <a:ext cx="5760640" cy="1885300"/>
                      </a:xfrm>
                      <a:prstGeom prst="rect">
                        <a:avLst/>
                      </a:prstGeom>
                      <a:noFill/>
                      <a:ln>
                        <a:noFill/>
                      </a:ln>
                      <a:effectLst/>
                      <a:extLst/>
                    </p:spPr>
                  </p:pic>
                </p:oleObj>
              </mc:Fallback>
            </mc:AlternateContent>
          </a:graphicData>
        </a:graphic>
      </p:graphicFrame>
      <p:sp>
        <p:nvSpPr>
          <p:cNvPr id="15"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16"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四</a:t>
            </a:r>
            <a:r>
              <a:rPr lang="zh-CN" altLang="en-US" sz="2800" kern="0" dirty="0" smtClean="0">
                <a:solidFill>
                  <a:schemeClr val="tx1"/>
                </a:solidFill>
              </a:rPr>
              <a:t>、初等函数</a:t>
            </a:r>
            <a:r>
              <a:rPr lang="zh-CN" altLang="en-US" sz="2800" kern="0" dirty="0">
                <a:solidFill>
                  <a:schemeClr val="tx1"/>
                </a:solidFill>
              </a:rPr>
              <a:t>的连续性</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4531"/>
                                        </p:tgtEl>
                                        <p:attrNameLst>
                                          <p:attrName>style.visibility</p:attrName>
                                        </p:attrNameLst>
                                      </p:cBhvr>
                                      <p:to>
                                        <p:strVal val="visible"/>
                                      </p:to>
                                    </p:set>
                                    <p:animEffect transition="in" filter="wipe(left)">
                                      <p:cBhvr>
                                        <p:cTn id="7" dur="500"/>
                                        <p:tgtEl>
                                          <p:spTgt spid="5345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4532"/>
                                        </p:tgtEl>
                                        <p:attrNameLst>
                                          <p:attrName>style.visibility</p:attrName>
                                        </p:attrNameLst>
                                      </p:cBhvr>
                                      <p:to>
                                        <p:strVal val="visible"/>
                                      </p:to>
                                    </p:set>
                                    <p:animEffect transition="in" filter="wipe(left)">
                                      <p:cBhvr>
                                        <p:cTn id="12" dur="500"/>
                                        <p:tgtEl>
                                          <p:spTgt spid="5345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4533"/>
                                        </p:tgtEl>
                                        <p:attrNameLst>
                                          <p:attrName>style.visibility</p:attrName>
                                        </p:attrNameLst>
                                      </p:cBhvr>
                                      <p:to>
                                        <p:strVal val="visible"/>
                                      </p:to>
                                    </p:set>
                                    <p:animEffect transition="in" filter="wipe(left)">
                                      <p:cBhvr>
                                        <p:cTn id="17" dur="500"/>
                                        <p:tgtEl>
                                          <p:spTgt spid="5345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34535"/>
                                        </p:tgtEl>
                                        <p:attrNameLst>
                                          <p:attrName>style.visibility</p:attrName>
                                        </p:attrNameLst>
                                      </p:cBhvr>
                                      <p:to>
                                        <p:strVal val="visible"/>
                                      </p:to>
                                    </p:set>
                                    <p:animEffect transition="in" filter="wipe(up)">
                                      <p:cBhvr>
                                        <p:cTn id="22" dur="500"/>
                                        <p:tgtEl>
                                          <p:spTgt spid="534535"/>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534534"/>
                                        </p:tgtEl>
                                        <p:attrNameLst>
                                          <p:attrName>style.visibility</p:attrName>
                                        </p:attrNameLst>
                                      </p:cBhvr>
                                      <p:to>
                                        <p:strVal val="visible"/>
                                      </p:to>
                                    </p:set>
                                    <p:animEffect transition="in" filter="wipe(left)">
                                      <p:cBhvr>
                                        <p:cTn id="26" dur="500"/>
                                        <p:tgtEl>
                                          <p:spTgt spid="5345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34536"/>
                                        </p:tgtEl>
                                        <p:attrNameLst>
                                          <p:attrName>style.visibility</p:attrName>
                                        </p:attrNameLst>
                                      </p:cBhvr>
                                      <p:to>
                                        <p:strVal val="visible"/>
                                      </p:to>
                                    </p:set>
                                    <p:animEffect transition="in" filter="fade">
                                      <p:cBhvr>
                                        <p:cTn id="31" dur="500"/>
                                        <p:tgtEl>
                                          <p:spTgt spid="534536"/>
                                        </p:tgtEl>
                                      </p:cBhvr>
                                    </p:animEffect>
                                  </p:childTnLst>
                                </p:cTn>
                              </p:par>
                              <p:par>
                                <p:cTn id="32" presetID="10" presetClass="entr" presetSubtype="0" fill="hold" nodeType="withEffect">
                                  <p:stCondLst>
                                    <p:cond delay="0"/>
                                  </p:stCondLst>
                                  <p:childTnLst>
                                    <p:set>
                                      <p:cBhvr>
                                        <p:cTn id="33" dur="1" fill="hold">
                                          <p:stCondLst>
                                            <p:cond delay="0"/>
                                          </p:stCondLst>
                                        </p:cTn>
                                        <p:tgtEl>
                                          <p:spTgt spid="534537"/>
                                        </p:tgtEl>
                                        <p:attrNameLst>
                                          <p:attrName>style.visibility</p:attrName>
                                        </p:attrNameLst>
                                      </p:cBhvr>
                                      <p:to>
                                        <p:strVal val="visible"/>
                                      </p:to>
                                    </p:set>
                                    <p:animEffect transition="in" filter="fade">
                                      <p:cBhvr>
                                        <p:cTn id="34" dur="500"/>
                                        <p:tgtEl>
                                          <p:spTgt spid="53453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34538"/>
                                        </p:tgtEl>
                                        <p:attrNameLst>
                                          <p:attrName>style.visibility</p:attrName>
                                        </p:attrNameLst>
                                      </p:cBhvr>
                                      <p:to>
                                        <p:strVal val="visible"/>
                                      </p:to>
                                    </p:set>
                                    <p:animEffect transition="in" filter="fade">
                                      <p:cBhvr>
                                        <p:cTn id="39" dur="500"/>
                                        <p:tgtEl>
                                          <p:spTgt spid="534538"/>
                                        </p:tgtEl>
                                      </p:cBhvr>
                                    </p:animEffect>
                                  </p:childTnLst>
                                </p:cTn>
                              </p:par>
                              <p:par>
                                <p:cTn id="40" presetID="10" presetClass="entr" presetSubtype="0" fill="hold" nodeType="withEffect">
                                  <p:stCondLst>
                                    <p:cond delay="0"/>
                                  </p:stCondLst>
                                  <p:childTnLst>
                                    <p:set>
                                      <p:cBhvr>
                                        <p:cTn id="41" dur="1" fill="hold">
                                          <p:stCondLst>
                                            <p:cond delay="0"/>
                                          </p:stCondLst>
                                        </p:cTn>
                                        <p:tgtEl>
                                          <p:spTgt spid="534540"/>
                                        </p:tgtEl>
                                        <p:attrNameLst>
                                          <p:attrName>style.visibility</p:attrName>
                                        </p:attrNameLst>
                                      </p:cBhvr>
                                      <p:to>
                                        <p:strVal val="visible"/>
                                      </p:to>
                                    </p:set>
                                    <p:animEffect transition="in" filter="fade">
                                      <p:cBhvr>
                                        <p:cTn id="42" dur="500"/>
                                        <p:tgtEl>
                                          <p:spTgt spid="534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1" grpId="0" autoUpdateAnimBg="0"/>
      <p:bldP spid="534532" grpId="0" autoUpdateAnimBg="0"/>
      <p:bldP spid="534533" grpId="0" autoUpdateAnimBg="0"/>
      <p:bldP spid="534534" grpId="0" animBg="1" autoUpdateAnimBg="0"/>
      <p:bldP spid="534535" grpId="0" animBg="1"/>
      <p:bldP spid="534536" grpId="0"/>
      <p:bldP spid="53453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ChangeArrowheads="1"/>
          </p:cNvSpPr>
          <p:nvPr/>
        </p:nvSpPr>
        <p:spPr bwMode="auto">
          <a:xfrm>
            <a:off x="1974974" y="1412066"/>
            <a:ext cx="1600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400" dirty="0">
                <a:ea typeface="黑体" pitchFamily="2" charset="-122"/>
              </a:rPr>
              <a:t>例</a:t>
            </a:r>
            <a:r>
              <a:rPr lang="en-US" altLang="zh-CN" sz="2400" dirty="0">
                <a:ea typeface="黑体" pitchFamily="2" charset="-122"/>
              </a:rPr>
              <a:t>6.</a:t>
            </a:r>
            <a:r>
              <a:rPr lang="en-US" altLang="zh-CN" sz="2400" b="0" dirty="0">
                <a:ea typeface="黑体" pitchFamily="2" charset="-122"/>
              </a:rPr>
              <a:t>  </a:t>
            </a:r>
            <a:r>
              <a:rPr lang="zh-CN" altLang="en-US" sz="2400" b="0" dirty="0">
                <a:ea typeface="黑体" pitchFamily="2" charset="-122"/>
              </a:rPr>
              <a:t>求</a:t>
            </a:r>
          </a:p>
        </p:txBody>
      </p:sp>
      <p:graphicFrame>
        <p:nvGraphicFramePr>
          <p:cNvPr id="535555" name="Object 3"/>
          <p:cNvGraphicFramePr>
            <a:graphicFrameLocks noChangeAspect="1"/>
          </p:cNvGraphicFramePr>
          <p:nvPr>
            <p:extLst>
              <p:ext uri="{D42A27DB-BD31-4B8C-83A1-F6EECF244321}">
                <p14:modId xmlns:p14="http://schemas.microsoft.com/office/powerpoint/2010/main" val="824270263"/>
              </p:ext>
            </p:extLst>
          </p:nvPr>
        </p:nvGraphicFramePr>
        <p:xfrm>
          <a:off x="3487440" y="1238798"/>
          <a:ext cx="2336800" cy="863600"/>
        </p:xfrm>
        <a:graphic>
          <a:graphicData uri="http://schemas.openxmlformats.org/presentationml/2006/ole">
            <mc:AlternateContent xmlns:mc="http://schemas.openxmlformats.org/markup-compatibility/2006">
              <mc:Choice xmlns:v="urn:schemas-microsoft-com:vml" Requires="v">
                <p:oleObj spid="_x0000_s647087" name="Equation" r:id="rId3" imgW="2336760" imgH="863280" progId="Equation.3">
                  <p:embed/>
                </p:oleObj>
              </mc:Choice>
              <mc:Fallback>
                <p:oleObj name="Equation" r:id="rId3" imgW="2336760" imgH="863280" progId="Equation.3">
                  <p:embed/>
                  <p:pic>
                    <p:nvPicPr>
                      <p:cNvPr id="0" name="Object 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487440" y="1238798"/>
                        <a:ext cx="2336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5556" name="Text Box 4"/>
          <p:cNvSpPr txBox="1">
            <a:spLocks noChangeArrowheads="1"/>
          </p:cNvSpPr>
          <p:nvPr/>
        </p:nvSpPr>
        <p:spPr bwMode="auto">
          <a:xfrm>
            <a:off x="2004592" y="2259462"/>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解</a:t>
            </a:r>
            <a:r>
              <a:rPr lang="en-US" altLang="zh-CN" sz="2400" dirty="0">
                <a:ea typeface="黑体" pitchFamily="2" charset="-122"/>
              </a:rPr>
              <a:t>:</a:t>
            </a:r>
          </a:p>
        </p:txBody>
      </p:sp>
      <p:sp>
        <p:nvSpPr>
          <p:cNvPr id="535557" name="Text Box 5"/>
          <p:cNvSpPr txBox="1">
            <a:spLocks noChangeArrowheads="1"/>
          </p:cNvSpPr>
          <p:nvPr/>
        </p:nvSpPr>
        <p:spPr bwMode="auto">
          <a:xfrm>
            <a:off x="2683170" y="2282066"/>
            <a:ext cx="137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原式</a:t>
            </a:r>
          </a:p>
        </p:txBody>
      </p:sp>
      <p:graphicFrame>
        <p:nvGraphicFramePr>
          <p:cNvPr id="535558" name="Object 6"/>
          <p:cNvGraphicFramePr>
            <a:graphicFrameLocks noChangeAspect="1"/>
          </p:cNvGraphicFramePr>
          <p:nvPr>
            <p:extLst>
              <p:ext uri="{D42A27DB-BD31-4B8C-83A1-F6EECF244321}">
                <p14:modId xmlns:p14="http://schemas.microsoft.com/office/powerpoint/2010/main" val="3039462959"/>
              </p:ext>
            </p:extLst>
          </p:nvPr>
        </p:nvGraphicFramePr>
        <p:xfrm>
          <a:off x="3498974" y="2083895"/>
          <a:ext cx="2628900" cy="812800"/>
        </p:xfrm>
        <a:graphic>
          <a:graphicData uri="http://schemas.openxmlformats.org/presentationml/2006/ole">
            <mc:AlternateContent xmlns:mc="http://schemas.openxmlformats.org/markup-compatibility/2006">
              <mc:Choice xmlns:v="urn:schemas-microsoft-com:vml" Requires="v">
                <p:oleObj spid="_x0000_s647088" name="Equation" r:id="rId5" imgW="2628720" imgH="812520" progId="Equation.3">
                  <p:embed/>
                </p:oleObj>
              </mc:Choice>
              <mc:Fallback>
                <p:oleObj name="Equation" r:id="rId5" imgW="2628720" imgH="812520" progId="Equation.3">
                  <p:embed/>
                  <p:pic>
                    <p:nvPicPr>
                      <p:cNvPr id="0" name="Object 6"/>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3498974" y="2083895"/>
                        <a:ext cx="26289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5559" name="Object 7"/>
          <p:cNvGraphicFramePr>
            <a:graphicFrameLocks noChangeAspect="1"/>
          </p:cNvGraphicFramePr>
          <p:nvPr>
            <p:extLst>
              <p:ext uri="{D42A27DB-BD31-4B8C-83A1-F6EECF244321}">
                <p14:modId xmlns:p14="http://schemas.microsoft.com/office/powerpoint/2010/main" val="535166656"/>
              </p:ext>
            </p:extLst>
          </p:nvPr>
        </p:nvGraphicFramePr>
        <p:xfrm>
          <a:off x="6202071" y="2311799"/>
          <a:ext cx="1193800" cy="444500"/>
        </p:xfrm>
        <a:graphic>
          <a:graphicData uri="http://schemas.openxmlformats.org/presentationml/2006/ole">
            <mc:AlternateContent xmlns:mc="http://schemas.openxmlformats.org/markup-compatibility/2006">
              <mc:Choice xmlns:v="urn:schemas-microsoft-com:vml" Requires="v">
                <p:oleObj spid="_x0000_s647089" name="Equation" r:id="rId7" imgW="1193760" imgH="444240" progId="Equation.3">
                  <p:embed/>
                </p:oleObj>
              </mc:Choice>
              <mc:Fallback>
                <p:oleObj name="Equation" r:id="rId7" imgW="1193760" imgH="444240" progId="Equation.3">
                  <p:embed/>
                  <p:pic>
                    <p:nvPicPr>
                      <p:cNvPr id="0" name="Object 7"/>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6202071" y="2311799"/>
                        <a:ext cx="11938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5560" name="Object 8"/>
          <p:cNvGraphicFramePr>
            <a:graphicFrameLocks noChangeAspect="1"/>
          </p:cNvGraphicFramePr>
          <p:nvPr>
            <p:extLst>
              <p:ext uri="{D42A27DB-BD31-4B8C-83A1-F6EECF244321}">
                <p14:modId xmlns:p14="http://schemas.microsoft.com/office/powerpoint/2010/main" val="2797587938"/>
              </p:ext>
            </p:extLst>
          </p:nvPr>
        </p:nvGraphicFramePr>
        <p:xfrm>
          <a:off x="7467724" y="2108599"/>
          <a:ext cx="876300" cy="850900"/>
        </p:xfrm>
        <a:graphic>
          <a:graphicData uri="http://schemas.openxmlformats.org/presentationml/2006/ole">
            <mc:AlternateContent xmlns:mc="http://schemas.openxmlformats.org/markup-compatibility/2006">
              <mc:Choice xmlns:v="urn:schemas-microsoft-com:vml" Requires="v">
                <p:oleObj spid="_x0000_s647090" name="Equation" r:id="rId9" imgW="876240" imgH="850680" progId="Equation.3">
                  <p:embed/>
                </p:oleObj>
              </mc:Choice>
              <mc:Fallback>
                <p:oleObj name="Equation" r:id="rId9" imgW="876240" imgH="850680" progId="Equation.3">
                  <p:embed/>
                  <p:pic>
                    <p:nvPicPr>
                      <p:cNvPr id="0" name="Object 8"/>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7467724" y="2108599"/>
                        <a:ext cx="8763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5561" name="Text Box 9"/>
          <p:cNvSpPr txBox="1">
            <a:spLocks noChangeArrowheads="1"/>
          </p:cNvSpPr>
          <p:nvPr/>
        </p:nvSpPr>
        <p:spPr bwMode="auto">
          <a:xfrm>
            <a:off x="1979092" y="3357307"/>
            <a:ext cx="1828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例</a:t>
            </a:r>
            <a:r>
              <a:rPr lang="en-US" altLang="zh-CN" sz="2400" dirty="0">
                <a:ea typeface="黑体" pitchFamily="2" charset="-122"/>
              </a:rPr>
              <a:t>7.</a:t>
            </a:r>
            <a:r>
              <a:rPr lang="en-US" altLang="zh-CN" sz="2400" b="0" dirty="0">
                <a:ea typeface="黑体" pitchFamily="2" charset="-122"/>
              </a:rPr>
              <a:t>  </a:t>
            </a:r>
            <a:r>
              <a:rPr lang="zh-CN" altLang="en-US" sz="2400" b="0" dirty="0">
                <a:ea typeface="黑体" pitchFamily="2" charset="-122"/>
              </a:rPr>
              <a:t>求</a:t>
            </a:r>
          </a:p>
        </p:txBody>
      </p:sp>
      <p:graphicFrame>
        <p:nvGraphicFramePr>
          <p:cNvPr id="535562" name="Object 10"/>
          <p:cNvGraphicFramePr>
            <a:graphicFrameLocks noChangeAspect="1"/>
          </p:cNvGraphicFramePr>
          <p:nvPr>
            <p:extLst>
              <p:ext uri="{D42A27DB-BD31-4B8C-83A1-F6EECF244321}">
                <p14:modId xmlns:p14="http://schemas.microsoft.com/office/powerpoint/2010/main" val="3657647892"/>
              </p:ext>
            </p:extLst>
          </p:nvPr>
        </p:nvGraphicFramePr>
        <p:xfrm>
          <a:off x="3187824" y="3082752"/>
          <a:ext cx="1562100" cy="939800"/>
        </p:xfrm>
        <a:graphic>
          <a:graphicData uri="http://schemas.openxmlformats.org/presentationml/2006/ole">
            <mc:AlternateContent xmlns:mc="http://schemas.openxmlformats.org/markup-compatibility/2006">
              <mc:Choice xmlns:v="urn:schemas-microsoft-com:vml" Requires="v">
                <p:oleObj spid="_x0000_s647091" name="Equation" r:id="rId11" imgW="1562040" imgH="939600" progId="Equation.3">
                  <p:embed/>
                </p:oleObj>
              </mc:Choice>
              <mc:Fallback>
                <p:oleObj name="Equation" r:id="rId11" imgW="1562040" imgH="939600" progId="Equation.3">
                  <p:embed/>
                  <p:pic>
                    <p:nvPicPr>
                      <p:cNvPr id="0" name="Object 10"/>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3187824" y="3082752"/>
                        <a:ext cx="15621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5563" name="Text Box 11"/>
          <p:cNvSpPr txBox="1">
            <a:spLocks noChangeArrowheads="1"/>
          </p:cNvSpPr>
          <p:nvPr/>
        </p:nvSpPr>
        <p:spPr bwMode="auto">
          <a:xfrm>
            <a:off x="1974974" y="4189240"/>
            <a:ext cx="152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解</a:t>
            </a:r>
            <a:r>
              <a:rPr lang="en-US" altLang="zh-CN" sz="2400" dirty="0">
                <a:ea typeface="黑体" pitchFamily="2" charset="-122"/>
              </a:rPr>
              <a:t>:</a:t>
            </a:r>
            <a:r>
              <a:rPr lang="en-US" altLang="zh-CN" sz="2400" b="0" dirty="0">
                <a:ea typeface="黑体" pitchFamily="2" charset="-122"/>
              </a:rPr>
              <a:t>  </a:t>
            </a:r>
            <a:r>
              <a:rPr lang="zh-CN" altLang="en-US" sz="2400" b="0" dirty="0">
                <a:ea typeface="黑体" pitchFamily="2" charset="-122"/>
              </a:rPr>
              <a:t>令</a:t>
            </a:r>
          </a:p>
        </p:txBody>
      </p:sp>
      <p:graphicFrame>
        <p:nvGraphicFramePr>
          <p:cNvPr id="535564" name="Object 12"/>
          <p:cNvGraphicFramePr>
            <a:graphicFrameLocks noChangeAspect="1"/>
          </p:cNvGraphicFramePr>
          <p:nvPr>
            <p:extLst>
              <p:ext uri="{D42A27DB-BD31-4B8C-83A1-F6EECF244321}">
                <p14:modId xmlns:p14="http://schemas.microsoft.com/office/powerpoint/2010/main" val="992968725"/>
              </p:ext>
            </p:extLst>
          </p:nvPr>
        </p:nvGraphicFramePr>
        <p:xfrm>
          <a:off x="3162424" y="4141364"/>
          <a:ext cx="1473200" cy="508000"/>
        </p:xfrm>
        <a:graphic>
          <a:graphicData uri="http://schemas.openxmlformats.org/presentationml/2006/ole">
            <mc:AlternateContent xmlns:mc="http://schemas.openxmlformats.org/markup-compatibility/2006">
              <mc:Choice xmlns:v="urn:schemas-microsoft-com:vml" Requires="v">
                <p:oleObj spid="_x0000_s647092" name="Equation" r:id="rId13" imgW="1473120" imgH="507960" progId="Equation.3">
                  <p:embed/>
                </p:oleObj>
              </mc:Choice>
              <mc:Fallback>
                <p:oleObj name="Equation" r:id="rId13" imgW="1473120" imgH="50796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62424" y="4141364"/>
                        <a:ext cx="14732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5565" name="Text Box 13"/>
          <p:cNvSpPr txBox="1">
            <a:spLocks noChangeArrowheads="1"/>
          </p:cNvSpPr>
          <p:nvPr/>
        </p:nvSpPr>
        <p:spPr bwMode="auto">
          <a:xfrm>
            <a:off x="4648324" y="4153519"/>
            <a:ext cx="76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则</a:t>
            </a:r>
          </a:p>
        </p:txBody>
      </p:sp>
      <p:graphicFrame>
        <p:nvGraphicFramePr>
          <p:cNvPr id="535566" name="Object 14"/>
          <p:cNvGraphicFramePr>
            <a:graphicFrameLocks noChangeAspect="1"/>
          </p:cNvGraphicFramePr>
          <p:nvPr>
            <p:extLst>
              <p:ext uri="{D42A27DB-BD31-4B8C-83A1-F6EECF244321}">
                <p14:modId xmlns:p14="http://schemas.microsoft.com/office/powerpoint/2010/main" val="105166093"/>
              </p:ext>
            </p:extLst>
          </p:nvPr>
        </p:nvGraphicFramePr>
        <p:xfrm>
          <a:off x="5154737" y="4202434"/>
          <a:ext cx="2209800" cy="444500"/>
        </p:xfrm>
        <a:graphic>
          <a:graphicData uri="http://schemas.openxmlformats.org/presentationml/2006/ole">
            <mc:AlternateContent xmlns:mc="http://schemas.openxmlformats.org/markup-compatibility/2006">
              <mc:Choice xmlns:v="urn:schemas-microsoft-com:vml" Requires="v">
                <p:oleObj spid="_x0000_s647093" name="Equation" r:id="rId15" imgW="2209680" imgH="444240" progId="Equation.3">
                  <p:embed/>
                </p:oleObj>
              </mc:Choice>
              <mc:Fallback>
                <p:oleObj name="Equation" r:id="rId15" imgW="2209680" imgH="44424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54737" y="4202434"/>
                        <a:ext cx="22098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5567" name="Text Box 15"/>
          <p:cNvSpPr txBox="1">
            <a:spLocks noChangeArrowheads="1"/>
          </p:cNvSpPr>
          <p:nvPr/>
        </p:nvSpPr>
        <p:spPr bwMode="auto">
          <a:xfrm>
            <a:off x="2521094" y="4859570"/>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原式</a:t>
            </a:r>
          </a:p>
        </p:txBody>
      </p:sp>
      <p:graphicFrame>
        <p:nvGraphicFramePr>
          <p:cNvPr id="535568" name="Object 16"/>
          <p:cNvGraphicFramePr>
            <a:graphicFrameLocks noChangeAspect="1"/>
          </p:cNvGraphicFramePr>
          <p:nvPr>
            <p:extLst>
              <p:ext uri="{D42A27DB-BD31-4B8C-83A1-F6EECF244321}">
                <p14:modId xmlns:p14="http://schemas.microsoft.com/office/powerpoint/2010/main" val="759797887"/>
              </p:ext>
            </p:extLst>
          </p:nvPr>
        </p:nvGraphicFramePr>
        <p:xfrm>
          <a:off x="3368970" y="4704258"/>
          <a:ext cx="2438400" cy="939800"/>
        </p:xfrm>
        <a:graphic>
          <a:graphicData uri="http://schemas.openxmlformats.org/presentationml/2006/ole">
            <mc:AlternateContent xmlns:mc="http://schemas.openxmlformats.org/markup-compatibility/2006">
              <mc:Choice xmlns:v="urn:schemas-microsoft-com:vml" Requires="v">
                <p:oleObj spid="_x0000_s647094" name="Equation" r:id="rId17" imgW="2438280" imgH="939600" progId="Equation.3">
                  <p:embed/>
                </p:oleObj>
              </mc:Choice>
              <mc:Fallback>
                <p:oleObj name="Equation" r:id="rId17" imgW="2438280" imgH="939600" progId="Equation.3">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8970" y="4704258"/>
                        <a:ext cx="24384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5569" name="Object 17"/>
          <p:cNvGraphicFramePr>
            <a:graphicFrameLocks noChangeAspect="1"/>
          </p:cNvGraphicFramePr>
          <p:nvPr>
            <p:extLst>
              <p:ext uri="{D42A27DB-BD31-4B8C-83A1-F6EECF244321}">
                <p14:modId xmlns:p14="http://schemas.microsoft.com/office/powerpoint/2010/main" val="2623245100"/>
              </p:ext>
            </p:extLst>
          </p:nvPr>
        </p:nvGraphicFramePr>
        <p:xfrm>
          <a:off x="6002964" y="4968155"/>
          <a:ext cx="850900" cy="330200"/>
        </p:xfrm>
        <a:graphic>
          <a:graphicData uri="http://schemas.openxmlformats.org/presentationml/2006/ole">
            <mc:AlternateContent xmlns:mc="http://schemas.openxmlformats.org/markup-compatibility/2006">
              <mc:Choice xmlns:v="urn:schemas-microsoft-com:vml" Requires="v">
                <p:oleObj spid="_x0000_s647095" name="Equation" r:id="rId19" imgW="850680" imgH="330120" progId="Equation.3">
                  <p:embed/>
                </p:oleObj>
              </mc:Choice>
              <mc:Fallback>
                <p:oleObj name="Equation" r:id="rId19" imgW="850680" imgH="330120" progId="Equation.3">
                  <p:embed/>
                  <p:pic>
                    <p:nvPicPr>
                      <p:cNvPr id="0" name="Object 17"/>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6002964" y="4968155"/>
                        <a:ext cx="8509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29"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四</a:t>
            </a:r>
            <a:r>
              <a:rPr lang="zh-CN" altLang="en-US" sz="2800" kern="0" dirty="0" smtClean="0">
                <a:solidFill>
                  <a:schemeClr val="tx1"/>
                </a:solidFill>
              </a:rPr>
              <a:t>、初等函数</a:t>
            </a:r>
            <a:r>
              <a:rPr lang="zh-CN" altLang="en-US" sz="2800" kern="0" dirty="0">
                <a:solidFill>
                  <a:schemeClr val="tx1"/>
                </a:solidFill>
              </a:rPr>
              <a:t>的连续性</a:t>
            </a:r>
          </a:p>
        </p:txBody>
      </p:sp>
      <mc:AlternateContent xmlns:mc="http://schemas.openxmlformats.org/markup-compatibility/2006" xmlns:a14="http://schemas.microsoft.com/office/drawing/2010/main">
        <mc:Choice Requires="a14">
          <p:sp>
            <p:nvSpPr>
              <p:cNvPr id="4" name="文本框 3"/>
              <p:cNvSpPr txBox="1"/>
              <p:nvPr/>
            </p:nvSpPr>
            <p:spPr>
              <a:xfrm>
                <a:off x="8976320" y="2209770"/>
                <a:ext cx="2232248" cy="815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f>
                            <m:fPr>
                              <m:ctrlPr>
                                <a:rPr lang="en-US" altLang="zh-CN" sz="2400" i="1" smtClean="0">
                                  <a:latin typeface="Cambria Math" panose="02040503050406030204" pitchFamily="18" charset="0"/>
                                </a:rPr>
                              </m:ctrlPr>
                            </m:fPr>
                            <m:num>
                              <m:r>
                                <a:rPr lang="en-US" altLang="zh-CN" sz="2400" b="1" i="0" smtClean="0">
                                  <a:latin typeface="Cambria Math" panose="02040503050406030204" pitchFamily="18" charset="0"/>
                                </a:rPr>
                                <m:t>𝐥𝐧</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num>
                            <m:den>
                              <m:r>
                                <a:rPr lang="en-US" altLang="zh-CN" sz="2400" b="1" i="1" smtClean="0">
                                  <a:latin typeface="Cambria Math" panose="02040503050406030204" pitchFamily="18" charset="0"/>
                                </a:rPr>
                                <m:t>𝒙</m:t>
                              </m:r>
                              <m:r>
                                <a:rPr lang="en-US" altLang="zh-CN" sz="2400" b="1" i="0" smtClean="0">
                                  <a:latin typeface="Cambria Math" panose="02040503050406030204" pitchFamily="18" charset="0"/>
                                </a:rPr>
                                <m:t>𝐥𝐧</m:t>
                              </m:r>
                              <m:r>
                                <a:rPr lang="en-US" altLang="zh-CN" sz="2400" b="1" i="1" smtClean="0">
                                  <a:latin typeface="Cambria Math" panose="02040503050406030204" pitchFamily="18" charset="0"/>
                                </a:rPr>
                                <m:t>𝒂</m:t>
                              </m:r>
                            </m:den>
                          </m:f>
                        </m:e>
                      </m:func>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8976320" y="2209770"/>
                <a:ext cx="2232248" cy="815673"/>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8344024" y="3960132"/>
                <a:ext cx="2232248" cy="15499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𝒙</m:t>
                                  </m:r>
                                  <m:r>
                                    <a:rPr lang="en-US" altLang="zh-CN" sz="2400" b="1" i="0" smtClean="0">
                                      <a:latin typeface="Cambria Math" panose="02040503050406030204" pitchFamily="18" charset="0"/>
                                    </a:rPr>
                                    <m:t>𝐥𝐧</m:t>
                                  </m:r>
                                  <m:r>
                                    <a:rPr lang="en-US" altLang="zh-CN" sz="2400" b="1" i="1" smtClean="0">
                                      <a:latin typeface="Cambria Math" panose="02040503050406030204" pitchFamily="18" charset="0"/>
                                    </a:rPr>
                                    <m:t>𝒂</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𝒙</m:t>
                              </m:r>
                            </m:den>
                          </m:f>
                        </m:e>
                      </m:func>
                      <m:r>
                        <a:rPr lang="en-US" altLang="zh-CN" sz="2400" b="1" i="1" smtClean="0">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𝒙</m:t>
                              </m:r>
                              <m:r>
                                <a:rPr lang="en-US" altLang="zh-CN" sz="2400">
                                  <a:latin typeface="Cambria Math" panose="02040503050406030204" pitchFamily="18" charset="0"/>
                                </a:rPr>
                                <m:t>𝐥𝐧</m:t>
                              </m:r>
                              <m:r>
                                <a:rPr lang="en-US" altLang="zh-CN" sz="2400" i="1">
                                  <a:latin typeface="Cambria Math" panose="02040503050406030204" pitchFamily="18" charset="0"/>
                                </a:rPr>
                                <m:t>𝒂</m:t>
                              </m:r>
                            </m:num>
                            <m:den>
                              <m:r>
                                <a:rPr lang="en-US" altLang="zh-CN" sz="2400" i="1">
                                  <a:latin typeface="Cambria Math" panose="02040503050406030204" pitchFamily="18" charset="0"/>
                                </a:rPr>
                                <m:t>𝒙</m:t>
                              </m:r>
                            </m:den>
                          </m:f>
                        </m:e>
                      </m:func>
                    </m:oMath>
                  </m:oMathPara>
                </a14:m>
                <a:endParaRPr lang="zh-CN" altLang="en-US" sz="2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8344024" y="3960132"/>
                <a:ext cx="2232248" cy="1549911"/>
              </a:xfrm>
              <a:prstGeom prst="rect">
                <a:avLst/>
              </a:prstGeom>
              <a:blipFill rotWithShape="0">
                <a:blip r:embed="rId22"/>
                <a:stretch>
                  <a:fillRect/>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5556"/>
                                        </p:tgtEl>
                                        <p:attrNameLst>
                                          <p:attrName>style.visibility</p:attrName>
                                        </p:attrNameLst>
                                      </p:cBhvr>
                                      <p:to>
                                        <p:strVal val="visible"/>
                                      </p:to>
                                    </p:set>
                                    <p:animEffect transition="in" filter="wipe(left)">
                                      <p:cBhvr>
                                        <p:cTn id="7" dur="500"/>
                                        <p:tgtEl>
                                          <p:spTgt spid="53555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5557"/>
                                        </p:tgtEl>
                                        <p:attrNameLst>
                                          <p:attrName>style.visibility</p:attrName>
                                        </p:attrNameLst>
                                      </p:cBhvr>
                                      <p:to>
                                        <p:strVal val="visible"/>
                                      </p:to>
                                    </p:set>
                                    <p:animEffect transition="in" filter="wipe(left)">
                                      <p:cBhvr>
                                        <p:cTn id="11" dur="500"/>
                                        <p:tgtEl>
                                          <p:spTgt spid="535557"/>
                                        </p:tgtEl>
                                      </p:cBhvr>
                                    </p:animEffect>
                                  </p:childTnLst>
                                </p:cTn>
                              </p:par>
                            </p:childTnLst>
                          </p:cTn>
                        </p:par>
                        <p:par>
                          <p:cTn id="12" fill="hold" nodeType="with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35558"/>
                                        </p:tgtEl>
                                        <p:attrNameLst>
                                          <p:attrName>style.visibility</p:attrName>
                                        </p:attrNameLst>
                                      </p:cBhvr>
                                      <p:to>
                                        <p:strVal val="visible"/>
                                      </p:to>
                                    </p:set>
                                    <p:animEffect transition="in" filter="wipe(left)">
                                      <p:cBhvr>
                                        <p:cTn id="15" dur="500"/>
                                        <p:tgtEl>
                                          <p:spTgt spid="53555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535559"/>
                                        </p:tgtEl>
                                        <p:attrNameLst>
                                          <p:attrName>style.visibility</p:attrName>
                                        </p:attrNameLst>
                                      </p:cBhvr>
                                      <p:to>
                                        <p:strVal val="visible"/>
                                      </p:to>
                                    </p:set>
                                    <p:animEffect transition="in" filter="wipe(left)">
                                      <p:cBhvr>
                                        <p:cTn id="20" dur="500"/>
                                        <p:tgtEl>
                                          <p:spTgt spid="535559"/>
                                        </p:tgtEl>
                                      </p:cBhvr>
                                    </p:animEffect>
                                  </p:childTnLst>
                                </p:cTn>
                              </p:par>
                            </p:childTnLst>
                          </p:cTn>
                        </p:par>
                        <p:par>
                          <p:cTn id="21" fill="hold" nodeType="with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535560"/>
                                        </p:tgtEl>
                                        <p:attrNameLst>
                                          <p:attrName>style.visibility</p:attrName>
                                        </p:attrNameLst>
                                      </p:cBhvr>
                                      <p:to>
                                        <p:strVal val="visible"/>
                                      </p:to>
                                    </p:set>
                                    <p:animEffect transition="in" filter="wipe(left)">
                                      <p:cBhvr>
                                        <p:cTn id="24" dur="500"/>
                                        <p:tgtEl>
                                          <p:spTgt spid="53556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0-#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35561"/>
                                        </p:tgtEl>
                                        <p:attrNameLst>
                                          <p:attrName>style.visibility</p:attrName>
                                        </p:attrNameLst>
                                      </p:cBhvr>
                                      <p:to>
                                        <p:strVal val="visible"/>
                                      </p:to>
                                    </p:set>
                                    <p:animEffect transition="in" filter="wipe(left)">
                                      <p:cBhvr>
                                        <p:cTn id="35" dur="500"/>
                                        <p:tgtEl>
                                          <p:spTgt spid="535561"/>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535562"/>
                                        </p:tgtEl>
                                        <p:attrNameLst>
                                          <p:attrName>style.visibility</p:attrName>
                                        </p:attrNameLst>
                                      </p:cBhvr>
                                      <p:to>
                                        <p:strVal val="visible"/>
                                      </p:to>
                                    </p:set>
                                    <p:animEffect transition="in" filter="wipe(left)">
                                      <p:cBhvr>
                                        <p:cTn id="39" dur="500"/>
                                        <p:tgtEl>
                                          <p:spTgt spid="53556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35563"/>
                                        </p:tgtEl>
                                        <p:attrNameLst>
                                          <p:attrName>style.visibility</p:attrName>
                                        </p:attrNameLst>
                                      </p:cBhvr>
                                      <p:to>
                                        <p:strVal val="visible"/>
                                      </p:to>
                                    </p:set>
                                    <p:animEffect transition="in" filter="wipe(left)">
                                      <p:cBhvr>
                                        <p:cTn id="44" dur="500"/>
                                        <p:tgtEl>
                                          <p:spTgt spid="535563"/>
                                        </p:tgtEl>
                                      </p:cBhvr>
                                    </p:animEffect>
                                  </p:childTnLst>
                                </p:cTn>
                              </p:par>
                            </p:childTnLst>
                          </p:cTn>
                        </p:par>
                        <p:par>
                          <p:cTn id="45" fill="hold" nodeType="afterGroup">
                            <p:stCondLst>
                              <p:cond delay="500"/>
                            </p:stCondLst>
                            <p:childTnLst>
                              <p:par>
                                <p:cTn id="46" presetID="22" presetClass="entr" presetSubtype="8" fill="hold" nodeType="afterEffect">
                                  <p:stCondLst>
                                    <p:cond delay="0"/>
                                  </p:stCondLst>
                                  <p:childTnLst>
                                    <p:set>
                                      <p:cBhvr>
                                        <p:cTn id="47" dur="1" fill="hold">
                                          <p:stCondLst>
                                            <p:cond delay="0"/>
                                          </p:stCondLst>
                                        </p:cTn>
                                        <p:tgtEl>
                                          <p:spTgt spid="535564"/>
                                        </p:tgtEl>
                                        <p:attrNameLst>
                                          <p:attrName>style.visibility</p:attrName>
                                        </p:attrNameLst>
                                      </p:cBhvr>
                                      <p:to>
                                        <p:strVal val="visible"/>
                                      </p:to>
                                    </p:set>
                                    <p:animEffect transition="in" filter="wipe(left)">
                                      <p:cBhvr>
                                        <p:cTn id="48" dur="500"/>
                                        <p:tgtEl>
                                          <p:spTgt spid="53556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35565"/>
                                        </p:tgtEl>
                                        <p:attrNameLst>
                                          <p:attrName>style.visibility</p:attrName>
                                        </p:attrNameLst>
                                      </p:cBhvr>
                                      <p:to>
                                        <p:strVal val="visible"/>
                                      </p:to>
                                    </p:set>
                                    <p:animEffect transition="in" filter="wipe(left)">
                                      <p:cBhvr>
                                        <p:cTn id="53" dur="500"/>
                                        <p:tgtEl>
                                          <p:spTgt spid="535565"/>
                                        </p:tgtEl>
                                      </p:cBhvr>
                                    </p:animEffect>
                                  </p:childTnLst>
                                </p:cTn>
                              </p:par>
                            </p:childTnLst>
                          </p:cTn>
                        </p:par>
                        <p:par>
                          <p:cTn id="54" fill="hold" nodeType="afterGroup">
                            <p:stCondLst>
                              <p:cond delay="500"/>
                            </p:stCondLst>
                            <p:childTnLst>
                              <p:par>
                                <p:cTn id="55" presetID="22" presetClass="entr" presetSubtype="8" fill="hold" nodeType="afterEffect">
                                  <p:stCondLst>
                                    <p:cond delay="0"/>
                                  </p:stCondLst>
                                  <p:childTnLst>
                                    <p:set>
                                      <p:cBhvr>
                                        <p:cTn id="56" dur="1" fill="hold">
                                          <p:stCondLst>
                                            <p:cond delay="0"/>
                                          </p:stCondLst>
                                        </p:cTn>
                                        <p:tgtEl>
                                          <p:spTgt spid="535566"/>
                                        </p:tgtEl>
                                        <p:attrNameLst>
                                          <p:attrName>style.visibility</p:attrName>
                                        </p:attrNameLst>
                                      </p:cBhvr>
                                      <p:to>
                                        <p:strVal val="visible"/>
                                      </p:to>
                                    </p:set>
                                    <p:animEffect transition="in" filter="wipe(left)">
                                      <p:cBhvr>
                                        <p:cTn id="57" dur="500"/>
                                        <p:tgtEl>
                                          <p:spTgt spid="53556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35567"/>
                                        </p:tgtEl>
                                        <p:attrNameLst>
                                          <p:attrName>style.visibility</p:attrName>
                                        </p:attrNameLst>
                                      </p:cBhvr>
                                      <p:to>
                                        <p:strVal val="visible"/>
                                      </p:to>
                                    </p:set>
                                    <p:animEffect transition="in" filter="wipe(left)">
                                      <p:cBhvr>
                                        <p:cTn id="62" dur="500"/>
                                        <p:tgtEl>
                                          <p:spTgt spid="53556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535568"/>
                                        </p:tgtEl>
                                        <p:attrNameLst>
                                          <p:attrName>style.visibility</p:attrName>
                                        </p:attrNameLst>
                                      </p:cBhvr>
                                      <p:to>
                                        <p:strVal val="visible"/>
                                      </p:to>
                                    </p:set>
                                    <p:animEffect transition="in" filter="wipe(left)">
                                      <p:cBhvr>
                                        <p:cTn id="67" dur="500"/>
                                        <p:tgtEl>
                                          <p:spTgt spid="53556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535569"/>
                                        </p:tgtEl>
                                        <p:attrNameLst>
                                          <p:attrName>style.visibility</p:attrName>
                                        </p:attrNameLst>
                                      </p:cBhvr>
                                      <p:to>
                                        <p:strVal val="visible"/>
                                      </p:to>
                                    </p:set>
                                    <p:animEffect transition="in" filter="wipe(left)">
                                      <p:cBhvr>
                                        <p:cTn id="72" dur="500"/>
                                        <p:tgtEl>
                                          <p:spTgt spid="535569"/>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0-#ppt_w/2"/>
                                          </p:val>
                                        </p:tav>
                                        <p:tav tm="100000">
                                          <p:val>
                                            <p:strVal val="#ppt_x"/>
                                          </p:val>
                                        </p:tav>
                                      </p:tavLst>
                                    </p:anim>
                                    <p:anim calcmode="lin" valueType="num">
                                      <p:cBhvr additive="base">
                                        <p:cTn id="7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6" grpId="0" autoUpdateAnimBg="0"/>
      <p:bldP spid="535557" grpId="0" autoUpdateAnimBg="0"/>
      <p:bldP spid="535561" grpId="0" autoUpdateAnimBg="0"/>
      <p:bldP spid="535563" grpId="0" autoUpdateAnimBg="0"/>
      <p:bldP spid="535565" grpId="0" autoUpdateAnimBg="0"/>
      <p:bldP spid="535567" grpId="0" autoUpdateAnimBg="0"/>
      <p:bldP spid="4" grpId="0"/>
      <p:bldP spid="3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idx="1"/>
          </p:nvPr>
        </p:nvSpPr>
        <p:spPr bwMode="auto">
          <a:xfrm>
            <a:off x="631259" y="1339250"/>
            <a:ext cx="10972800" cy="4177982"/>
          </a:xfrm>
          <a:no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sz="2400" dirty="0" smtClean="0">
                <a:latin typeface="黑体" panose="02010609060101010101" pitchFamily="49" charset="-122"/>
                <a:ea typeface="黑体" panose="02010609060101010101" pitchFamily="49" charset="-122"/>
              </a:rPr>
              <a:t>例</a:t>
            </a:r>
            <a:r>
              <a:rPr lang="en-US" altLang="zh-CN" sz="2400" dirty="0" smtClean="0">
                <a:latin typeface="黑体" panose="02010609060101010101" pitchFamily="49" charset="-122"/>
                <a:ea typeface="黑体" panose="02010609060101010101" pitchFamily="49" charset="-122"/>
              </a:rPr>
              <a:t>8</a:t>
            </a:r>
            <a:r>
              <a:rPr lang="en-US" altLang="zh-CN" sz="2400" b="1" dirty="0" smtClean="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幂指函数的处理技巧！</a:t>
            </a:r>
            <a:r>
              <a:rPr lang="en-US" altLang="zh-CN" sz="2400" b="1" dirty="0">
                <a:latin typeface="黑体" panose="02010609060101010101" pitchFamily="49" charset="-122"/>
                <a:ea typeface="黑体" panose="02010609060101010101" pitchFamily="49" charset="-122"/>
              </a:rPr>
              <a:t>)</a:t>
            </a:r>
          </a:p>
          <a:p>
            <a:endParaRPr lang="en-US" altLang="zh-CN" sz="2400" dirty="0">
              <a:solidFill>
                <a:schemeClr val="accent1"/>
              </a:solidFill>
            </a:endParaRPr>
          </a:p>
          <a:p>
            <a:r>
              <a:rPr lang="en-US" altLang="zh-CN" sz="2400" dirty="0"/>
              <a:t>(1)</a:t>
            </a:r>
          </a:p>
          <a:p>
            <a:endParaRPr lang="en-US" altLang="zh-CN" sz="2400" dirty="0">
              <a:solidFill>
                <a:schemeClr val="accent1"/>
              </a:solidFill>
            </a:endParaRPr>
          </a:p>
          <a:p>
            <a:r>
              <a:rPr lang="en-US" altLang="zh-CN" sz="2400" dirty="0"/>
              <a:t>(2)</a:t>
            </a:r>
          </a:p>
          <a:p>
            <a:endParaRPr lang="en-US" altLang="zh-CN" sz="2400" dirty="0"/>
          </a:p>
          <a:p>
            <a:endParaRPr lang="en-US" altLang="zh-CN" sz="2400" dirty="0">
              <a:ea typeface="方正舒体" pitchFamily="2" charset="-122"/>
            </a:endParaRPr>
          </a:p>
          <a:p>
            <a:endParaRPr lang="en-US" altLang="zh-CN" sz="2400" dirty="0">
              <a:ea typeface="方正舒体" pitchFamily="2" charset="-122"/>
            </a:endParaRPr>
          </a:p>
          <a:p>
            <a:endParaRPr lang="en-US" altLang="zh-CN" sz="2400" dirty="0">
              <a:ea typeface="方正舒体" pitchFamily="2" charset="-122"/>
            </a:endParaRPr>
          </a:p>
        </p:txBody>
      </p:sp>
      <p:graphicFrame>
        <p:nvGraphicFramePr>
          <p:cNvPr id="536579" name="Object 3"/>
          <p:cNvGraphicFramePr>
            <a:graphicFrameLocks noChangeAspect="1"/>
          </p:cNvGraphicFramePr>
          <p:nvPr>
            <p:extLst>
              <p:ext uri="{D42A27DB-BD31-4B8C-83A1-F6EECF244321}">
                <p14:modId xmlns:p14="http://schemas.microsoft.com/office/powerpoint/2010/main" val="3425950837"/>
              </p:ext>
            </p:extLst>
          </p:nvPr>
        </p:nvGraphicFramePr>
        <p:xfrm>
          <a:off x="5303912" y="1303040"/>
          <a:ext cx="1636779" cy="613792"/>
        </p:xfrm>
        <a:graphic>
          <a:graphicData uri="http://schemas.openxmlformats.org/presentationml/2006/ole">
            <mc:AlternateContent xmlns:mc="http://schemas.openxmlformats.org/markup-compatibility/2006">
              <mc:Choice xmlns:v="urn:schemas-microsoft-com:vml" Requires="v">
                <p:oleObj spid="_x0000_s537195" name="Equation" r:id="rId3" imgW="622080" imgH="203040" progId="Equation.3">
                  <p:embed/>
                </p:oleObj>
              </mc:Choice>
              <mc:Fallback>
                <p:oleObj name="Equation" r:id="rId3" imgW="622080" imgH="2030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912" y="1303040"/>
                        <a:ext cx="1636779" cy="613792"/>
                      </a:xfrm>
                      <a:prstGeom prst="rect">
                        <a:avLst/>
                      </a:prstGeom>
                      <a:noFill/>
                      <a:ln>
                        <a:noFill/>
                      </a:ln>
                      <a:effectLst/>
                      <a:extLst/>
                    </p:spPr>
                  </p:pic>
                </p:oleObj>
              </mc:Fallback>
            </mc:AlternateContent>
          </a:graphicData>
        </a:graphic>
      </p:graphicFrame>
      <p:graphicFrame>
        <p:nvGraphicFramePr>
          <p:cNvPr id="536580" name="Object 4"/>
          <p:cNvGraphicFramePr>
            <a:graphicFrameLocks noChangeAspect="1"/>
          </p:cNvGraphicFramePr>
          <p:nvPr>
            <p:extLst>
              <p:ext uri="{D42A27DB-BD31-4B8C-83A1-F6EECF244321}">
                <p14:modId xmlns:p14="http://schemas.microsoft.com/office/powerpoint/2010/main" val="2975436089"/>
              </p:ext>
            </p:extLst>
          </p:nvPr>
        </p:nvGraphicFramePr>
        <p:xfrm>
          <a:off x="2063552" y="1988840"/>
          <a:ext cx="3096766" cy="785581"/>
        </p:xfrm>
        <a:graphic>
          <a:graphicData uri="http://schemas.openxmlformats.org/presentationml/2006/ole">
            <mc:AlternateContent xmlns:mc="http://schemas.openxmlformats.org/markup-compatibility/2006">
              <mc:Choice xmlns:v="urn:schemas-microsoft-com:vml" Requires="v">
                <p:oleObj spid="_x0000_s537196" name="Equation" r:id="rId5" imgW="1358640" imgH="355320" progId="Equation.3">
                  <p:embed/>
                </p:oleObj>
              </mc:Choice>
              <mc:Fallback>
                <p:oleObj name="Equation" r:id="rId5" imgW="1358640" imgH="35532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552" y="1988840"/>
                        <a:ext cx="3096766" cy="785581"/>
                      </a:xfrm>
                      <a:prstGeom prst="rect">
                        <a:avLst/>
                      </a:prstGeom>
                      <a:noFill/>
                      <a:ln>
                        <a:noFill/>
                      </a:ln>
                      <a:effectLst/>
                      <a:extLst/>
                    </p:spPr>
                  </p:pic>
                </p:oleObj>
              </mc:Fallback>
            </mc:AlternateContent>
          </a:graphicData>
        </a:graphic>
      </p:graphicFrame>
      <p:graphicFrame>
        <p:nvGraphicFramePr>
          <p:cNvPr id="536581" name="Object 5"/>
          <p:cNvGraphicFramePr>
            <a:graphicFrameLocks noChangeAspect="1"/>
          </p:cNvGraphicFramePr>
          <p:nvPr>
            <p:extLst>
              <p:ext uri="{D42A27DB-BD31-4B8C-83A1-F6EECF244321}">
                <p14:modId xmlns:p14="http://schemas.microsoft.com/office/powerpoint/2010/main" val="2591764765"/>
              </p:ext>
            </p:extLst>
          </p:nvPr>
        </p:nvGraphicFramePr>
        <p:xfrm>
          <a:off x="2077018" y="2846568"/>
          <a:ext cx="5473030" cy="1870988"/>
        </p:xfrm>
        <a:graphic>
          <a:graphicData uri="http://schemas.openxmlformats.org/presentationml/2006/ole">
            <mc:AlternateContent xmlns:mc="http://schemas.openxmlformats.org/markup-compatibility/2006">
              <mc:Choice xmlns:v="urn:schemas-microsoft-com:vml" Requires="v">
                <p:oleObj spid="_x0000_s537197" name="Equation" r:id="rId7" imgW="2450880" imgH="863280" progId="Equation.3">
                  <p:embed/>
                </p:oleObj>
              </mc:Choice>
              <mc:Fallback>
                <p:oleObj name="Equation" r:id="rId7" imgW="2450880" imgH="86328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7018" y="2846568"/>
                        <a:ext cx="5473030" cy="1870988"/>
                      </a:xfrm>
                      <a:prstGeom prst="rect">
                        <a:avLst/>
                      </a:prstGeom>
                      <a:noFill/>
                      <a:ln>
                        <a:noFill/>
                      </a:ln>
                      <a:effectLst/>
                      <a:extLst/>
                    </p:spPr>
                  </p:pic>
                </p:oleObj>
              </mc:Fallback>
            </mc:AlternateContent>
          </a:graphicData>
        </a:graphic>
      </p:graphicFrame>
      <p:graphicFrame>
        <p:nvGraphicFramePr>
          <p:cNvPr id="536582" name="Object 6"/>
          <p:cNvGraphicFramePr>
            <a:graphicFrameLocks noChangeAspect="1"/>
          </p:cNvGraphicFramePr>
          <p:nvPr>
            <p:extLst>
              <p:ext uri="{D42A27DB-BD31-4B8C-83A1-F6EECF244321}">
                <p14:modId xmlns:p14="http://schemas.microsoft.com/office/powerpoint/2010/main" val="2030335375"/>
              </p:ext>
            </p:extLst>
          </p:nvPr>
        </p:nvGraphicFramePr>
        <p:xfrm>
          <a:off x="7757868" y="2121623"/>
          <a:ext cx="1556429" cy="520013"/>
        </p:xfrm>
        <a:graphic>
          <a:graphicData uri="http://schemas.openxmlformats.org/presentationml/2006/ole">
            <mc:AlternateContent xmlns:mc="http://schemas.openxmlformats.org/markup-compatibility/2006">
              <mc:Choice xmlns:v="urn:schemas-microsoft-com:vml" Requires="v">
                <p:oleObj spid="_x0000_s537198" name="Equation" r:id="rId9" imgW="698400" imgH="203040" progId="Equation.3">
                  <p:embed/>
                </p:oleObj>
              </mc:Choice>
              <mc:Fallback>
                <p:oleObj name="Equation" r:id="rId9" imgW="698400" imgH="20304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7868" y="2121623"/>
                        <a:ext cx="1556429" cy="520013"/>
                      </a:xfrm>
                      <a:prstGeom prst="rect">
                        <a:avLst/>
                      </a:prstGeom>
                      <a:noFill/>
                      <a:ln>
                        <a:noFill/>
                      </a:ln>
                      <a:effectLst/>
                      <a:extLst/>
                    </p:spPr>
                  </p:pic>
                </p:oleObj>
              </mc:Fallback>
            </mc:AlternateContent>
          </a:graphicData>
        </a:graphic>
      </p:graphicFrame>
      <p:sp>
        <p:nvSpPr>
          <p:cNvPr id="8"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9"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四</a:t>
            </a:r>
            <a:r>
              <a:rPr lang="zh-CN" altLang="en-US" sz="2800" kern="0" dirty="0" smtClean="0">
                <a:solidFill>
                  <a:schemeClr val="tx1"/>
                </a:solidFill>
              </a:rPr>
              <a:t>、初等函数</a:t>
            </a:r>
            <a:r>
              <a:rPr lang="zh-CN" altLang="en-US" sz="2800" kern="0" dirty="0">
                <a:solidFill>
                  <a:schemeClr val="tx1"/>
                </a:solidFill>
              </a:rPr>
              <a:t>的连续性</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6578">
                                            <p:bg/>
                                          </p:spTgt>
                                        </p:tgtEl>
                                        <p:attrNameLst>
                                          <p:attrName>style.visibility</p:attrName>
                                        </p:attrNameLst>
                                      </p:cBhvr>
                                      <p:to>
                                        <p:strVal val="visible"/>
                                      </p:to>
                                    </p:set>
                                    <p:animEffect transition="in" filter="fade">
                                      <p:cBhvr>
                                        <p:cTn id="7" dur="500"/>
                                        <p:tgtEl>
                                          <p:spTgt spid="53657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6578">
                                            <p:txEl>
                                              <p:pRg st="0" end="0"/>
                                            </p:txEl>
                                          </p:spTgt>
                                        </p:tgtEl>
                                        <p:attrNameLst>
                                          <p:attrName>style.visibility</p:attrName>
                                        </p:attrNameLst>
                                      </p:cBhvr>
                                      <p:to>
                                        <p:strVal val="visible"/>
                                      </p:to>
                                    </p:set>
                                    <p:animEffect transition="in" filter="fade">
                                      <p:cBhvr>
                                        <p:cTn id="11" dur="500"/>
                                        <p:tgtEl>
                                          <p:spTgt spid="53657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36579"/>
                                        </p:tgtEl>
                                        <p:attrNameLst>
                                          <p:attrName>style.visibility</p:attrName>
                                        </p:attrNameLst>
                                      </p:cBhvr>
                                      <p:to>
                                        <p:strVal val="visible"/>
                                      </p:to>
                                    </p:set>
                                    <p:animEffect transition="in" filter="fade">
                                      <p:cBhvr>
                                        <p:cTn id="15" dur="500"/>
                                        <p:tgtEl>
                                          <p:spTgt spid="5365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36578">
                                            <p:txEl>
                                              <p:pRg st="2" end="2"/>
                                            </p:txEl>
                                          </p:spTgt>
                                        </p:tgtEl>
                                        <p:attrNameLst>
                                          <p:attrName>style.visibility</p:attrName>
                                        </p:attrNameLst>
                                      </p:cBhvr>
                                      <p:to>
                                        <p:strVal val="visible"/>
                                      </p:to>
                                    </p:set>
                                    <p:animEffect transition="in" filter="fade">
                                      <p:cBhvr>
                                        <p:cTn id="20" dur="300"/>
                                        <p:tgtEl>
                                          <p:spTgt spid="536578">
                                            <p:txEl>
                                              <p:pRg st="2" end="2"/>
                                            </p:txEl>
                                          </p:spTgt>
                                        </p:tgtEl>
                                      </p:cBhvr>
                                    </p:animEffect>
                                  </p:childTnLst>
                                </p:cTn>
                              </p:par>
                            </p:childTnLst>
                          </p:cTn>
                        </p:par>
                        <p:par>
                          <p:cTn id="21" fill="hold">
                            <p:stCondLst>
                              <p:cond delay="300"/>
                            </p:stCondLst>
                            <p:childTnLst>
                              <p:par>
                                <p:cTn id="22" presetID="10" presetClass="entr" presetSubtype="0" fill="hold" nodeType="afterEffect">
                                  <p:stCondLst>
                                    <p:cond delay="0"/>
                                  </p:stCondLst>
                                  <p:childTnLst>
                                    <p:set>
                                      <p:cBhvr>
                                        <p:cTn id="23" dur="1" fill="hold">
                                          <p:stCondLst>
                                            <p:cond delay="0"/>
                                          </p:stCondLst>
                                        </p:cTn>
                                        <p:tgtEl>
                                          <p:spTgt spid="536580"/>
                                        </p:tgtEl>
                                        <p:attrNameLst>
                                          <p:attrName>style.visibility</p:attrName>
                                        </p:attrNameLst>
                                      </p:cBhvr>
                                      <p:to>
                                        <p:strVal val="visible"/>
                                      </p:to>
                                    </p:set>
                                    <p:animEffect transition="in" filter="fade">
                                      <p:cBhvr>
                                        <p:cTn id="24" dur="500"/>
                                        <p:tgtEl>
                                          <p:spTgt spid="536580"/>
                                        </p:tgtEl>
                                      </p:cBhvr>
                                    </p:animEffect>
                                  </p:childTnLst>
                                </p:cTn>
                              </p:par>
                            </p:childTnLst>
                          </p:cTn>
                        </p:par>
                        <p:par>
                          <p:cTn id="25" fill="hold">
                            <p:stCondLst>
                              <p:cond delay="800"/>
                            </p:stCondLst>
                            <p:childTnLst>
                              <p:par>
                                <p:cTn id="26" presetID="10" presetClass="entr" presetSubtype="0" fill="hold" nodeType="afterEffect">
                                  <p:stCondLst>
                                    <p:cond delay="0"/>
                                  </p:stCondLst>
                                  <p:childTnLst>
                                    <p:set>
                                      <p:cBhvr>
                                        <p:cTn id="27" dur="1" fill="hold">
                                          <p:stCondLst>
                                            <p:cond delay="0"/>
                                          </p:stCondLst>
                                        </p:cTn>
                                        <p:tgtEl>
                                          <p:spTgt spid="536582"/>
                                        </p:tgtEl>
                                        <p:attrNameLst>
                                          <p:attrName>style.visibility</p:attrName>
                                        </p:attrNameLst>
                                      </p:cBhvr>
                                      <p:to>
                                        <p:strVal val="visible"/>
                                      </p:to>
                                    </p:set>
                                    <p:animEffect transition="in" filter="fade">
                                      <p:cBhvr>
                                        <p:cTn id="28" dur="500"/>
                                        <p:tgtEl>
                                          <p:spTgt spid="53658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6578">
                                            <p:txEl>
                                              <p:pRg st="4" end="4"/>
                                            </p:txEl>
                                          </p:spTgt>
                                        </p:tgtEl>
                                        <p:attrNameLst>
                                          <p:attrName>style.visibility</p:attrName>
                                        </p:attrNameLst>
                                      </p:cBhvr>
                                      <p:to>
                                        <p:strVal val="visible"/>
                                      </p:to>
                                    </p:set>
                                    <p:animEffect transition="in" filter="fade">
                                      <p:cBhvr>
                                        <p:cTn id="33" dur="300"/>
                                        <p:tgtEl>
                                          <p:spTgt spid="536578">
                                            <p:txEl>
                                              <p:pRg st="4" end="4"/>
                                            </p:txEl>
                                          </p:spTgt>
                                        </p:tgtEl>
                                      </p:cBhvr>
                                    </p:animEffect>
                                  </p:childTnLst>
                                </p:cTn>
                              </p:par>
                            </p:childTnLst>
                          </p:cTn>
                        </p:par>
                        <p:par>
                          <p:cTn id="34" fill="hold">
                            <p:stCondLst>
                              <p:cond delay="300"/>
                            </p:stCondLst>
                            <p:childTnLst>
                              <p:par>
                                <p:cTn id="35" presetID="10" presetClass="entr" presetSubtype="0" fill="hold" nodeType="afterEffect">
                                  <p:stCondLst>
                                    <p:cond delay="0"/>
                                  </p:stCondLst>
                                  <p:childTnLst>
                                    <p:set>
                                      <p:cBhvr>
                                        <p:cTn id="36" dur="1" fill="hold">
                                          <p:stCondLst>
                                            <p:cond delay="0"/>
                                          </p:stCondLst>
                                        </p:cTn>
                                        <p:tgtEl>
                                          <p:spTgt spid="536581"/>
                                        </p:tgtEl>
                                        <p:attrNameLst>
                                          <p:attrName>style.visibility</p:attrName>
                                        </p:attrNameLst>
                                      </p:cBhvr>
                                      <p:to>
                                        <p:strVal val="visible"/>
                                      </p:to>
                                    </p:set>
                                    <p:animEffect transition="in" filter="fade">
                                      <p:cBhvr>
                                        <p:cTn id="37" dur="500"/>
                                        <p:tgtEl>
                                          <p:spTgt spid="536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8"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mc:AlternateContent xmlns:mc="http://schemas.openxmlformats.org/markup-compatibility/2006" xmlns:a14="http://schemas.microsoft.com/office/drawing/2010/main">
        <mc:Choice Requires="a14">
          <p:sp>
            <p:nvSpPr>
              <p:cNvPr id="130050" name="Rectangle 2"/>
              <p:cNvSpPr>
                <a:spLocks noChangeArrowheads="1"/>
              </p:cNvSpPr>
              <p:nvPr/>
            </p:nvSpPr>
            <p:spPr bwMode="auto">
              <a:xfrm>
                <a:off x="1364756" y="4425773"/>
                <a:ext cx="7290682" cy="457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nchor="b"/>
              <a:lstStyle/>
              <a:p>
                <a:pPr algn="just"/>
                <a:r>
                  <a:rPr lang="en-US" altLang="zh-CN" sz="2400" b="0" dirty="0">
                    <a:ea typeface="黑体" pitchFamily="2" charset="-122"/>
                  </a:rPr>
                  <a:t> </a:t>
                </a:r>
                <a:r>
                  <a:rPr lang="en-US" altLang="zh-CN" sz="2400" dirty="0">
                    <a:ea typeface="黑体" pitchFamily="2" charset="-122"/>
                  </a:rPr>
                  <a:t>(2) </a:t>
                </a:r>
                <a:r>
                  <a:rPr lang="zh-CN" altLang="en-US" sz="2400" b="0" dirty="0">
                    <a:ea typeface="黑体" pitchFamily="2" charset="-122"/>
                  </a:rPr>
                  <a:t>点</a:t>
                </a:r>
                <a:r>
                  <a:rPr lang="en-US" altLang="zh-CN" sz="2400" b="0" i="1" dirty="0">
                    <a:ea typeface="黑体" pitchFamily="2" charset="-122"/>
                  </a:rPr>
                  <a:t>a</a:t>
                </a:r>
                <a:r>
                  <a:rPr lang="zh-CN" altLang="en-US" sz="2400" b="0" dirty="0">
                    <a:ea typeface="黑体" pitchFamily="2" charset="-122"/>
                  </a:rPr>
                  <a:t>的去心邻域</a:t>
                </a:r>
                <a:r>
                  <a:rPr lang="zh-CN" altLang="en-US" sz="2400" dirty="0">
                    <a:latin typeface="宋体" pitchFamily="2" charset="-122"/>
                  </a:rPr>
                  <a:t>：</a:t>
                </a:r>
                <a14:m>
                  <m:oMath xmlns:m="http://schemas.openxmlformats.org/officeDocument/2006/math">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𝑈</m:t>
                        </m:r>
                      </m:e>
                      <m:lim>
                        <m:r>
                          <a:rPr lang="en-US" altLang="zh-CN">
                            <a:solidFill>
                              <a:srgbClr val="000000"/>
                            </a:solidFill>
                            <a:latin typeface="Cambria Math" panose="02040503050406030204" pitchFamily="18" charset="0"/>
                          </a:rPr>
                          <m:t>   </m:t>
                        </m:r>
                        <m:r>
                          <a:rPr lang="zh-CN" altLang="en-US">
                            <a:solidFill>
                              <a:srgbClr val="000000"/>
                            </a:solidFill>
                            <a:latin typeface="Cambria Math" panose="02040503050406030204" pitchFamily="18" charset="0"/>
                          </a:rPr>
                          <m:t>。</m:t>
                        </m:r>
                      </m:lim>
                    </m:limUpp>
                    <m:r>
                      <a:rPr lang="zh-CN" altLang="en-US">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a:solidFill>
                          <a:srgbClr val="000000"/>
                        </a:solidFill>
                        <a:latin typeface="Cambria Math" panose="02040503050406030204" pitchFamily="18" charset="0"/>
                      </a:rPr>
                      <m:t>)=</m:t>
                    </m:r>
                    <m:d>
                      <m:dPr>
                        <m:begChr m:val="{"/>
                        <m:endChr m:val="}"/>
                        <m:ctrlPr>
                          <a:rPr lang="en-US" altLang="zh-CN" i="1" smtClean="0">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a:solidFill>
                              <a:srgbClr val="000000"/>
                            </a:solidFill>
                            <a:latin typeface="Cambria Math" panose="02040503050406030204" pitchFamily="18" charset="0"/>
                          </a:rPr>
                          <m:t>|</m:t>
                        </m:r>
                        <m:r>
                          <m:rPr>
                            <m:nor/>
                          </m:rPr>
                          <a:rPr lang="zh-CN" altLang="en-US" i="1">
                            <a:solidFill>
                              <a:srgbClr val="000000"/>
                            </a:solidFill>
                            <a:latin typeface="Cambria Math" panose="02040503050406030204" pitchFamily="18" charset="0"/>
                          </a:rPr>
                          <m:t> </m:t>
                        </m:r>
                        <m:r>
                          <m:rPr>
                            <m:nor/>
                          </m:rPr>
                          <a:rPr lang="en-US" altLang="zh-CN" b="0">
                            <a:solidFill>
                              <a:srgbClr val="000000"/>
                            </a:solidFill>
                            <a:latin typeface="Cambria Math" panose="02040503050406030204" pitchFamily="18" charset="0"/>
                          </a:rPr>
                          <m:t>0</m:t>
                        </m:r>
                        <m:r>
                          <a:rPr lang="zh-CN" altLang="en-US">
                            <a:solidFill>
                              <a:srgbClr val="000000"/>
                            </a:solidFill>
                            <a:latin typeface="Cambria Math" panose="02040503050406030204" pitchFamily="18" charset="0"/>
                          </a:rPr>
                          <m:t>&lt;</m:t>
                        </m:r>
                        <m:r>
                          <m:rPr>
                            <m:nor/>
                          </m:rPr>
                          <a:rPr lang="zh-CN" altLang="en-US" i="1">
                            <a:solidFill>
                              <a:srgbClr val="000000"/>
                            </a:solidFill>
                            <a:latin typeface="Cambria Math" panose="02040503050406030204" pitchFamily="18" charset="0"/>
                          </a:rPr>
                          <m:t> </m:t>
                        </m:r>
                        <m:r>
                          <a:rPr lang="zh-CN" altLang="en-US">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a:solidFill>
                              <a:srgbClr val="000000"/>
                            </a:solidFill>
                            <a:latin typeface="Cambria Math" panose="02040503050406030204" pitchFamily="18" charset="0"/>
                          </a:rPr>
                          <m:t>|&lt;</m:t>
                        </m:r>
                        <m:r>
                          <a:rPr lang="zh-CN" altLang="en-US" i="1">
                            <a:solidFill>
                              <a:srgbClr val="000000"/>
                            </a:solidFill>
                            <a:latin typeface="Cambria Math" panose="02040503050406030204" pitchFamily="18" charset="0"/>
                          </a:rPr>
                          <m:t>𝛿</m:t>
                        </m:r>
                      </m:e>
                    </m:d>
                  </m:oMath>
                </a14:m>
                <a:endParaRPr lang="zh-CN" altLang="en-US" sz="2400" dirty="0">
                  <a:latin typeface="宋体" pitchFamily="2" charset="-122"/>
                </a:endParaRPr>
              </a:p>
            </p:txBody>
          </p:sp>
        </mc:Choice>
        <mc:Fallback xmlns="">
          <p:sp>
            <p:nvSpPr>
              <p:cNvPr id="130050" name="Rectangle 2"/>
              <p:cNvSpPr>
                <a:spLocks noRot="1" noChangeAspect="1" noMove="1" noResize="1" noEditPoints="1" noAdjustHandles="1" noChangeArrowheads="1" noChangeShapeType="1" noTextEdit="1"/>
              </p:cNvSpPr>
              <p:nvPr/>
            </p:nvSpPr>
            <p:spPr bwMode="auto">
              <a:xfrm>
                <a:off x="1364756" y="4425773"/>
                <a:ext cx="7290682" cy="457200"/>
              </a:xfrm>
              <a:prstGeom prst="rect">
                <a:avLst/>
              </a:prstGeom>
              <a:blipFill>
                <a:blip r:embed="rId22"/>
                <a:stretch>
                  <a:fillRect l="-334" t="-14667" b="-32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0052" name="Text Box 4"/>
          <p:cNvSpPr txBox="1">
            <a:spLocks noChangeArrowheads="1"/>
          </p:cNvSpPr>
          <p:nvPr/>
        </p:nvSpPr>
        <p:spPr bwMode="auto">
          <a:xfrm>
            <a:off x="1364756" y="5633657"/>
            <a:ext cx="78994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pPr>
            <a:r>
              <a:rPr lang="zh-CN" altLang="en-US" sz="2400" b="0" dirty="0">
                <a:solidFill>
                  <a:schemeClr val="accent2"/>
                </a:solidFill>
                <a:ea typeface="黑体" pitchFamily="2" charset="-122"/>
              </a:rPr>
              <a:t>注</a:t>
            </a:r>
            <a:r>
              <a:rPr lang="zh-CN" altLang="en-US" sz="2400" b="0" dirty="0">
                <a:ea typeface="黑体" pitchFamily="2" charset="-122"/>
              </a:rPr>
              <a:t> 若不强调</a:t>
            </a:r>
            <a:r>
              <a:rPr lang="en-US" altLang="zh-CN" sz="2400" b="0" dirty="0">
                <a:ea typeface="黑体" pitchFamily="2" charset="-122"/>
              </a:rPr>
              <a:t>δ</a:t>
            </a:r>
            <a:r>
              <a:rPr lang="zh-CN" altLang="en-US" sz="2400" b="0" dirty="0">
                <a:ea typeface="黑体" pitchFamily="2" charset="-122"/>
              </a:rPr>
              <a:t>的大小，点</a:t>
            </a:r>
            <a:r>
              <a:rPr lang="en-US" altLang="zh-CN" sz="2400" b="0" i="1" dirty="0">
                <a:ea typeface="黑体" pitchFamily="2" charset="-122"/>
              </a:rPr>
              <a:t>a</a:t>
            </a:r>
            <a:r>
              <a:rPr lang="zh-CN" altLang="en-US" sz="2400" b="0" dirty="0">
                <a:ea typeface="黑体" pitchFamily="2" charset="-122"/>
              </a:rPr>
              <a:t>的邻域记为</a:t>
            </a:r>
            <a:r>
              <a:rPr lang="en-US" altLang="zh-CN" sz="2400" b="0" i="1" dirty="0">
                <a:ea typeface="黑体" pitchFamily="2" charset="-122"/>
              </a:rPr>
              <a:t>U</a:t>
            </a:r>
            <a:r>
              <a:rPr lang="en-US" altLang="zh-CN" sz="2400" b="0" dirty="0">
                <a:ea typeface="黑体" pitchFamily="2" charset="-122"/>
              </a:rPr>
              <a:t>(</a:t>
            </a:r>
            <a:r>
              <a:rPr lang="en-US" altLang="zh-CN" sz="2400" b="0" i="1" dirty="0">
                <a:ea typeface="黑体" pitchFamily="2" charset="-122"/>
              </a:rPr>
              <a:t>a</a:t>
            </a:r>
            <a:r>
              <a:rPr lang="en-US" altLang="zh-CN" sz="2400" b="0" dirty="0">
                <a:ea typeface="黑体" pitchFamily="2" charset="-122"/>
              </a:rPr>
              <a:t>)</a:t>
            </a:r>
          </a:p>
        </p:txBody>
      </p:sp>
      <p:sp>
        <p:nvSpPr>
          <p:cNvPr id="130053" name="Rectangle 5"/>
          <p:cNvSpPr>
            <a:spLocks noChangeArrowheads="1"/>
          </p:cNvSpPr>
          <p:nvPr/>
        </p:nvSpPr>
        <p:spPr bwMode="auto">
          <a:xfrm>
            <a:off x="443705" y="1613618"/>
            <a:ext cx="1154113" cy="5191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lang="zh-CN" altLang="en-US" sz="2800" dirty="0">
                <a:solidFill>
                  <a:schemeClr val="accent2"/>
                </a:solidFill>
                <a:latin typeface="黑体" pitchFamily="2" charset="-122"/>
                <a:ea typeface="黑体" pitchFamily="2" charset="-122"/>
              </a:rPr>
              <a:t>邻域</a:t>
            </a:r>
          </a:p>
        </p:txBody>
      </p:sp>
      <mc:AlternateContent xmlns:mc="http://schemas.openxmlformats.org/markup-compatibility/2006" xmlns:a14="http://schemas.microsoft.com/office/drawing/2010/main">
        <mc:Choice Requires="a14">
          <p:sp>
            <p:nvSpPr>
              <p:cNvPr id="130054" name="Rectangle 6"/>
              <p:cNvSpPr>
                <a:spLocks noChangeArrowheads="1"/>
              </p:cNvSpPr>
              <p:nvPr/>
            </p:nvSpPr>
            <p:spPr bwMode="auto">
              <a:xfrm>
                <a:off x="1433242" y="5104253"/>
                <a:ext cx="4262001"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r>
                  <a:rPr lang="zh-CN" altLang="en-US" sz="2400" b="0" dirty="0" smtClean="0">
                    <a:ea typeface="黑体" pitchFamily="2" charset="-122"/>
                  </a:rPr>
                  <a:t>点</a:t>
                </a:r>
                <a:r>
                  <a:rPr lang="en-US" altLang="zh-CN" sz="2400" b="0" i="1" dirty="0">
                    <a:ea typeface="黑体" pitchFamily="2" charset="-122"/>
                  </a:rPr>
                  <a:t>a</a:t>
                </a:r>
                <a:r>
                  <a:rPr lang="zh-CN" altLang="en-US" sz="2400" b="0" dirty="0">
                    <a:ea typeface="黑体" pitchFamily="2" charset="-122"/>
                  </a:rPr>
                  <a:t>的左</a:t>
                </a:r>
                <a:r>
                  <a:rPr lang="en-US" altLang="zh-CN" sz="2400" b="0" dirty="0">
                    <a:ea typeface="黑体" pitchFamily="2" charset="-122"/>
                  </a:rPr>
                  <a:t>δ</a:t>
                </a:r>
                <a:r>
                  <a:rPr lang="zh-CN" altLang="en-US" sz="2400" b="0" dirty="0">
                    <a:ea typeface="黑体" pitchFamily="2" charset="-122"/>
                  </a:rPr>
                  <a:t>邻域</a:t>
                </a:r>
                <a:r>
                  <a:rPr lang="en-US" altLang="zh-CN" sz="2400" b="0" dirty="0">
                    <a:ea typeface="黑体" pitchFamily="2" charset="-122"/>
                  </a:rPr>
                  <a:t>:</a:t>
                </a:r>
                <a:r>
                  <a:rPr lang="zh-CN" altLang="en-US" sz="2400" b="0" dirty="0">
                    <a:ea typeface="黑体" pitchFamily="2" charset="-122"/>
                  </a:rPr>
                  <a:t>开区间</a:t>
                </a:r>
                <a:r>
                  <a:rPr lang="en-US" altLang="zh-CN" sz="2400" b="0" dirty="0">
                    <a:ea typeface="黑体" pitchFamily="2" charset="-122"/>
                  </a:rPr>
                  <a:t>(</a:t>
                </a:r>
                <a14:m>
                  <m:oMath xmlns:m="http://schemas.openxmlformats.org/officeDocument/2006/math">
                    <m:r>
                      <a:rPr lang="zh-CN" altLang="en-US" sz="2400" b="0" i="1">
                        <a:solidFill>
                          <a:srgbClr val="000000"/>
                        </a:solidFill>
                        <a:latin typeface="Cambria Math" panose="02040503050406030204" pitchFamily="18" charset="0"/>
                      </a:rPr>
                      <m:t>𝑎</m:t>
                    </m:r>
                    <m:r>
                      <a:rPr lang="zh-CN" altLang="en-US" sz="2400" b="0">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𝛿</m:t>
                    </m:r>
                    <m:r>
                      <a:rPr lang="en-US" altLang="zh-CN" sz="2400" b="1"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𝑎</m:t>
                    </m:r>
                  </m:oMath>
                </a14:m>
                <a:r>
                  <a:rPr lang="en-US" altLang="zh-CN" sz="2400" b="0" dirty="0">
                    <a:ea typeface="黑体" pitchFamily="2" charset="-122"/>
                  </a:rPr>
                  <a:t>)</a:t>
                </a:r>
              </a:p>
            </p:txBody>
          </p:sp>
        </mc:Choice>
        <mc:Fallback xmlns="">
          <p:sp>
            <p:nvSpPr>
              <p:cNvPr id="130054" name="Rectangle 6"/>
              <p:cNvSpPr>
                <a:spLocks noRot="1" noChangeAspect="1" noMove="1" noResize="1" noEditPoints="1" noAdjustHandles="1" noChangeArrowheads="1" noChangeShapeType="1" noTextEdit="1"/>
              </p:cNvSpPr>
              <p:nvPr/>
            </p:nvSpPr>
            <p:spPr bwMode="auto">
              <a:xfrm>
                <a:off x="1433242" y="5104253"/>
                <a:ext cx="4262001" cy="461665"/>
              </a:xfrm>
              <a:prstGeom prst="rect">
                <a:avLst/>
              </a:prstGeom>
              <a:blipFill>
                <a:blip r:embed="rId23"/>
                <a:stretch>
                  <a:fillRect l="-2146" t="-14474" r="-1288"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055" name="Rectangle 7"/>
              <p:cNvSpPr>
                <a:spLocks noChangeArrowheads="1"/>
              </p:cNvSpPr>
              <p:nvPr/>
            </p:nvSpPr>
            <p:spPr bwMode="auto">
              <a:xfrm>
                <a:off x="5879976" y="5101217"/>
                <a:ext cx="427450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r>
                  <a:rPr lang="zh-CN" altLang="en-US" sz="2400" b="0" dirty="0" smtClean="0">
                    <a:ea typeface="黑体" pitchFamily="2" charset="-122"/>
                  </a:rPr>
                  <a:t>点</a:t>
                </a:r>
                <a:r>
                  <a:rPr lang="en-US" altLang="zh-CN" sz="2400" b="0" i="1" dirty="0">
                    <a:ea typeface="黑体" pitchFamily="2" charset="-122"/>
                  </a:rPr>
                  <a:t>a</a:t>
                </a:r>
                <a:r>
                  <a:rPr lang="zh-CN" altLang="en-US" sz="2400" b="0" dirty="0">
                    <a:ea typeface="黑体" pitchFamily="2" charset="-122"/>
                  </a:rPr>
                  <a:t>的右</a:t>
                </a:r>
                <a:r>
                  <a:rPr lang="en-US" altLang="zh-CN" sz="2400" b="0" dirty="0">
                    <a:ea typeface="黑体" pitchFamily="2" charset="-122"/>
                  </a:rPr>
                  <a:t>δ</a:t>
                </a:r>
                <a:r>
                  <a:rPr lang="zh-CN" altLang="en-US" sz="2400" b="0" dirty="0">
                    <a:ea typeface="黑体" pitchFamily="2" charset="-122"/>
                  </a:rPr>
                  <a:t>邻域</a:t>
                </a:r>
                <a:r>
                  <a:rPr lang="en-US" altLang="zh-CN" sz="2400" b="0" dirty="0">
                    <a:ea typeface="黑体" pitchFamily="2" charset="-122"/>
                  </a:rPr>
                  <a:t>:</a:t>
                </a:r>
                <a:r>
                  <a:rPr lang="zh-CN" altLang="en-US" sz="2400" b="0" dirty="0">
                    <a:ea typeface="黑体" pitchFamily="2" charset="-122"/>
                  </a:rPr>
                  <a:t>开区间</a:t>
                </a:r>
                <a:r>
                  <a:rPr lang="en-US" altLang="zh-CN" sz="2400" b="0" dirty="0" smtClean="0">
                    <a:ea typeface="黑体" pitchFamily="2" charset="-122"/>
                  </a:rPr>
                  <a:t>(</a:t>
                </a:r>
                <a14:m>
                  <m:oMath xmlns:m="http://schemas.openxmlformats.org/officeDocument/2006/math">
                    <m:r>
                      <a:rPr lang="en-US" altLang="zh-CN" sz="2400" b="0" i="1">
                        <a:solidFill>
                          <a:srgbClr val="000000"/>
                        </a:solidFill>
                        <a:latin typeface="Cambria Math" panose="02040503050406030204" pitchFamily="18" charset="0"/>
                      </a:rPr>
                      <m:t>𝑎</m:t>
                    </m:r>
                    <m:r>
                      <a:rPr lang="en-US" altLang="zh-CN" sz="2400" b="0" i="1">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𝑎</m:t>
                    </m:r>
                    <m:r>
                      <a:rPr lang="zh-CN" altLang="en-US" sz="2400" b="0" i="1">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𝛿</m:t>
                    </m:r>
                  </m:oMath>
                </a14:m>
                <a:r>
                  <a:rPr lang="en-US" altLang="zh-CN" sz="2400" b="0" dirty="0">
                    <a:ea typeface="黑体" pitchFamily="2" charset="-122"/>
                  </a:rPr>
                  <a:t>)</a:t>
                </a:r>
              </a:p>
            </p:txBody>
          </p:sp>
        </mc:Choice>
        <mc:Fallback xmlns="">
          <p:sp>
            <p:nvSpPr>
              <p:cNvPr id="130055" name="Rectangle 7"/>
              <p:cNvSpPr>
                <a:spLocks noRot="1" noChangeAspect="1" noMove="1" noResize="1" noEditPoints="1" noAdjustHandles="1" noChangeArrowheads="1" noChangeShapeType="1" noTextEdit="1"/>
              </p:cNvSpPr>
              <p:nvPr/>
            </p:nvSpPr>
            <p:spPr bwMode="auto">
              <a:xfrm>
                <a:off x="5879976" y="5101217"/>
                <a:ext cx="4274503" cy="461665"/>
              </a:xfrm>
              <a:prstGeom prst="rect">
                <a:avLst/>
              </a:prstGeom>
              <a:blipFill>
                <a:blip r:embed="rId24"/>
                <a:stretch>
                  <a:fillRect l="-2282" t="-14474" r="-856"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056" name="Rectangle 8"/>
              <p:cNvSpPr>
                <a:spLocks noChangeArrowheads="1"/>
              </p:cNvSpPr>
              <p:nvPr/>
            </p:nvSpPr>
            <p:spPr bwMode="auto">
              <a:xfrm>
                <a:off x="1366759" y="1608288"/>
                <a:ext cx="9767912"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2400" dirty="0">
                    <a:ea typeface="黑体" pitchFamily="2" charset="-122"/>
                  </a:rPr>
                  <a:t>(1) </a:t>
                </a:r>
                <a:r>
                  <a:rPr lang="zh-CN" altLang="en-US" sz="2400" b="0" dirty="0">
                    <a:ea typeface="黑体" pitchFamily="2" charset="-122"/>
                  </a:rPr>
                  <a:t>设</a:t>
                </a:r>
                <a:r>
                  <a:rPr lang="en-US" altLang="zh-CN" sz="2400" b="0" dirty="0">
                    <a:ea typeface="黑体" pitchFamily="2" charset="-122"/>
                  </a:rPr>
                  <a:t>δ</a:t>
                </a:r>
                <a:r>
                  <a:rPr lang="zh-CN" altLang="en-US" sz="2400" b="0" dirty="0">
                    <a:ea typeface="黑体" pitchFamily="2" charset="-122"/>
                  </a:rPr>
                  <a:t>是任一正数，称开区间</a:t>
                </a:r>
                <a:r>
                  <a:rPr lang="en-US" altLang="zh-CN" sz="2400" b="0" dirty="0">
                    <a:ea typeface="黑体" pitchFamily="2" charset="-122"/>
                  </a:rPr>
                  <a:t>(</a:t>
                </a:r>
                <a14:m>
                  <m:oMath xmlns:m="http://schemas.openxmlformats.org/officeDocument/2006/math">
                    <m:r>
                      <a:rPr lang="zh-CN" altLang="en-US" sz="2400" i="1">
                        <a:latin typeface="Cambria Math" panose="02040503050406030204" pitchFamily="18" charset="0"/>
                      </a:rPr>
                      <m:t>𝑎</m:t>
                    </m:r>
                    <m:r>
                      <a:rPr lang="zh-CN" altLang="en-US" sz="2400">
                        <a:latin typeface="Cambria Math" panose="02040503050406030204" pitchFamily="18" charset="0"/>
                      </a:rPr>
                      <m:t>−</m:t>
                    </m:r>
                    <m:r>
                      <a:rPr lang="zh-CN" altLang="en-US" sz="2400" i="1">
                        <a:latin typeface="Cambria Math" panose="02040503050406030204" pitchFamily="18" charset="0"/>
                      </a:rPr>
                      <m:t>𝛿</m:t>
                    </m:r>
                  </m:oMath>
                </a14:m>
                <a:r>
                  <a:rPr lang="en-US" altLang="zh-CN" sz="2400" b="0" dirty="0">
                    <a:ea typeface="黑体" pitchFamily="2" charset="-122"/>
                  </a:rPr>
                  <a:t>,</a:t>
                </a:r>
                <a14:m>
                  <m:oMath xmlns:m="http://schemas.openxmlformats.org/officeDocument/2006/math">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oMath>
                </a14:m>
                <a:r>
                  <a:rPr lang="en-US" altLang="zh-CN" sz="2400" b="0" dirty="0">
                    <a:ea typeface="黑体" pitchFamily="2" charset="-122"/>
                  </a:rPr>
                  <a:t>)</a:t>
                </a:r>
                <a:r>
                  <a:rPr lang="zh-CN" altLang="en-US" sz="2400" b="0" dirty="0">
                    <a:ea typeface="黑体" pitchFamily="2" charset="-122"/>
                  </a:rPr>
                  <a:t>为点</a:t>
                </a:r>
                <a:r>
                  <a:rPr lang="en-US" altLang="zh-CN" sz="2400" b="0" i="1" dirty="0">
                    <a:ea typeface="黑体" pitchFamily="2" charset="-122"/>
                  </a:rPr>
                  <a:t>a</a:t>
                </a:r>
                <a:r>
                  <a:rPr lang="zh-CN" altLang="en-US" sz="2400" b="0" dirty="0">
                    <a:ea typeface="黑体" pitchFamily="2" charset="-122"/>
                  </a:rPr>
                  <a:t>的</a:t>
                </a:r>
                <a:r>
                  <a:rPr lang="en-US" altLang="zh-CN" sz="2400" b="0" dirty="0">
                    <a:solidFill>
                      <a:schemeClr val="accent2"/>
                    </a:solidFill>
                    <a:ea typeface="黑体" pitchFamily="2" charset="-122"/>
                  </a:rPr>
                  <a:t>δ</a:t>
                </a:r>
                <a:r>
                  <a:rPr lang="zh-CN" altLang="en-US" sz="2400" b="0" dirty="0">
                    <a:solidFill>
                      <a:schemeClr val="accent2"/>
                    </a:solidFill>
                    <a:ea typeface="黑体" pitchFamily="2" charset="-122"/>
                  </a:rPr>
                  <a:t>邻域</a:t>
                </a:r>
                <a:r>
                  <a:rPr lang="zh-CN" altLang="en-US" sz="2400" b="0" dirty="0">
                    <a:ea typeface="黑体" pitchFamily="2" charset="-122"/>
                  </a:rPr>
                  <a:t>，记为</a:t>
                </a:r>
                <a14:m>
                  <m:oMath xmlns:m="http://schemas.openxmlformats.org/officeDocument/2006/math">
                    <m:r>
                      <a:rPr lang="zh-CN" altLang="en-US" sz="2400" i="1">
                        <a:solidFill>
                          <a:srgbClr val="000000"/>
                        </a:solidFill>
                        <a:latin typeface="Cambria Math" panose="02040503050406030204" pitchFamily="18" charset="0"/>
                      </a:rPr>
                      <m:t>𝑈</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r>
                      <a:rPr lang="zh-CN" altLang="en-US" sz="240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 </m:t>
                    </m:r>
                  </m:oMath>
                </a14:m>
                <a:r>
                  <a:rPr lang="zh-CN" altLang="en-US" sz="2400" b="0" dirty="0">
                    <a:ea typeface="黑体" pitchFamily="2" charset="-122"/>
                  </a:rPr>
                  <a:t>，即</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𝑈</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r>
                          <a:rPr lang="zh-CN" altLang="en-US" sz="2400">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m:rPr>
                            <m:nor/>
                          </m:rPr>
                          <a:rPr lang="zh-CN" altLang="en-US" sz="2400" i="1">
                            <a:solidFill>
                              <a:srgbClr val="000000"/>
                            </a:solidFill>
                            <a:latin typeface="Cambria Math" panose="02040503050406030204" pitchFamily="18" charset="0"/>
                          </a:rPr>
                          <m:t>  </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𝛿</m:t>
                        </m:r>
                      </m:e>
                    </m:d>
                  </m:oMath>
                </a14:m>
                <a:endParaRPr lang="zh-CN" altLang="en-US" sz="2400" dirty="0">
                  <a:latin typeface="宋体" pitchFamily="2" charset="-122"/>
                </a:endParaRPr>
              </a:p>
            </p:txBody>
          </p:sp>
        </mc:Choice>
        <mc:Fallback xmlns="">
          <p:sp>
            <p:nvSpPr>
              <p:cNvPr id="130056" name="Rectangle 8"/>
              <p:cNvSpPr>
                <a:spLocks noRot="1" noChangeAspect="1" noMove="1" noResize="1" noEditPoints="1" noAdjustHandles="1" noChangeArrowheads="1" noChangeShapeType="1" noTextEdit="1"/>
              </p:cNvSpPr>
              <p:nvPr/>
            </p:nvSpPr>
            <p:spPr bwMode="auto">
              <a:xfrm>
                <a:off x="1366759" y="1608288"/>
                <a:ext cx="9767912" cy="830997"/>
              </a:xfrm>
              <a:prstGeom prst="rect">
                <a:avLst/>
              </a:prstGeom>
              <a:blipFill>
                <a:blip r:embed="rId25"/>
                <a:stretch>
                  <a:fillRect l="-936" t="-27206" r="-4055" b="-11029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0058" name="Rectangle 10"/>
          <p:cNvSpPr>
            <a:spLocks noChangeArrowheads="1"/>
          </p:cNvSpPr>
          <p:nvPr/>
        </p:nvSpPr>
        <p:spPr bwMode="auto">
          <a:xfrm>
            <a:off x="1364756" y="2585024"/>
            <a:ext cx="60997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zh-CN" altLang="en-US" sz="2400" b="0" dirty="0">
                <a:ea typeface="黑体" pitchFamily="2" charset="-122"/>
              </a:rPr>
              <a:t>点</a:t>
            </a:r>
            <a:r>
              <a:rPr lang="en-US" altLang="zh-CN" sz="2400" b="0" i="1" dirty="0">
                <a:ea typeface="黑体" pitchFamily="2" charset="-122"/>
              </a:rPr>
              <a:t>a</a:t>
            </a:r>
            <a:r>
              <a:rPr lang="zh-CN" altLang="en-US" sz="2400" b="0" dirty="0">
                <a:ea typeface="黑体" pitchFamily="2" charset="-122"/>
              </a:rPr>
              <a:t>称为该邻域的</a:t>
            </a:r>
            <a:r>
              <a:rPr lang="zh-CN" altLang="en-US" sz="2400" b="0" dirty="0">
                <a:solidFill>
                  <a:schemeClr val="accent2"/>
                </a:solidFill>
                <a:ea typeface="黑体" pitchFamily="2" charset="-122"/>
              </a:rPr>
              <a:t>中心</a:t>
            </a:r>
            <a:r>
              <a:rPr lang="zh-CN" altLang="en-US" sz="2400" b="0" dirty="0">
                <a:ea typeface="黑体" pitchFamily="2" charset="-122"/>
              </a:rPr>
              <a:t>，称</a:t>
            </a:r>
            <a:r>
              <a:rPr lang="en-US" altLang="zh-CN" sz="2400" b="0" dirty="0">
                <a:ea typeface="黑体" pitchFamily="2" charset="-122"/>
              </a:rPr>
              <a:t>δ</a:t>
            </a:r>
            <a:r>
              <a:rPr lang="zh-CN" altLang="en-US" sz="2400" b="0" dirty="0">
                <a:ea typeface="黑体" pitchFamily="2" charset="-122"/>
              </a:rPr>
              <a:t>为该邻域的</a:t>
            </a:r>
            <a:r>
              <a:rPr lang="zh-CN" altLang="en-US" sz="2400" b="0" dirty="0">
                <a:solidFill>
                  <a:schemeClr val="accent2"/>
                </a:solidFill>
                <a:ea typeface="黑体" pitchFamily="2" charset="-122"/>
              </a:rPr>
              <a:t>半径</a:t>
            </a:r>
            <a:r>
              <a:rPr lang="en-US" altLang="zh-CN" sz="2400" dirty="0">
                <a:ea typeface="黑体" pitchFamily="2" charset="-122"/>
              </a:rPr>
              <a:t>.</a:t>
            </a:r>
          </a:p>
        </p:txBody>
      </p:sp>
      <p:sp>
        <p:nvSpPr>
          <p:cNvPr id="130074" name="Line 26"/>
          <p:cNvSpPr>
            <a:spLocks noChangeShapeType="1"/>
          </p:cNvSpPr>
          <p:nvPr/>
        </p:nvSpPr>
        <p:spPr bwMode="auto">
          <a:xfrm>
            <a:off x="3625193" y="3902147"/>
            <a:ext cx="35814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5" name="Arc 27"/>
          <p:cNvSpPr>
            <a:spLocks/>
          </p:cNvSpPr>
          <p:nvPr/>
        </p:nvSpPr>
        <p:spPr bwMode="auto">
          <a:xfrm rot="19229293">
            <a:off x="5452203" y="3290819"/>
            <a:ext cx="1597025" cy="1208088"/>
          </a:xfrm>
          <a:custGeom>
            <a:avLst/>
            <a:gdLst>
              <a:gd name="G0" fmla="+- 0 0 0"/>
              <a:gd name="G1" fmla="+- 21374 0 0"/>
              <a:gd name="G2" fmla="+- 21600 0 0"/>
              <a:gd name="T0" fmla="*/ 3115 w 21590"/>
              <a:gd name="T1" fmla="*/ 0 h 21374"/>
              <a:gd name="T2" fmla="*/ 21590 w 21590"/>
              <a:gd name="T3" fmla="*/ 20711 h 21374"/>
              <a:gd name="T4" fmla="*/ 0 w 21590"/>
              <a:gd name="T5" fmla="*/ 21374 h 21374"/>
            </a:gdLst>
            <a:ahLst/>
            <a:cxnLst>
              <a:cxn ang="0">
                <a:pos x="T0" y="T1"/>
              </a:cxn>
              <a:cxn ang="0">
                <a:pos x="T2" y="T3"/>
              </a:cxn>
              <a:cxn ang="0">
                <a:pos x="T4" y="T5"/>
              </a:cxn>
            </a:cxnLst>
            <a:rect l="0" t="0" r="r" b="b"/>
            <a:pathLst>
              <a:path w="21590" h="21374" fill="none" extrusionOk="0">
                <a:moveTo>
                  <a:pt x="3115" y="-1"/>
                </a:moveTo>
                <a:cubicBezTo>
                  <a:pt x="13480" y="1510"/>
                  <a:pt x="21268" y="10240"/>
                  <a:pt x="21589" y="20711"/>
                </a:cubicBezTo>
              </a:path>
              <a:path w="21590" h="21374" stroke="0" extrusionOk="0">
                <a:moveTo>
                  <a:pt x="3115" y="-1"/>
                </a:moveTo>
                <a:cubicBezTo>
                  <a:pt x="13480" y="1510"/>
                  <a:pt x="21268" y="10240"/>
                  <a:pt x="21589" y="20711"/>
                </a:cubicBezTo>
                <a:lnTo>
                  <a:pt x="0" y="21374"/>
                </a:lnTo>
                <a:close/>
              </a:path>
            </a:pathLst>
          </a:cu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6" name="Arc 28"/>
          <p:cNvSpPr>
            <a:spLocks/>
          </p:cNvSpPr>
          <p:nvPr/>
        </p:nvSpPr>
        <p:spPr bwMode="auto">
          <a:xfrm rot="19229293">
            <a:off x="3592305" y="3330666"/>
            <a:ext cx="1644650" cy="1168400"/>
          </a:xfrm>
          <a:custGeom>
            <a:avLst/>
            <a:gdLst>
              <a:gd name="G0" fmla="+- 0 0 0"/>
              <a:gd name="G1" fmla="+- 21374 0 0"/>
              <a:gd name="G2" fmla="+- 21600 0 0"/>
              <a:gd name="T0" fmla="*/ 3115 w 21590"/>
              <a:gd name="T1" fmla="*/ 0 h 21374"/>
              <a:gd name="T2" fmla="*/ 21590 w 21590"/>
              <a:gd name="T3" fmla="*/ 20711 h 21374"/>
              <a:gd name="T4" fmla="*/ 0 w 21590"/>
              <a:gd name="T5" fmla="*/ 21374 h 21374"/>
            </a:gdLst>
            <a:ahLst/>
            <a:cxnLst>
              <a:cxn ang="0">
                <a:pos x="T0" y="T1"/>
              </a:cxn>
              <a:cxn ang="0">
                <a:pos x="T2" y="T3"/>
              </a:cxn>
              <a:cxn ang="0">
                <a:pos x="T4" y="T5"/>
              </a:cxn>
            </a:cxnLst>
            <a:rect l="0" t="0" r="r" b="b"/>
            <a:pathLst>
              <a:path w="21590" h="21374" fill="none" extrusionOk="0">
                <a:moveTo>
                  <a:pt x="3115" y="-1"/>
                </a:moveTo>
                <a:cubicBezTo>
                  <a:pt x="13480" y="1510"/>
                  <a:pt x="21268" y="10240"/>
                  <a:pt x="21589" y="20711"/>
                </a:cubicBezTo>
              </a:path>
              <a:path w="21590" h="21374" stroke="0" extrusionOk="0">
                <a:moveTo>
                  <a:pt x="3115" y="-1"/>
                </a:moveTo>
                <a:cubicBezTo>
                  <a:pt x="13480" y="1510"/>
                  <a:pt x="21268" y="10240"/>
                  <a:pt x="21589" y="20711"/>
                </a:cubicBezTo>
                <a:lnTo>
                  <a:pt x="0" y="21374"/>
                </a:lnTo>
                <a:close/>
              </a:path>
            </a:pathLst>
          </a:cu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7" name="Line 29"/>
          <p:cNvSpPr>
            <a:spLocks noChangeShapeType="1"/>
          </p:cNvSpPr>
          <p:nvPr/>
        </p:nvSpPr>
        <p:spPr bwMode="auto">
          <a:xfrm>
            <a:off x="2405993" y="3902147"/>
            <a:ext cx="6199188" cy="158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8" name="Line 30"/>
          <p:cNvSpPr>
            <a:spLocks noChangeShapeType="1"/>
          </p:cNvSpPr>
          <p:nvPr/>
        </p:nvSpPr>
        <p:spPr bwMode="auto">
          <a:xfrm flipV="1">
            <a:off x="5428593" y="3818010"/>
            <a:ext cx="1588" cy="762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0079" name="Object 31"/>
          <p:cNvGraphicFramePr>
            <a:graphicFrameLocks noChangeAspect="1"/>
          </p:cNvGraphicFramePr>
          <p:nvPr>
            <p:extLst>
              <p:ext uri="{D42A27DB-BD31-4B8C-83A1-F6EECF244321}">
                <p14:modId xmlns:p14="http://schemas.microsoft.com/office/powerpoint/2010/main" val="1293473111"/>
              </p:ext>
            </p:extLst>
          </p:nvPr>
        </p:nvGraphicFramePr>
        <p:xfrm>
          <a:off x="8471832" y="4048198"/>
          <a:ext cx="193675" cy="206375"/>
        </p:xfrm>
        <a:graphic>
          <a:graphicData uri="http://schemas.openxmlformats.org/presentationml/2006/ole">
            <mc:AlternateContent xmlns:mc="http://schemas.openxmlformats.org/markup-compatibility/2006">
              <mc:Choice xmlns:v="urn:schemas-microsoft-com:vml" Requires="v">
                <p:oleObj spid="_x0000_s707809" name="Equation" r:id="rId26" imgW="190440" imgH="203040" progId="Equation.DSMT4">
                  <p:embed/>
                </p:oleObj>
              </mc:Choice>
              <mc:Fallback>
                <p:oleObj name="Equation" r:id="rId26" imgW="190440" imgH="203040" progId="Equation.DSMT4">
                  <p:embed/>
                  <p:pic>
                    <p:nvPicPr>
                      <p:cNvPr id="0" name="Object 3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471832" y="4048198"/>
                        <a:ext cx="193675" cy="20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80" name="Object 32"/>
          <p:cNvGraphicFramePr>
            <a:graphicFrameLocks noChangeAspect="1"/>
          </p:cNvGraphicFramePr>
          <p:nvPr>
            <p:extLst>
              <p:ext uri="{D42A27DB-BD31-4B8C-83A1-F6EECF244321}">
                <p14:modId xmlns:p14="http://schemas.microsoft.com/office/powerpoint/2010/main" val="143508637"/>
              </p:ext>
            </p:extLst>
          </p:nvPr>
        </p:nvGraphicFramePr>
        <p:xfrm>
          <a:off x="5300006" y="4002160"/>
          <a:ext cx="182562" cy="195262"/>
        </p:xfrm>
        <a:graphic>
          <a:graphicData uri="http://schemas.openxmlformats.org/presentationml/2006/ole">
            <mc:AlternateContent xmlns:mc="http://schemas.openxmlformats.org/markup-compatibility/2006">
              <mc:Choice xmlns:v="urn:schemas-microsoft-com:vml" Requires="v">
                <p:oleObj spid="_x0000_s707810" name="Equation" r:id="rId28" imgW="177480" imgH="190440" progId="Equation.DSMT4">
                  <p:embed/>
                </p:oleObj>
              </mc:Choice>
              <mc:Fallback>
                <p:oleObj name="Equation" r:id="rId28" imgW="177480" imgH="190440" progId="Equation.DSMT4">
                  <p:embed/>
                  <p:pic>
                    <p:nvPicPr>
                      <p:cNvPr id="0" name="Object 3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300006" y="4002160"/>
                        <a:ext cx="182562" cy="19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81" name="Oval 33"/>
          <p:cNvSpPr>
            <a:spLocks noChangeArrowheads="1"/>
          </p:cNvSpPr>
          <p:nvPr/>
        </p:nvSpPr>
        <p:spPr bwMode="auto">
          <a:xfrm>
            <a:off x="3579157" y="3846585"/>
            <a:ext cx="77787" cy="76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82" name="Oval 34"/>
          <p:cNvSpPr>
            <a:spLocks noChangeArrowheads="1"/>
          </p:cNvSpPr>
          <p:nvPr/>
        </p:nvSpPr>
        <p:spPr bwMode="auto">
          <a:xfrm>
            <a:off x="7151032" y="3841822"/>
            <a:ext cx="77787" cy="76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0083" name="Object 35"/>
          <p:cNvGraphicFramePr>
            <a:graphicFrameLocks noChangeAspect="1"/>
          </p:cNvGraphicFramePr>
          <p:nvPr>
            <p:extLst>
              <p:ext uri="{D42A27DB-BD31-4B8C-83A1-F6EECF244321}">
                <p14:modId xmlns:p14="http://schemas.microsoft.com/office/powerpoint/2010/main" val="1573027432"/>
              </p:ext>
            </p:extLst>
          </p:nvPr>
        </p:nvGraphicFramePr>
        <p:xfrm>
          <a:off x="3204507" y="3976761"/>
          <a:ext cx="549275" cy="249237"/>
        </p:xfrm>
        <a:graphic>
          <a:graphicData uri="http://schemas.openxmlformats.org/presentationml/2006/ole">
            <mc:AlternateContent xmlns:mc="http://schemas.openxmlformats.org/markup-compatibility/2006">
              <mc:Choice xmlns:v="urn:schemas-microsoft-com:vml" Requires="v">
                <p:oleObj spid="_x0000_s707811" name="Equation" r:id="rId30" imgW="533160" imgH="241200" progId="Equation.DSMT4">
                  <p:embed/>
                </p:oleObj>
              </mc:Choice>
              <mc:Fallback>
                <p:oleObj name="Equation" r:id="rId30" imgW="533160" imgH="241200" progId="Equation.DSMT4">
                  <p:embed/>
                  <p:pic>
                    <p:nvPicPr>
                      <p:cNvPr id="0" name="Object 3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04507" y="3976761"/>
                        <a:ext cx="549275" cy="249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84" name="Object 36"/>
          <p:cNvGraphicFramePr>
            <a:graphicFrameLocks noChangeAspect="1"/>
          </p:cNvGraphicFramePr>
          <p:nvPr>
            <p:extLst>
              <p:ext uri="{D42A27DB-BD31-4B8C-83A1-F6EECF244321}">
                <p14:modId xmlns:p14="http://schemas.microsoft.com/office/powerpoint/2010/main" val="2102916406"/>
              </p:ext>
            </p:extLst>
          </p:nvPr>
        </p:nvGraphicFramePr>
        <p:xfrm>
          <a:off x="6831944" y="4016447"/>
          <a:ext cx="561975" cy="247650"/>
        </p:xfrm>
        <a:graphic>
          <a:graphicData uri="http://schemas.openxmlformats.org/presentationml/2006/ole">
            <mc:AlternateContent xmlns:mc="http://schemas.openxmlformats.org/markup-compatibility/2006">
              <mc:Choice xmlns:v="urn:schemas-microsoft-com:vml" Requires="v">
                <p:oleObj spid="_x0000_s707812" name="Equation" r:id="rId32" imgW="545760" imgH="241200" progId="Equation.DSMT4">
                  <p:embed/>
                </p:oleObj>
              </mc:Choice>
              <mc:Fallback>
                <p:oleObj name="Equation" r:id="rId32" imgW="545760" imgH="241200" progId="Equation.DSMT4">
                  <p:embed/>
                  <p:pic>
                    <p:nvPicPr>
                      <p:cNvPr id="0" name="Object 3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831944" y="4016447"/>
                        <a:ext cx="561975"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85" name="Object 37"/>
          <p:cNvGraphicFramePr>
            <a:graphicFrameLocks noChangeAspect="1"/>
          </p:cNvGraphicFramePr>
          <p:nvPr>
            <p:extLst>
              <p:ext uri="{D42A27DB-BD31-4B8C-83A1-F6EECF244321}">
                <p14:modId xmlns:p14="http://schemas.microsoft.com/office/powerpoint/2010/main" val="4290846054"/>
              </p:ext>
            </p:extLst>
          </p:nvPr>
        </p:nvGraphicFramePr>
        <p:xfrm>
          <a:off x="6368394" y="3332235"/>
          <a:ext cx="195263" cy="247650"/>
        </p:xfrm>
        <a:graphic>
          <a:graphicData uri="http://schemas.openxmlformats.org/presentationml/2006/ole">
            <mc:AlternateContent xmlns:mc="http://schemas.openxmlformats.org/markup-compatibility/2006">
              <mc:Choice xmlns:v="urn:schemas-microsoft-com:vml" Requires="v">
                <p:oleObj spid="_x0000_s707813" name="Equation" r:id="rId34" imgW="190440" imgH="241200" progId="Equation.DSMT4">
                  <p:embed/>
                </p:oleObj>
              </mc:Choice>
              <mc:Fallback>
                <p:oleObj name="Equation" r:id="rId34" imgW="190440" imgH="241200" progId="Equation.DSMT4">
                  <p:embed/>
                  <p:pic>
                    <p:nvPicPr>
                      <p:cNvPr id="0" name="Object 3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368394" y="3332235"/>
                        <a:ext cx="195263"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86" name="Object 38"/>
          <p:cNvGraphicFramePr>
            <a:graphicFrameLocks noChangeAspect="1"/>
          </p:cNvGraphicFramePr>
          <p:nvPr>
            <p:extLst>
              <p:ext uri="{D42A27DB-BD31-4B8C-83A1-F6EECF244321}">
                <p14:modId xmlns:p14="http://schemas.microsoft.com/office/powerpoint/2010/main" val="3601061470"/>
              </p:ext>
            </p:extLst>
          </p:nvPr>
        </p:nvGraphicFramePr>
        <p:xfrm>
          <a:off x="4539594" y="3256035"/>
          <a:ext cx="195263" cy="247650"/>
        </p:xfrm>
        <a:graphic>
          <a:graphicData uri="http://schemas.openxmlformats.org/presentationml/2006/ole">
            <mc:AlternateContent xmlns:mc="http://schemas.openxmlformats.org/markup-compatibility/2006">
              <mc:Choice xmlns:v="urn:schemas-microsoft-com:vml" Requires="v">
                <p:oleObj spid="_x0000_s707814" name="Equation" r:id="rId36" imgW="190440" imgH="241200" progId="Equation.DSMT4">
                  <p:embed/>
                </p:oleObj>
              </mc:Choice>
              <mc:Fallback>
                <p:oleObj name="Equation" r:id="rId36" imgW="190440" imgH="241200" progId="Equation.DSMT4">
                  <p:embed/>
                  <p:pic>
                    <p:nvPicPr>
                      <p:cNvPr id="0" name="Object 3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39594" y="3256035"/>
                        <a:ext cx="195263"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dirty="0">
                <a:solidFill>
                  <a:schemeClr val="accent2"/>
                </a:solidFill>
                <a:latin typeface="楷体_GB2312" pitchFamily="49" charset="-122"/>
                <a:ea typeface="楷体_GB2312" pitchFamily="49" charset="-122"/>
              </a:rPr>
              <a:t>一</a:t>
            </a:r>
            <a:r>
              <a:rPr lang="en-US" altLang="zh-CN" sz="3200" dirty="0">
                <a:solidFill>
                  <a:schemeClr val="accent2"/>
                </a:solidFill>
                <a:latin typeface="楷体_GB2312" pitchFamily="49" charset="-122"/>
                <a:ea typeface="楷体_GB2312" pitchFamily="49" charset="-122"/>
              </a:rPr>
              <a:t>. </a:t>
            </a:r>
            <a:r>
              <a:rPr lang="zh-CN" altLang="en-US" sz="3200" dirty="0">
                <a:solidFill>
                  <a:schemeClr val="accent2"/>
                </a:solidFill>
                <a:latin typeface="楷体_GB2312" pitchFamily="49" charset="-122"/>
                <a:ea typeface="楷体_GB2312" pitchFamily="49" charset="-122"/>
              </a:rPr>
              <a:t>区间和邻域</a:t>
            </a:r>
          </a:p>
        </p:txBody>
      </p:sp>
      <p:sp>
        <p:nvSpPr>
          <p:cNvPr id="2" name="文本框 1"/>
          <p:cNvSpPr txBox="1"/>
          <p:nvPr/>
        </p:nvSpPr>
        <p:spPr>
          <a:xfrm>
            <a:off x="10726588" y="2920803"/>
            <a:ext cx="553998" cy="2020365"/>
          </a:xfrm>
          <a:prstGeom prst="rect">
            <a:avLst/>
          </a:prstGeom>
          <a:noFill/>
        </p:spPr>
        <p:txBody>
          <a:bodyPr vert="eaVert" wrap="square" rtlCol="0">
            <a:spAutoFit/>
          </a:bodyPr>
          <a:lstStyle/>
          <a:p>
            <a:r>
              <a:rPr lang="zh-CN" altLang="en-US" sz="2400" dirty="0" smtClean="0">
                <a:solidFill>
                  <a:srgbClr val="FF0000"/>
                </a:solidFill>
              </a:rPr>
              <a:t>动</a:t>
            </a:r>
            <a:r>
              <a:rPr lang="zh-CN" altLang="en-US" sz="2400" dirty="0" smtClean="0">
                <a:solidFill>
                  <a:srgbClr val="0066FF"/>
                </a:solidFill>
              </a:rPr>
              <a:t>不动</a:t>
            </a:r>
            <a:endParaRPr lang="zh-CN" altLang="en-US" sz="2400" dirty="0">
              <a:solidFill>
                <a:srgbClr val="0066FF"/>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53"/>
                                        </p:tgtEl>
                                        <p:attrNameLst>
                                          <p:attrName>style.visibility</p:attrName>
                                        </p:attrNameLst>
                                      </p:cBhvr>
                                      <p:to>
                                        <p:strVal val="visible"/>
                                      </p:to>
                                    </p:set>
                                    <p:animEffect transition="in" filter="wipe(left)">
                                      <p:cBhvr>
                                        <p:cTn id="7" dur="1000"/>
                                        <p:tgtEl>
                                          <p:spTgt spid="130053"/>
                                        </p:tgtEl>
                                      </p:cBhvr>
                                    </p:animEffect>
                                  </p:childTnLst>
                                </p:cTn>
                              </p:par>
                            </p:childTnLst>
                          </p:cTn>
                        </p:par>
                        <p:par>
                          <p:cTn id="8" fill="hold" nodeType="with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30056"/>
                                        </p:tgtEl>
                                        <p:attrNameLst>
                                          <p:attrName>style.visibility</p:attrName>
                                        </p:attrNameLst>
                                      </p:cBhvr>
                                      <p:to>
                                        <p:strVal val="visible"/>
                                      </p:to>
                                    </p:set>
                                    <p:animEffect transition="in" filter="wipe(left)">
                                      <p:cBhvr>
                                        <p:cTn id="11" dur="1000"/>
                                        <p:tgtEl>
                                          <p:spTgt spid="130056"/>
                                        </p:tgtEl>
                                      </p:cBhvr>
                                    </p:animEffect>
                                  </p:childTnLst>
                                </p:cTn>
                              </p:par>
                            </p:childTnLst>
                          </p:cTn>
                        </p:par>
                        <p:par>
                          <p:cTn id="12" fill="hold" nodeType="withGroup">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30058"/>
                                        </p:tgtEl>
                                        <p:attrNameLst>
                                          <p:attrName>style.visibility</p:attrName>
                                        </p:attrNameLst>
                                      </p:cBhvr>
                                      <p:to>
                                        <p:strVal val="visible"/>
                                      </p:to>
                                    </p:set>
                                    <p:animEffect transition="in" filter="wipe(left)">
                                      <p:cBhvr>
                                        <p:cTn id="15" dur="1000"/>
                                        <p:tgtEl>
                                          <p:spTgt spid="13005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0077"/>
                                        </p:tgtEl>
                                        <p:attrNameLst>
                                          <p:attrName>style.visibility</p:attrName>
                                        </p:attrNameLst>
                                      </p:cBhvr>
                                      <p:to>
                                        <p:strVal val="visible"/>
                                      </p:to>
                                    </p:set>
                                    <p:animEffect transition="in" filter="wipe(left)">
                                      <p:cBhvr>
                                        <p:cTn id="20" dur="500"/>
                                        <p:tgtEl>
                                          <p:spTgt spid="130077"/>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130079"/>
                                        </p:tgtEl>
                                        <p:attrNameLst>
                                          <p:attrName>style.visibility</p:attrName>
                                        </p:attrNameLst>
                                      </p:cBhvr>
                                      <p:to>
                                        <p:strVal val="visible"/>
                                      </p:to>
                                    </p:set>
                                    <p:animEffect transition="in" filter="wipe(left)">
                                      <p:cBhvr>
                                        <p:cTn id="24" dur="500"/>
                                        <p:tgtEl>
                                          <p:spTgt spid="130079"/>
                                        </p:tgtEl>
                                      </p:cBhvr>
                                    </p:animEffect>
                                  </p:childTnLst>
                                </p:cTn>
                              </p:par>
                            </p:childTnLst>
                          </p:cTn>
                        </p:par>
                        <p:par>
                          <p:cTn id="25" fill="hold" nodeType="afterGroup">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30078"/>
                                        </p:tgtEl>
                                        <p:attrNameLst>
                                          <p:attrName>style.visibility</p:attrName>
                                        </p:attrNameLst>
                                      </p:cBhvr>
                                      <p:to>
                                        <p:strVal val="visible"/>
                                      </p:to>
                                    </p:set>
                                    <p:animEffect transition="in" filter="wipe(left)">
                                      <p:cBhvr>
                                        <p:cTn id="28" dur="500"/>
                                        <p:tgtEl>
                                          <p:spTgt spid="130078"/>
                                        </p:tgtEl>
                                      </p:cBhvr>
                                    </p:animEffect>
                                  </p:childTnLst>
                                </p:cTn>
                              </p:par>
                            </p:childTnLst>
                          </p:cTn>
                        </p:par>
                        <p:par>
                          <p:cTn id="29" fill="hold" nodeType="afterGroup">
                            <p:stCondLst>
                              <p:cond delay="1500"/>
                            </p:stCondLst>
                            <p:childTnLst>
                              <p:par>
                                <p:cTn id="30" presetID="22" presetClass="entr" presetSubtype="8" fill="hold" nodeType="afterEffect">
                                  <p:stCondLst>
                                    <p:cond delay="0"/>
                                  </p:stCondLst>
                                  <p:childTnLst>
                                    <p:set>
                                      <p:cBhvr>
                                        <p:cTn id="31" dur="1" fill="hold">
                                          <p:stCondLst>
                                            <p:cond delay="0"/>
                                          </p:stCondLst>
                                        </p:cTn>
                                        <p:tgtEl>
                                          <p:spTgt spid="130080"/>
                                        </p:tgtEl>
                                        <p:attrNameLst>
                                          <p:attrName>style.visibility</p:attrName>
                                        </p:attrNameLst>
                                      </p:cBhvr>
                                      <p:to>
                                        <p:strVal val="visible"/>
                                      </p:to>
                                    </p:set>
                                    <p:animEffect transition="in" filter="wipe(left)">
                                      <p:cBhvr>
                                        <p:cTn id="32" dur="500"/>
                                        <p:tgtEl>
                                          <p:spTgt spid="1300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0081"/>
                                        </p:tgtEl>
                                        <p:attrNameLst>
                                          <p:attrName>style.visibility</p:attrName>
                                        </p:attrNameLst>
                                      </p:cBhvr>
                                      <p:to>
                                        <p:strVal val="visible"/>
                                      </p:to>
                                    </p:set>
                                    <p:animEffect transition="in" filter="wipe(left)">
                                      <p:cBhvr>
                                        <p:cTn id="37" dur="500"/>
                                        <p:tgtEl>
                                          <p:spTgt spid="130081"/>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130083"/>
                                        </p:tgtEl>
                                        <p:attrNameLst>
                                          <p:attrName>style.visibility</p:attrName>
                                        </p:attrNameLst>
                                      </p:cBhvr>
                                      <p:to>
                                        <p:strVal val="visible"/>
                                      </p:to>
                                    </p:set>
                                    <p:animEffect transition="in" filter="wipe(left)">
                                      <p:cBhvr>
                                        <p:cTn id="41" dur="500"/>
                                        <p:tgtEl>
                                          <p:spTgt spid="13008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30082"/>
                                        </p:tgtEl>
                                        <p:attrNameLst>
                                          <p:attrName>style.visibility</p:attrName>
                                        </p:attrNameLst>
                                      </p:cBhvr>
                                      <p:to>
                                        <p:strVal val="visible"/>
                                      </p:to>
                                    </p:set>
                                    <p:animEffect transition="in" filter="dissolve">
                                      <p:cBhvr>
                                        <p:cTn id="46" dur="500"/>
                                        <p:tgtEl>
                                          <p:spTgt spid="130082"/>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130084"/>
                                        </p:tgtEl>
                                        <p:attrNameLst>
                                          <p:attrName>style.visibility</p:attrName>
                                        </p:attrNameLst>
                                      </p:cBhvr>
                                      <p:to>
                                        <p:strVal val="visible"/>
                                      </p:to>
                                    </p:set>
                                    <p:animEffect transition="in" filter="wipe(left)">
                                      <p:cBhvr>
                                        <p:cTn id="50" dur="500"/>
                                        <p:tgtEl>
                                          <p:spTgt spid="13008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130076"/>
                                        </p:tgtEl>
                                        <p:attrNameLst>
                                          <p:attrName>style.visibility</p:attrName>
                                        </p:attrNameLst>
                                      </p:cBhvr>
                                      <p:to>
                                        <p:strVal val="visible"/>
                                      </p:to>
                                    </p:set>
                                    <p:animEffect transition="in" filter="wipe(right)">
                                      <p:cBhvr>
                                        <p:cTn id="55" dur="500"/>
                                        <p:tgtEl>
                                          <p:spTgt spid="130076"/>
                                        </p:tgtEl>
                                      </p:cBhvr>
                                    </p:animEffect>
                                  </p:childTnLst>
                                </p:cTn>
                              </p:par>
                            </p:childTnLst>
                          </p:cTn>
                        </p:par>
                        <p:par>
                          <p:cTn id="56" fill="hold" nodeType="afterGroup">
                            <p:stCondLst>
                              <p:cond delay="500"/>
                            </p:stCondLst>
                            <p:childTnLst>
                              <p:par>
                                <p:cTn id="57" presetID="22" presetClass="entr" presetSubtype="8" fill="hold" nodeType="afterEffect">
                                  <p:stCondLst>
                                    <p:cond delay="0"/>
                                  </p:stCondLst>
                                  <p:childTnLst>
                                    <p:set>
                                      <p:cBhvr>
                                        <p:cTn id="58" dur="1" fill="hold">
                                          <p:stCondLst>
                                            <p:cond delay="0"/>
                                          </p:stCondLst>
                                        </p:cTn>
                                        <p:tgtEl>
                                          <p:spTgt spid="130086"/>
                                        </p:tgtEl>
                                        <p:attrNameLst>
                                          <p:attrName>style.visibility</p:attrName>
                                        </p:attrNameLst>
                                      </p:cBhvr>
                                      <p:to>
                                        <p:strVal val="visible"/>
                                      </p:to>
                                    </p:set>
                                    <p:animEffect transition="in" filter="wipe(left)">
                                      <p:cBhvr>
                                        <p:cTn id="59" dur="500"/>
                                        <p:tgtEl>
                                          <p:spTgt spid="130086"/>
                                        </p:tgtEl>
                                      </p:cBhvr>
                                    </p:animEffect>
                                  </p:childTnLst>
                                </p:cTn>
                              </p:par>
                            </p:childTnLst>
                          </p:cTn>
                        </p:par>
                        <p:par>
                          <p:cTn id="60" fill="hold" nodeType="afterGroup">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130075"/>
                                        </p:tgtEl>
                                        <p:attrNameLst>
                                          <p:attrName>style.visibility</p:attrName>
                                        </p:attrNameLst>
                                      </p:cBhvr>
                                      <p:to>
                                        <p:strVal val="visible"/>
                                      </p:to>
                                    </p:set>
                                    <p:animEffect transition="in" filter="wipe(left)">
                                      <p:cBhvr>
                                        <p:cTn id="63" dur="500"/>
                                        <p:tgtEl>
                                          <p:spTgt spid="130075"/>
                                        </p:tgtEl>
                                      </p:cBhvr>
                                    </p:animEffect>
                                  </p:childTnLst>
                                </p:cTn>
                              </p:par>
                            </p:childTnLst>
                          </p:cTn>
                        </p:par>
                        <p:par>
                          <p:cTn id="64" fill="hold" nodeType="afterGroup">
                            <p:stCondLst>
                              <p:cond delay="1500"/>
                            </p:stCondLst>
                            <p:childTnLst>
                              <p:par>
                                <p:cTn id="65" presetID="22" presetClass="entr" presetSubtype="8" fill="hold" nodeType="afterEffect">
                                  <p:stCondLst>
                                    <p:cond delay="0"/>
                                  </p:stCondLst>
                                  <p:childTnLst>
                                    <p:set>
                                      <p:cBhvr>
                                        <p:cTn id="66" dur="1" fill="hold">
                                          <p:stCondLst>
                                            <p:cond delay="0"/>
                                          </p:stCondLst>
                                        </p:cTn>
                                        <p:tgtEl>
                                          <p:spTgt spid="130085"/>
                                        </p:tgtEl>
                                        <p:attrNameLst>
                                          <p:attrName>style.visibility</p:attrName>
                                        </p:attrNameLst>
                                      </p:cBhvr>
                                      <p:to>
                                        <p:strVal val="visible"/>
                                      </p:to>
                                    </p:set>
                                    <p:animEffect transition="in" filter="wipe(left)">
                                      <p:cBhvr>
                                        <p:cTn id="67" dur="500"/>
                                        <p:tgtEl>
                                          <p:spTgt spid="130085"/>
                                        </p:tgtEl>
                                      </p:cBhvr>
                                    </p:animEffect>
                                  </p:childTnLst>
                                </p:cTn>
                              </p:par>
                            </p:childTnLst>
                          </p:cTn>
                        </p:par>
                        <p:par>
                          <p:cTn id="68" fill="hold" nodeType="afterGroup">
                            <p:stCondLst>
                              <p:cond delay="2000"/>
                            </p:stCondLst>
                            <p:childTnLst>
                              <p:par>
                                <p:cTn id="69" presetID="22" presetClass="entr" presetSubtype="8" fill="hold" grpId="0" nodeType="afterEffect">
                                  <p:stCondLst>
                                    <p:cond delay="0"/>
                                  </p:stCondLst>
                                  <p:childTnLst>
                                    <p:set>
                                      <p:cBhvr>
                                        <p:cTn id="70" dur="1" fill="hold">
                                          <p:stCondLst>
                                            <p:cond delay="0"/>
                                          </p:stCondLst>
                                        </p:cTn>
                                        <p:tgtEl>
                                          <p:spTgt spid="130074"/>
                                        </p:tgtEl>
                                        <p:attrNameLst>
                                          <p:attrName>style.visibility</p:attrName>
                                        </p:attrNameLst>
                                      </p:cBhvr>
                                      <p:to>
                                        <p:strVal val="visible"/>
                                      </p:to>
                                    </p:set>
                                    <p:animEffect transition="in" filter="wipe(left)">
                                      <p:cBhvr>
                                        <p:cTn id="71" dur="500"/>
                                        <p:tgtEl>
                                          <p:spTgt spid="13007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30050"/>
                                        </p:tgtEl>
                                        <p:attrNameLst>
                                          <p:attrName>style.visibility</p:attrName>
                                        </p:attrNameLst>
                                      </p:cBhvr>
                                      <p:to>
                                        <p:strVal val="visible"/>
                                      </p:to>
                                    </p:set>
                                    <p:animEffect transition="in" filter="wipe(left)">
                                      <p:cBhvr>
                                        <p:cTn id="76" dur="1000"/>
                                        <p:tgtEl>
                                          <p:spTgt spid="13005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30054"/>
                                        </p:tgtEl>
                                        <p:attrNameLst>
                                          <p:attrName>style.visibility</p:attrName>
                                        </p:attrNameLst>
                                      </p:cBhvr>
                                      <p:to>
                                        <p:strVal val="visible"/>
                                      </p:to>
                                    </p:set>
                                    <p:animEffect transition="in" filter="wipe(left)">
                                      <p:cBhvr>
                                        <p:cTn id="81" dur="1000"/>
                                        <p:tgtEl>
                                          <p:spTgt spid="130054"/>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30055"/>
                                        </p:tgtEl>
                                        <p:attrNameLst>
                                          <p:attrName>style.visibility</p:attrName>
                                        </p:attrNameLst>
                                      </p:cBhvr>
                                      <p:to>
                                        <p:strVal val="visible"/>
                                      </p:to>
                                    </p:set>
                                    <p:animEffect transition="in" filter="wipe(left)">
                                      <p:cBhvr>
                                        <p:cTn id="86" dur="1000"/>
                                        <p:tgtEl>
                                          <p:spTgt spid="130055"/>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30052"/>
                                        </p:tgtEl>
                                        <p:attrNameLst>
                                          <p:attrName>style.visibility</p:attrName>
                                        </p:attrNameLst>
                                      </p:cBhvr>
                                      <p:to>
                                        <p:strVal val="visible"/>
                                      </p:to>
                                    </p:set>
                                    <p:animEffect transition="in" filter="wipe(left)">
                                      <p:cBhvr>
                                        <p:cTn id="91" dur="1000"/>
                                        <p:tgtEl>
                                          <p:spTgt spid="13005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 calcmode="lin" valueType="num">
                                      <p:cBhvr additive="base">
                                        <p:cTn id="96" dur="500" fill="hold"/>
                                        <p:tgtEl>
                                          <p:spTgt spid="2"/>
                                        </p:tgtEl>
                                        <p:attrNameLst>
                                          <p:attrName>ppt_x</p:attrName>
                                        </p:attrNameLst>
                                      </p:cBhvr>
                                      <p:tavLst>
                                        <p:tav tm="0">
                                          <p:val>
                                            <p:strVal val="0-#ppt_w/2"/>
                                          </p:val>
                                        </p:tav>
                                        <p:tav tm="100000">
                                          <p:val>
                                            <p:strVal val="#ppt_x"/>
                                          </p:val>
                                        </p:tav>
                                      </p:tavLst>
                                    </p:anim>
                                    <p:anim calcmode="lin" valueType="num">
                                      <p:cBhvr additive="base">
                                        <p:cTn id="9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p:bldP spid="130052" grpId="0"/>
      <p:bldP spid="130053" grpId="0"/>
      <p:bldP spid="130054" grpId="0"/>
      <p:bldP spid="130055" grpId="0"/>
      <p:bldP spid="130056" grpId="0"/>
      <p:bldP spid="130058" grpId="0"/>
      <p:bldP spid="130074" grpId="0" animBg="1"/>
      <p:bldP spid="130075" grpId="0" animBg="1"/>
      <p:bldP spid="130076" grpId="0" animBg="1"/>
      <p:bldP spid="130077" grpId="0" animBg="1"/>
      <p:bldP spid="130078" grpId="0" animBg="1"/>
      <p:bldP spid="130081" grpId="0" animBg="1"/>
      <p:bldP spid="130082" grpId="0" animBg="1"/>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3818992" y="2651720"/>
            <a:ext cx="648072" cy="320883"/>
          </a:xfrm>
          <a:prstGeom prst="rect">
            <a:avLst/>
          </a:prstGeom>
          <a:solidFill>
            <a:schemeClr val="tx2">
              <a:lumMod val="60000"/>
              <a:lumOff val="40000"/>
            </a:schemeClr>
          </a:solidFill>
          <a:ln w="57150" cap="flat" cmpd="sng" algn="ctr">
            <a:no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形标注 11"/>
          <p:cNvSpPr/>
          <p:nvPr/>
        </p:nvSpPr>
        <p:spPr bwMode="auto">
          <a:xfrm>
            <a:off x="515380" y="4999832"/>
            <a:ext cx="1296144" cy="720080"/>
          </a:xfrm>
          <a:prstGeom prst="wedgeEllipseCallout">
            <a:avLst>
              <a:gd name="adj1" fmla="val 141641"/>
              <a:gd name="adj2" fmla="val 44542"/>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等价替换</a:t>
            </a:r>
          </a:p>
        </p:txBody>
      </p:sp>
      <p:sp>
        <p:nvSpPr>
          <p:cNvPr id="13" name="椭圆形标注 12"/>
          <p:cNvSpPr/>
          <p:nvPr/>
        </p:nvSpPr>
        <p:spPr bwMode="auto">
          <a:xfrm>
            <a:off x="7320136" y="3650154"/>
            <a:ext cx="1296144" cy="720080"/>
          </a:xfrm>
          <a:prstGeom prst="wedgeEllipseCallout">
            <a:avLst>
              <a:gd name="adj1" fmla="val -76416"/>
              <a:gd name="adj2" fmla="val 115090"/>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运算法则</a:t>
            </a:r>
          </a:p>
        </p:txBody>
      </p:sp>
      <p:sp>
        <p:nvSpPr>
          <p:cNvPr id="10" name="椭圆形标注 9"/>
          <p:cNvSpPr/>
          <p:nvPr/>
        </p:nvSpPr>
        <p:spPr bwMode="auto">
          <a:xfrm>
            <a:off x="6456040" y="2328407"/>
            <a:ext cx="1296144" cy="720080"/>
          </a:xfrm>
          <a:prstGeom prst="wedgeEllipseCallout">
            <a:avLst>
              <a:gd name="adj1" fmla="val -76416"/>
              <a:gd name="adj2" fmla="val 115090"/>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有理化</a:t>
            </a:r>
          </a:p>
        </p:txBody>
      </p:sp>
      <p:sp>
        <p:nvSpPr>
          <p:cNvPr id="11" name="椭圆形标注 10"/>
          <p:cNvSpPr/>
          <p:nvPr/>
        </p:nvSpPr>
        <p:spPr bwMode="auto">
          <a:xfrm>
            <a:off x="759290" y="2813779"/>
            <a:ext cx="1296144" cy="720080"/>
          </a:xfrm>
          <a:prstGeom prst="wedgeEllipseCallout">
            <a:avLst>
              <a:gd name="adj1" fmla="val 141641"/>
              <a:gd name="adj2" fmla="val 44542"/>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等价替换</a:t>
            </a:r>
          </a:p>
        </p:txBody>
      </p:sp>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5"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四</a:t>
            </a:r>
            <a:r>
              <a:rPr lang="zh-CN" altLang="en-US" sz="2800" kern="0" dirty="0" smtClean="0">
                <a:solidFill>
                  <a:schemeClr val="tx1"/>
                </a:solidFill>
              </a:rPr>
              <a:t>、初等函数</a:t>
            </a:r>
            <a:r>
              <a:rPr lang="zh-CN" altLang="en-US" sz="2800" kern="0" dirty="0">
                <a:solidFill>
                  <a:schemeClr val="tx1"/>
                </a:solidFill>
              </a:rPr>
              <a:t>的连续性</a:t>
            </a:r>
          </a:p>
        </p:txBody>
      </p:sp>
      <p:sp>
        <p:nvSpPr>
          <p:cNvPr id="6" name="Rectangle 2"/>
          <p:cNvSpPr>
            <a:spLocks noChangeArrowheads="1"/>
          </p:cNvSpPr>
          <p:nvPr/>
        </p:nvSpPr>
        <p:spPr bwMode="auto">
          <a:xfrm>
            <a:off x="1487488" y="1258886"/>
            <a:ext cx="244827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400" dirty="0" smtClean="0">
                <a:ea typeface="黑体" pitchFamily="2" charset="-122"/>
              </a:rPr>
              <a:t>例</a:t>
            </a:r>
            <a:r>
              <a:rPr lang="en-US" altLang="zh-CN" sz="2400" dirty="0" smtClean="0">
                <a:ea typeface="黑体" pitchFamily="2" charset="-122"/>
              </a:rPr>
              <a:t>9. </a:t>
            </a:r>
            <a:r>
              <a:rPr lang="zh-CN" altLang="en-US" sz="2400" dirty="0" smtClean="0">
                <a:ea typeface="黑体" pitchFamily="2" charset="-122"/>
              </a:rPr>
              <a:t>（综合运用）</a:t>
            </a:r>
            <a:r>
              <a:rPr lang="en-US" altLang="zh-CN" sz="2400" b="0" dirty="0" smtClean="0">
                <a:ea typeface="黑体" pitchFamily="2" charset="-122"/>
              </a:rPr>
              <a:t>  </a:t>
            </a:r>
            <a:endParaRPr lang="zh-CN" altLang="en-US" sz="2400" b="0" dirty="0">
              <a:ea typeface="黑体" pitchFamily="2" charset="-122"/>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3195098888"/>
              </p:ext>
            </p:extLst>
          </p:nvPr>
        </p:nvGraphicFramePr>
        <p:xfrm>
          <a:off x="4223792" y="1124744"/>
          <a:ext cx="3835896" cy="1113647"/>
        </p:xfrm>
        <a:graphic>
          <a:graphicData uri="http://schemas.openxmlformats.org/presentationml/2006/ole">
            <mc:AlternateContent xmlns:mc="http://schemas.openxmlformats.org/markup-compatibility/2006">
              <mc:Choice xmlns:v="urn:schemas-microsoft-com:vml" Requires="v">
                <p:oleObj spid="_x0000_s678975" name="Equation" r:id="rId3" imgW="1663560" imgH="495000" progId="Equation.3">
                  <p:embed/>
                </p:oleObj>
              </mc:Choice>
              <mc:Fallback>
                <p:oleObj name="Equation" r:id="rId3" imgW="1663560" imgH="495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792" y="1124744"/>
                        <a:ext cx="3835896" cy="1113647"/>
                      </a:xfrm>
                      <a:prstGeom prst="rect">
                        <a:avLst/>
                      </a:prstGeom>
                      <a:noFill/>
                      <a:ln>
                        <a:noFill/>
                      </a:ln>
                      <a:effectLst/>
                      <a:extLst/>
                    </p:spPr>
                  </p:pic>
                </p:oleObj>
              </mc:Fallback>
            </mc:AlternateContent>
          </a:graphicData>
        </a:graphic>
      </p:graphicFrame>
      <p:sp>
        <p:nvSpPr>
          <p:cNvPr id="8" name="Text Box 4"/>
          <p:cNvSpPr txBox="1">
            <a:spLocks noChangeArrowheads="1"/>
          </p:cNvSpPr>
          <p:nvPr/>
        </p:nvSpPr>
        <p:spPr bwMode="auto">
          <a:xfrm>
            <a:off x="1487488" y="2420888"/>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解</a:t>
            </a:r>
            <a:r>
              <a:rPr lang="en-US" altLang="zh-CN" sz="2400" dirty="0">
                <a:ea typeface="黑体" pitchFamily="2" charset="-122"/>
              </a:rPr>
              <a:t>:</a:t>
            </a:r>
          </a:p>
        </p:txBody>
      </p:sp>
      <mc:AlternateContent xmlns:mc="http://schemas.openxmlformats.org/markup-compatibility/2006" xmlns:a14="http://schemas.microsoft.com/office/drawing/2010/main">
        <mc:Choice Requires="a14">
          <p:sp>
            <p:nvSpPr>
              <p:cNvPr id="9" name="文本框 8"/>
              <p:cNvSpPr txBox="1"/>
              <p:nvPr/>
            </p:nvSpPr>
            <p:spPr>
              <a:xfrm>
                <a:off x="2135560" y="2107659"/>
                <a:ext cx="7632848" cy="452515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1" i="1" smtClean="0">
                                  <a:latin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lim>
                          </m:limLow>
                        </m:fName>
                        <m:e>
                          <m:f>
                            <m:fPr>
                              <m:ctrlPr>
                                <a:rPr lang="en-US" altLang="zh-CN" i="1" smtClean="0">
                                  <a:latin typeface="Cambria Math" panose="02040503050406030204" pitchFamily="18" charset="0"/>
                                </a:rPr>
                              </m:ctrlPr>
                            </m:fPr>
                            <m:num>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𝒕𝒂𝒏𝒙</m:t>
                                  </m:r>
                                </m:e>
                              </m:ra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𝒔𝒊𝒏𝒙</m:t>
                                  </m:r>
                                </m:e>
                              </m:rad>
                            </m:num>
                            <m:den>
                              <m:r>
                                <a:rPr lang="en-US" altLang="zh-CN" b="1" i="1" smtClean="0">
                                  <a:latin typeface="Cambria Math" panose="02040503050406030204" pitchFamily="18" charset="0"/>
                                </a:rPr>
                                <m:t>𝒙</m:t>
                              </m:r>
                              <m:d>
                                <m:dPr>
                                  <m:ctrlPr>
                                    <a:rPr lang="en-US" altLang="zh-CN" b="1" i="1" smtClean="0">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𝒔𝒊𝒏</m:t>
                                          </m:r>
                                        </m:e>
                                        <m:sup>
                                          <m:r>
                                            <a:rPr lang="en-US" altLang="zh-CN" i="1">
                                              <a:latin typeface="Cambria Math" panose="02040503050406030204" pitchFamily="18" charset="0"/>
                                            </a:rPr>
                                            <m:t>𝟐</m:t>
                                          </m:r>
                                        </m:sup>
                                      </m:sSup>
                                      <m:r>
                                        <a:rPr lang="en-US" altLang="zh-CN" i="1">
                                          <a:latin typeface="Cambria Math" panose="02040503050406030204" pitchFamily="18" charset="0"/>
                                        </a:rPr>
                                        <m:t>𝒙</m:t>
                                      </m:r>
                                    </m:e>
                                  </m:rad>
                                  <m:r>
                                    <a:rPr lang="en-US" altLang="zh-CN" i="1">
                                      <a:latin typeface="Cambria Math" panose="02040503050406030204" pitchFamily="18" charset="0"/>
                                    </a:rPr>
                                    <m:t>−</m:t>
                                  </m:r>
                                  <m:r>
                                    <a:rPr lang="en-US" altLang="zh-CN" i="1">
                                      <a:latin typeface="Cambria Math" panose="02040503050406030204" pitchFamily="18" charset="0"/>
                                    </a:rPr>
                                    <m:t>𝟏</m:t>
                                  </m:r>
                                </m:e>
                              </m:d>
                            </m:den>
                          </m:f>
                        </m:e>
                      </m:func>
                    </m:oMath>
                  </m:oMathPara>
                </a14:m>
                <a:endParaRPr lang="en-US" altLang="zh-CN" dirty="0" smtClean="0"/>
              </a:p>
              <a:p>
                <a:pPr algn="l"/>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𝒕𝒂𝒏𝒙</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𝒔𝒊𝒏𝒙</m:t>
                                  </m:r>
                                </m:e>
                              </m:d>
                            </m:num>
                            <m:den>
                              <m:r>
                                <a:rPr lang="en-US" altLang="zh-CN" i="1">
                                  <a:latin typeface="Cambria Math" panose="02040503050406030204" pitchFamily="18" charset="0"/>
                                </a:rPr>
                                <m:t>𝒙</m:t>
                              </m:r>
                              <m:d>
                                <m:dPr>
                                  <m:ctrlPr>
                                    <a:rPr lang="en-US" altLang="zh-CN" i="1">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𝒔𝒊𝒏</m:t>
                                      </m:r>
                                    </m:e>
                                    <m:sup>
                                      <m:r>
                                        <a:rPr lang="en-US" altLang="zh-CN" i="1">
                                          <a:latin typeface="Cambria Math" panose="02040503050406030204" pitchFamily="18" charset="0"/>
                                        </a:rPr>
                                        <m:t>𝟐</m:t>
                                      </m:r>
                                    </m:sup>
                                  </m:sSup>
                                  <m:r>
                                    <a:rPr lang="en-US" altLang="zh-CN" i="1">
                                      <a:latin typeface="Cambria Math" panose="02040503050406030204" pitchFamily="18" charset="0"/>
                                    </a:rPr>
                                    <m:t>𝒙</m:t>
                                  </m:r>
                                </m:e>
                              </m:d>
                              <m:d>
                                <m:dPr>
                                  <m:ctrlPr>
                                    <a:rPr lang="en-US" altLang="zh-CN" i="1">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𝒕𝒂𝒏𝒙</m:t>
                                      </m:r>
                                    </m:e>
                                  </m:rad>
                                  <m:r>
                                    <a:rPr lang="en-US" altLang="zh-CN" b="1"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𝒔𝒊𝒏𝒙</m:t>
                                      </m:r>
                                    </m:e>
                                  </m:rad>
                                </m:e>
                              </m:d>
                            </m:den>
                          </m:f>
                        </m:e>
                      </m:func>
                    </m:oMath>
                  </m:oMathPara>
                </a14:m>
                <a:endParaRPr lang="en-US" altLang="zh-CN" dirty="0" smtClean="0"/>
              </a:p>
              <a:p>
                <a:pPr algn="l"/>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𝒕𝒂𝒏𝒙</m:t>
                              </m:r>
                              <m:r>
                                <a:rPr lang="en-US" altLang="zh-CN" i="1">
                                  <a:latin typeface="Cambria Math" panose="02040503050406030204" pitchFamily="18" charset="0"/>
                                </a:rPr>
                                <m:t>−</m:t>
                              </m:r>
                              <m:r>
                                <a:rPr lang="en-US" altLang="zh-CN" i="1">
                                  <a:latin typeface="Cambria Math" panose="02040503050406030204" pitchFamily="18" charset="0"/>
                                </a:rPr>
                                <m:t>𝒔𝒊𝒏𝒙</m:t>
                              </m:r>
                            </m:num>
                            <m:den>
                              <m:r>
                                <a:rPr lang="en-US" altLang="zh-CN" i="1">
                                  <a:latin typeface="Cambria Math" panose="02040503050406030204" pitchFamily="18" charset="0"/>
                                </a:rPr>
                                <m:t>𝒙</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𝟐</m:t>
                                      </m:r>
                                    </m:sup>
                                  </m:sSup>
                                </m:e>
                              </m:d>
                            </m:den>
                          </m:f>
                        </m:e>
                      </m:func>
                      <m:f>
                        <m:fPr>
                          <m:ctrlPr>
                            <a:rPr lang="en-US" altLang="zh-CN" i="1" smtClean="0">
                              <a:latin typeface="Cambria Math" panose="02040503050406030204" pitchFamily="18" charset="0"/>
                            </a:rPr>
                          </m:ctrlPr>
                        </m:fPr>
                        <m:num>
                          <m:r>
                            <a:rPr lang="en-US" altLang="zh-CN" b="1" i="1" smtClean="0">
                              <a:latin typeface="Cambria Math" panose="02040503050406030204" pitchFamily="18" charset="0"/>
                            </a:rPr>
                            <m:t>𝟏</m:t>
                          </m:r>
                        </m:num>
                        <m:den>
                          <m:d>
                            <m:dPr>
                              <m:ctrlPr>
                                <a:rPr lang="en-US" altLang="zh-CN" i="1">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𝒕𝒂𝒏𝒙</m:t>
                                  </m:r>
                                </m:e>
                              </m:ra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𝒔𝒊𝒏𝒙</m:t>
                                  </m:r>
                                </m:e>
                              </m:rad>
                            </m:e>
                          </m:d>
                        </m:den>
                      </m:f>
                    </m:oMath>
                  </m:oMathPara>
                </a14:m>
                <a:endParaRPr lang="en-US" altLang="zh-CN" dirty="0" smtClean="0"/>
              </a:p>
              <a:p>
                <a:pPr algn="l"/>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𝒕𝒂𝒏𝒙</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𝒄𝒐𝒔𝒙</m:t>
                                  </m:r>
                                </m:e>
                              </m:d>
                            </m:num>
                            <m:den>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b="1" i="1" smtClean="0">
                                      <a:latin typeface="Cambria Math" panose="02040503050406030204" pitchFamily="18" charset="0"/>
                                    </a:rPr>
                                    <m:t>𝟑</m:t>
                                  </m:r>
                                </m:sup>
                              </m:sSup>
                            </m:den>
                          </m:f>
                        </m:e>
                      </m:func>
                      <m:r>
                        <a:rPr lang="en-US" altLang="zh-CN" i="1" smtClean="0">
                          <a:latin typeface="Cambria Math" panose="02040503050406030204" pitchFamily="18" charset="0"/>
                          <a:ea typeface="Cambria Math" panose="02040503050406030204" pitchFamily="18" charset="0"/>
                        </a:rPr>
                        <m:t>∙</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d>
                            <m:dPr>
                              <m:ctrlPr>
                                <a:rPr lang="en-US" altLang="zh-CN" i="1">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𝒕𝒂𝒏𝒙</m:t>
                                  </m:r>
                                </m:e>
                              </m:ra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𝒔𝒊𝒏𝒙</m:t>
                                  </m:r>
                                </m:e>
                              </m:rad>
                            </m:e>
                          </m:d>
                        </m:den>
                      </m:f>
                    </m:oMath>
                  </m:oMathPara>
                </a14:m>
                <a:endParaRPr lang="en-US" altLang="zh-CN" dirty="0" smtClean="0"/>
              </a:p>
              <a:p>
                <a:pPr algn="l"/>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𝒙</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𝟐</m:t>
                                      </m:r>
                                    </m:sup>
                                  </m:sSup>
                                </m:e>
                              </m:d>
                            </m:num>
                            <m:den>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𝟑</m:t>
                                  </m:r>
                                </m:sup>
                              </m:sSup>
                            </m:den>
                          </m:f>
                        </m:e>
                      </m:func>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1" i="1" smtClean="0">
                              <a:latin typeface="Cambria Math" panose="02040503050406030204" pitchFamily="18" charset="0"/>
                              <a:ea typeface="Cambria Math" panose="02040503050406030204" pitchFamily="18" charset="0"/>
                            </a:rPr>
                            <m:t>𝟏</m:t>
                          </m:r>
                        </m:num>
                        <m:den>
                          <m:r>
                            <a:rPr lang="en-US" altLang="zh-CN" b="1" i="1" smtClean="0">
                              <a:latin typeface="Cambria Math" panose="02040503050406030204" pitchFamily="18" charset="0"/>
                              <a:ea typeface="Cambria Math" panose="02040503050406030204" pitchFamily="18" charset="0"/>
                            </a:rPr>
                            <m:t>𝟐</m:t>
                          </m:r>
                        </m:den>
                      </m:f>
                      <m:r>
                        <a:rPr lang="en-US" altLang="zh-CN" b="1"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𝟏</m:t>
                          </m:r>
                        </m:num>
                        <m:den>
                          <m:r>
                            <a:rPr lang="en-US" altLang="zh-CN" i="1">
                              <a:latin typeface="Cambria Math" panose="02040503050406030204" pitchFamily="18" charset="0"/>
                              <a:ea typeface="Cambria Math" panose="02040503050406030204" pitchFamily="18" charset="0"/>
                            </a:rPr>
                            <m:t>𝟐</m:t>
                          </m:r>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135560" y="2107659"/>
                <a:ext cx="7632848" cy="4525150"/>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04238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500"/>
                                        <p:tgtEl>
                                          <p:spTgt spid="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fade">
                                      <p:cBhvr>
                                        <p:cTn id="36" dur="500"/>
                                        <p:tgtEl>
                                          <p:spTgt spid="9">
                                            <p:txEl>
                                              <p:pRg st="2" end="2"/>
                                            </p:txEl>
                                          </p:spTgt>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Effect transition="in" filter="fade">
                                      <p:cBhvr>
                                        <p:cTn id="40" dur="500"/>
                                        <p:tgtEl>
                                          <p:spTgt spid="9">
                                            <p:txEl>
                                              <p:pRg st="3" end="3"/>
                                            </p:txEl>
                                          </p:spTgt>
                                        </p:tgtEl>
                                      </p:cBhvr>
                                    </p:animEffect>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animEffect transition="in" filter="fade">
                                      <p:cBhvr>
                                        <p:cTn id="51" dur="500"/>
                                        <p:tgtEl>
                                          <p:spTgt spid="9">
                                            <p:txEl>
                                              <p:pRg st="4" end="4"/>
                                            </p:txEl>
                                          </p:spTgt>
                                        </p:tgtEl>
                                      </p:cBhvr>
                                    </p:animEffect>
                                  </p:childTnLst>
                                </p:cTn>
                              </p:par>
                            </p:childTnLst>
                          </p:cTn>
                        </p:par>
                        <p:par>
                          <p:cTn id="52" fill="hold">
                            <p:stCondLst>
                              <p:cond delay="500"/>
                            </p:stCondLst>
                            <p:childTnLst>
                              <p:par>
                                <p:cTn id="53" presetID="42"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3" grpId="0" animBg="1"/>
      <p:bldP spid="10" grpId="0" animBg="1"/>
      <p:bldP spid="11" grpId="0" animBg="1"/>
      <p:bldP spid="8" grpId="0" autoUpdateAnimBg="0"/>
      <p:bldP spid="9"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bwMode="auto">
          <a:xfrm>
            <a:off x="7787434" y="3057809"/>
            <a:ext cx="1908966" cy="360040"/>
          </a:xfrm>
          <a:prstGeom prst="rect">
            <a:avLst/>
          </a:prstGeom>
          <a:solidFill>
            <a:schemeClr val="tx2">
              <a:lumMod val="20000"/>
              <a:lumOff val="80000"/>
            </a:schemeClr>
          </a:solidFill>
          <a:ln w="57150" cap="flat" cmpd="sng" algn="ctr">
            <a:no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矩形 15"/>
          <p:cNvSpPr/>
          <p:nvPr/>
        </p:nvSpPr>
        <p:spPr bwMode="auto">
          <a:xfrm>
            <a:off x="3143672" y="4437112"/>
            <a:ext cx="1224136" cy="504056"/>
          </a:xfrm>
          <a:prstGeom prst="rect">
            <a:avLst/>
          </a:prstGeom>
          <a:solidFill>
            <a:schemeClr val="tx2">
              <a:lumMod val="40000"/>
              <a:lumOff val="60000"/>
            </a:schemeClr>
          </a:solidFill>
          <a:ln w="57150" cap="flat" cmpd="sng" algn="ctr">
            <a:no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形标注 13"/>
          <p:cNvSpPr/>
          <p:nvPr/>
        </p:nvSpPr>
        <p:spPr bwMode="auto">
          <a:xfrm>
            <a:off x="759290" y="2813779"/>
            <a:ext cx="1296144" cy="720080"/>
          </a:xfrm>
          <a:prstGeom prst="wedgeEllipseCallout">
            <a:avLst>
              <a:gd name="adj1" fmla="val 141641"/>
              <a:gd name="adj2" fmla="val 44542"/>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恒等变换</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5"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四</a:t>
            </a:r>
            <a:r>
              <a:rPr lang="zh-CN" altLang="en-US" sz="2800" kern="0" dirty="0" smtClean="0">
                <a:solidFill>
                  <a:schemeClr val="tx1"/>
                </a:solidFill>
              </a:rPr>
              <a:t>、初等函数</a:t>
            </a:r>
            <a:r>
              <a:rPr lang="zh-CN" altLang="en-US" sz="2800" kern="0" dirty="0">
                <a:solidFill>
                  <a:schemeClr val="tx1"/>
                </a:solidFill>
              </a:rPr>
              <a:t>的连续性</a:t>
            </a:r>
          </a:p>
        </p:txBody>
      </p:sp>
      <p:sp>
        <p:nvSpPr>
          <p:cNvPr id="6" name="Rectangle 2"/>
          <p:cNvSpPr>
            <a:spLocks noChangeArrowheads="1"/>
          </p:cNvSpPr>
          <p:nvPr/>
        </p:nvSpPr>
        <p:spPr bwMode="auto">
          <a:xfrm>
            <a:off x="1487488" y="1258886"/>
            <a:ext cx="295232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400" dirty="0" smtClean="0">
                <a:ea typeface="黑体" pitchFamily="2" charset="-122"/>
              </a:rPr>
              <a:t>例</a:t>
            </a:r>
            <a:r>
              <a:rPr lang="en-US" altLang="zh-CN" sz="2400" dirty="0" smtClean="0">
                <a:ea typeface="黑体" pitchFamily="2" charset="-122"/>
              </a:rPr>
              <a:t>10. </a:t>
            </a:r>
            <a:r>
              <a:rPr lang="zh-CN" altLang="en-US" sz="2400" dirty="0" smtClean="0">
                <a:ea typeface="黑体" pitchFamily="2" charset="-122"/>
              </a:rPr>
              <a:t>（综合运用）</a:t>
            </a:r>
            <a:r>
              <a:rPr lang="en-US" altLang="zh-CN" sz="2400" b="0" dirty="0" smtClean="0">
                <a:ea typeface="黑体" pitchFamily="2" charset="-122"/>
              </a:rPr>
              <a:t>  </a:t>
            </a:r>
            <a:endParaRPr lang="zh-CN" altLang="en-US" sz="2400" b="0" dirty="0">
              <a:ea typeface="黑体" pitchFamily="2" charset="-122"/>
            </a:endParaRPr>
          </a:p>
        </p:txBody>
      </p:sp>
      <mc:AlternateContent xmlns:mc="http://schemas.openxmlformats.org/markup-compatibility/2006" xmlns:a14="http://schemas.microsoft.com/office/drawing/2010/main">
        <mc:Choice Requires="a14">
          <p:sp>
            <p:nvSpPr>
              <p:cNvPr id="7" name="矩形 6"/>
              <p:cNvSpPr/>
              <p:nvPr/>
            </p:nvSpPr>
            <p:spPr>
              <a:xfrm>
                <a:off x="4223792" y="1081855"/>
                <a:ext cx="5152116" cy="96366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Name>
                        <m:e>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i="1" smtClean="0">
                                      <a:solidFill>
                                        <a:srgbClr val="000000"/>
                                      </a:solidFill>
                                      <a:latin typeface="Cambria Math" panose="02040503050406030204" pitchFamily="18" charset="0"/>
                                      <a:ea typeface="Cambria Math" panose="02040503050406030204" pitchFamily="18" charset="0"/>
                                    </a:rPr>
                                  </m:ctrlPr>
                                </m:dPr>
                                <m:e>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𝒂</m:t>
                                          </m:r>
                                        </m:e>
                                        <m:sup>
                                          <m:r>
                                            <a:rPr lang="en-US" altLang="zh-CN" sz="2400" b="1" i="1" smtClean="0">
                                              <a:solidFill>
                                                <a:srgbClr val="000000"/>
                                              </a:solidFill>
                                              <a:latin typeface="Cambria Math" panose="02040503050406030204" pitchFamily="18" charset="0"/>
                                              <a:ea typeface="Cambria Math" panose="02040503050406030204" pitchFamily="18" charset="0"/>
                                            </a:rPr>
                                            <m:t>𝒙</m:t>
                                          </m:r>
                                        </m:sup>
                                      </m:sSup>
                                      <m:r>
                                        <a:rPr lang="en-US" altLang="zh-CN" sz="2400" b="1" i="1" smtClean="0">
                                          <a:solidFill>
                                            <a:srgbClr val="000000"/>
                                          </a:solidFill>
                                          <a:latin typeface="Cambria Math" panose="02040503050406030204" pitchFamily="18" charset="0"/>
                                          <a:ea typeface="Cambria Math" panose="02040503050406030204" pitchFamily="18" charset="0"/>
                                        </a:rPr>
                                        <m:t>+</m:t>
                                      </m:r>
                                      <m:sSup>
                                        <m:sSupPr>
                                          <m:ctrlPr>
                                            <a:rPr lang="en-US" altLang="zh-CN" sz="2400" b="1"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𝒃</m:t>
                                          </m:r>
                                        </m:e>
                                        <m:sup>
                                          <m:r>
                                            <a:rPr lang="en-US" altLang="zh-CN" sz="2400" b="1" i="1" smtClean="0">
                                              <a:solidFill>
                                                <a:srgbClr val="000000"/>
                                              </a:solidFill>
                                              <a:latin typeface="Cambria Math" panose="02040503050406030204" pitchFamily="18" charset="0"/>
                                              <a:ea typeface="Cambria Math" panose="02040503050406030204" pitchFamily="18" charset="0"/>
                                            </a:rPr>
                                            <m:t>𝒙</m:t>
                                          </m:r>
                                        </m:sup>
                                      </m:sSup>
                                    </m:num>
                                    <m:den>
                                      <m:r>
                                        <a:rPr lang="en-US" altLang="zh-CN" sz="2400" b="1" i="1" smtClean="0">
                                          <a:solidFill>
                                            <a:srgbClr val="000000"/>
                                          </a:solidFill>
                                          <a:latin typeface="Cambria Math" panose="02040503050406030204" pitchFamily="18" charset="0"/>
                                          <a:ea typeface="Cambria Math" panose="02040503050406030204" pitchFamily="18" charset="0"/>
                                        </a:rPr>
                                        <m:t>𝟐</m:t>
                                      </m:r>
                                    </m:den>
                                  </m:f>
                                </m:e>
                              </m:d>
                            </m:e>
                            <m:sup>
                              <m:r>
                                <a:rPr lang="en-US" altLang="zh-CN" sz="2400" b="1" i="1" smtClean="0">
                                  <a:solidFill>
                                    <a:srgbClr val="000000"/>
                                  </a:solidFill>
                                  <a:latin typeface="Cambria Math" panose="02040503050406030204" pitchFamily="18" charset="0"/>
                                  <a:ea typeface="Cambria Math" panose="02040503050406030204" pitchFamily="18" charset="0"/>
                                </a:rPr>
                                <m:t>𝒄𝒔𝒄𝒙</m:t>
                              </m:r>
                            </m:sup>
                          </m:sSup>
                          <m:r>
                            <a:rPr lang="en-US" altLang="zh-CN" sz="2400" b="1" i="1" smtClean="0">
                              <a:solidFill>
                                <a:srgbClr val="000000"/>
                              </a:solidFill>
                              <a:latin typeface="Cambria Math" panose="02040503050406030204" pitchFamily="18" charset="0"/>
                              <a:ea typeface="Cambria Math" panose="02040503050406030204" pitchFamily="18" charset="0"/>
                            </a:rPr>
                            <m:t>   </m:t>
                          </m:r>
                          <m:r>
                            <a:rPr lang="en-US" altLang="zh-CN" sz="2400" b="1" i="1" smtClean="0">
                              <a:solidFill>
                                <a:srgbClr val="000000"/>
                              </a:solidFill>
                              <a:latin typeface="Cambria Math" panose="02040503050406030204" pitchFamily="18" charset="0"/>
                              <a:ea typeface="Cambria Math" panose="02040503050406030204" pitchFamily="18" charset="0"/>
                            </a:rPr>
                            <m:t>𝒂</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𝒃</m:t>
                          </m:r>
                          <m:r>
                            <a:rPr lang="en-US" altLang="zh-CN" sz="2400" b="1" i="1" smtClean="0">
                              <a:solidFill>
                                <a:srgbClr val="000000"/>
                              </a:solidFill>
                              <a:latin typeface="Cambria Math" panose="02040503050406030204" pitchFamily="18" charset="0"/>
                              <a:ea typeface="Cambria Math" panose="02040503050406030204" pitchFamily="18" charset="0"/>
                            </a:rPr>
                            <m:t>&gt;</m:t>
                          </m:r>
                          <m:r>
                            <a:rPr lang="en-US" altLang="zh-CN" sz="2400" b="1" i="1" smtClean="0">
                              <a:solidFill>
                                <a:srgbClr val="000000"/>
                              </a:solidFill>
                              <a:latin typeface="Cambria Math" panose="02040503050406030204" pitchFamily="18" charset="0"/>
                              <a:ea typeface="Cambria Math" panose="02040503050406030204" pitchFamily="18" charset="0"/>
                            </a:rPr>
                            <m:t>𝟎</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𝒂</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𝒃</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e>
                      </m:func>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4223792" y="1081855"/>
                <a:ext cx="5152116" cy="963662"/>
              </a:xfrm>
              <a:prstGeom prst="rect">
                <a:avLst/>
              </a:prstGeom>
              <a:blipFill rotWithShape="0">
                <a:blip r:embed="rId3"/>
                <a:stretch>
                  <a:fillRect/>
                </a:stretch>
              </a:blipFill>
            </p:spPr>
            <p:txBody>
              <a:bodyPr/>
              <a:lstStyle/>
              <a:p>
                <a:r>
                  <a:rPr lang="zh-CN" altLang="en-US">
                    <a:noFill/>
                  </a:rPr>
                  <a:t> </a:t>
                </a:r>
              </a:p>
            </p:txBody>
          </p:sp>
        </mc:Fallback>
      </mc:AlternateContent>
      <p:sp>
        <p:nvSpPr>
          <p:cNvPr id="8" name="Text Box 4"/>
          <p:cNvSpPr txBox="1">
            <a:spLocks noChangeArrowheads="1"/>
          </p:cNvSpPr>
          <p:nvPr/>
        </p:nvSpPr>
        <p:spPr bwMode="auto">
          <a:xfrm>
            <a:off x="1487488" y="2420888"/>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解</a:t>
            </a:r>
            <a:r>
              <a:rPr lang="en-US" altLang="zh-CN" sz="2400" dirty="0">
                <a:ea typeface="黑体" pitchFamily="2" charset="-122"/>
              </a:rPr>
              <a:t>:</a:t>
            </a:r>
          </a:p>
        </p:txBody>
      </p:sp>
      <mc:AlternateContent xmlns:mc="http://schemas.openxmlformats.org/markup-compatibility/2006" xmlns:a14="http://schemas.microsoft.com/office/drawing/2010/main">
        <mc:Choice Requires="a14">
          <p:sp>
            <p:nvSpPr>
              <p:cNvPr id="9" name="文本框 8"/>
              <p:cNvSpPr txBox="1"/>
              <p:nvPr/>
            </p:nvSpPr>
            <p:spPr>
              <a:xfrm>
                <a:off x="2279576" y="2169889"/>
                <a:ext cx="3024336" cy="402392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Name>
                        <m:e>
                          <m:sSup>
                            <m:sSupPr>
                              <m:ctrlPr>
                                <a:rPr lang="en-US" altLang="zh-CN" sz="2400" i="1">
                                  <a:solidFill>
                                    <a:srgbClr val="000000"/>
                                  </a:solidFill>
                                  <a:latin typeface="Cambria Math" panose="02040503050406030204" pitchFamily="18" charset="0"/>
                                  <a:ea typeface="Cambria Math" panose="02040503050406030204" pitchFamily="18" charset="0"/>
                                </a:rPr>
                              </m:ctrlPr>
                            </m:sSupPr>
                            <m:e>
                              <m:d>
                                <m:dPr>
                                  <m:ctrlPr>
                                    <a:rPr lang="en-US" altLang="zh-CN" sz="2400" i="1">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num>
                                    <m:den>
                                      <m:r>
                                        <a:rPr lang="en-US" altLang="zh-CN" sz="2400" i="1">
                                          <a:solidFill>
                                            <a:srgbClr val="000000"/>
                                          </a:solidFill>
                                          <a:latin typeface="Cambria Math" panose="02040503050406030204" pitchFamily="18" charset="0"/>
                                          <a:ea typeface="Cambria Math" panose="02040503050406030204" pitchFamily="18" charset="0"/>
                                        </a:rPr>
                                        <m:t>𝟐</m:t>
                                      </m:r>
                                    </m:den>
                                  </m:f>
                                </m:e>
                              </m:d>
                            </m:e>
                            <m:sup>
                              <m:r>
                                <a:rPr lang="en-US" altLang="zh-CN" sz="2400" i="1">
                                  <a:solidFill>
                                    <a:srgbClr val="000000"/>
                                  </a:solidFill>
                                  <a:latin typeface="Cambria Math" panose="02040503050406030204" pitchFamily="18" charset="0"/>
                                  <a:ea typeface="Cambria Math" panose="02040503050406030204" pitchFamily="18" charset="0"/>
                                </a:rPr>
                                <m:t>𝒄𝒔𝒄𝒙</m:t>
                              </m:r>
                            </m:sup>
                          </m:sSup>
                        </m:e>
                      </m:func>
                    </m:oMath>
                  </m:oMathPara>
                </a14:m>
                <a:endParaRPr lang="en-US" altLang="zh-CN" sz="2400" i="1" dirty="0" smtClean="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r>
                            <a:rPr lang="en-US" altLang="zh-CN" sz="2400" i="1">
                              <a:solidFill>
                                <a:srgbClr val="000000"/>
                              </a:solidFill>
                              <a:latin typeface="Cambria Math" panose="02040503050406030204" pitchFamily="18" charset="0"/>
                              <a:ea typeface="Cambria Math" panose="02040503050406030204" pitchFamily="18" charset="0"/>
                            </a:rPr>
                            <m:t>𝒍𝒏</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d>
                                <m:dPr>
                                  <m:ctrlPr>
                                    <a:rPr lang="en-US" altLang="zh-CN" sz="2400" i="1">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num>
                                    <m:den>
                                      <m:r>
                                        <a:rPr lang="en-US" altLang="zh-CN" sz="2400" i="1">
                                          <a:solidFill>
                                            <a:srgbClr val="000000"/>
                                          </a:solidFill>
                                          <a:latin typeface="Cambria Math" panose="02040503050406030204" pitchFamily="18" charset="0"/>
                                          <a:ea typeface="Cambria Math" panose="02040503050406030204" pitchFamily="18" charset="0"/>
                                        </a:rPr>
                                        <m:t>𝟐</m:t>
                                      </m:r>
                                    </m:den>
                                  </m:f>
                                </m:e>
                              </m:d>
                            </m:e>
                            <m:sup>
                              <m:r>
                                <a:rPr lang="en-US" altLang="zh-CN" sz="2400" i="1">
                                  <a:solidFill>
                                    <a:srgbClr val="000000"/>
                                  </a:solidFill>
                                  <a:latin typeface="Cambria Math" panose="02040503050406030204" pitchFamily="18" charset="0"/>
                                  <a:ea typeface="Cambria Math" panose="02040503050406030204" pitchFamily="18" charset="0"/>
                                </a:rPr>
                                <m:t>𝒄𝒔𝒄𝒙</m:t>
                              </m:r>
                            </m:sup>
                          </m:sSup>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r>
                            <a:rPr lang="en-US" altLang="zh-CN" sz="2400" i="1">
                              <a:solidFill>
                                <a:srgbClr val="000000"/>
                              </a:solidFill>
                              <a:latin typeface="Cambria Math" panose="02040503050406030204" pitchFamily="18" charset="0"/>
                              <a:ea typeface="Cambria Math" panose="02040503050406030204" pitchFamily="18" charset="0"/>
                            </a:rPr>
                            <m:t>𝒄𝒔𝒄𝒙𝒍𝒏</m:t>
                          </m:r>
                          <m:d>
                            <m:dPr>
                              <m:ctrlPr>
                                <a:rPr lang="en-US" altLang="zh-CN" sz="2400" i="1">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num>
                                <m:den>
                                  <m:r>
                                    <a:rPr lang="en-US" altLang="zh-CN" sz="2400" i="1">
                                      <a:solidFill>
                                        <a:srgbClr val="000000"/>
                                      </a:solidFill>
                                      <a:latin typeface="Cambria Math" panose="02040503050406030204" pitchFamily="18" charset="0"/>
                                      <a:ea typeface="Cambria Math" panose="02040503050406030204" pitchFamily="18" charset="0"/>
                                    </a:rPr>
                                    <m:t>𝟐</m:t>
                                  </m:r>
                                </m:den>
                              </m:f>
                            </m:e>
                          </m:d>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i="1">
                                  <a:solidFill>
                                    <a:srgbClr val="000000"/>
                                  </a:solidFill>
                                  <a:latin typeface="Cambria Math" panose="02040503050406030204" pitchFamily="18" charset="0"/>
                                  <a:ea typeface="Cambria Math" panose="02040503050406030204" pitchFamily="18" charset="0"/>
                                </a:rPr>
                                <m:t>𝒍𝒏</m:t>
                              </m:r>
                              <m:d>
                                <m:dPr>
                                  <m:ctrlPr>
                                    <a:rPr lang="en-US" altLang="zh-CN" sz="2400" i="1">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num>
                                    <m:den>
                                      <m:r>
                                        <a:rPr lang="en-US" altLang="zh-CN" sz="2400" i="1">
                                          <a:solidFill>
                                            <a:srgbClr val="000000"/>
                                          </a:solidFill>
                                          <a:latin typeface="Cambria Math" panose="02040503050406030204" pitchFamily="18" charset="0"/>
                                          <a:ea typeface="Cambria Math" panose="02040503050406030204" pitchFamily="18" charset="0"/>
                                        </a:rPr>
                                        <m:t>𝟐</m:t>
                                      </m:r>
                                    </m:den>
                                  </m:f>
                                </m:e>
                              </m:d>
                            </m:num>
                            <m:den>
                              <m:r>
                                <a:rPr lang="en-US" altLang="zh-CN" sz="2400" b="1" i="1" smtClean="0">
                                  <a:solidFill>
                                    <a:srgbClr val="000000"/>
                                  </a:solidFill>
                                  <a:latin typeface="Cambria Math" panose="02040503050406030204" pitchFamily="18" charset="0"/>
                                  <a:ea typeface="Cambria Math" panose="02040503050406030204" pitchFamily="18" charset="0"/>
                                </a:rPr>
                                <m:t>𝒔𝒊𝒏𝒙</m:t>
                              </m:r>
                            </m:den>
                          </m:f>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limLow>
                            <m:limLowPr>
                              <m:ctrlPr>
                                <a:rPr lang="en-US" altLang="zh-CN" sz="2400" i="1" smtClean="0">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a:solidFill>
                                    <a:srgbClr val="000000"/>
                                  </a:solidFill>
                                  <a:latin typeface="Cambria Math" panose="02040503050406030204" pitchFamily="18" charset="0"/>
                                  <a:ea typeface="Cambria Math" panose="02040503050406030204" pitchFamily="18" charset="0"/>
                                </a:rPr>
                              </m:ctrlPr>
                            </m:fPr>
                            <m:num>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num>
                                <m:den>
                                  <m:r>
                                    <a:rPr lang="en-US" altLang="zh-CN" sz="2400" i="1">
                                      <a:solidFill>
                                        <a:srgbClr val="000000"/>
                                      </a:solidFill>
                                      <a:latin typeface="Cambria Math" panose="02040503050406030204" pitchFamily="18" charset="0"/>
                                      <a:ea typeface="Cambria Math" panose="02040503050406030204" pitchFamily="18" charset="0"/>
                                    </a:rPr>
                                    <m:t>𝟐</m:t>
                                  </m:r>
                                </m:den>
                              </m:f>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i="1">
                                  <a:solidFill>
                                    <a:srgbClr val="000000"/>
                                  </a:solidFill>
                                  <a:latin typeface="Cambria Math" panose="02040503050406030204" pitchFamily="18" charset="0"/>
                                  <a:ea typeface="Cambria Math" panose="02040503050406030204" pitchFamily="18" charset="0"/>
                                </a:rPr>
                                <m:t>𝒙</m:t>
                              </m:r>
                            </m:den>
                          </m:f>
                        </m:sup>
                      </m:sSup>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279576" y="2169889"/>
                <a:ext cx="3024336" cy="402392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630707" y="2276872"/>
                <a:ext cx="2395015" cy="6868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𝟏</m:t>
                              </m:r>
                            </m:num>
                            <m:den>
                              <m:r>
                                <a:rPr lang="en-US" altLang="zh-CN" sz="2400" b="1" i="1" smtClean="0">
                                  <a:solidFill>
                                    <a:srgbClr val="000000"/>
                                  </a:solidFill>
                                  <a:latin typeface="Cambria Math" panose="02040503050406030204" pitchFamily="18" charset="0"/>
                                  <a:ea typeface="Cambria Math" panose="02040503050406030204" pitchFamily="18" charset="0"/>
                                </a:rPr>
                                <m:t>𝟐</m:t>
                              </m:r>
                              <m:r>
                                <a:rPr lang="en-US" altLang="zh-CN" sz="2400" i="1">
                                  <a:solidFill>
                                    <a:srgbClr val="000000"/>
                                  </a:solidFill>
                                  <a:latin typeface="Cambria Math" panose="02040503050406030204" pitchFamily="18" charset="0"/>
                                  <a:ea typeface="Cambria Math" panose="02040503050406030204" pitchFamily="18" charset="0"/>
                                </a:rPr>
                                <m:t>𝒙</m:t>
                              </m:r>
                            </m:den>
                          </m:f>
                        </m:sup>
                      </m:sSup>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630707" y="2276872"/>
                <a:ext cx="2395015" cy="68685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630707" y="3068960"/>
                <a:ext cx="3328732" cy="725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b="1" i="1" smtClean="0">
                                  <a:solidFill>
                                    <a:srgbClr val="000000"/>
                                  </a:solidFill>
                                  <a:latin typeface="Cambria Math" panose="02040503050406030204" pitchFamily="18" charset="0"/>
                                  <a:ea typeface="Cambria Math" panose="02040503050406030204" pitchFamily="18" charset="0"/>
                                </a:rPr>
                                <m:t>𝟐</m:t>
                              </m:r>
                            </m:den>
                          </m:f>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d>
                            <m:dPr>
                              <m:ctrlPr>
                                <a:rPr lang="en-US" altLang="zh-CN" sz="2400" i="1" smtClean="0">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r>
                                        <a:rPr lang="en-US" altLang="zh-CN" sz="2400" i="1">
                                          <a:solidFill>
                                            <a:srgbClr val="000000"/>
                                          </a:solidFill>
                                          <a:latin typeface="Cambria Math" panose="02040503050406030204" pitchFamily="18" charset="0"/>
                                          <a:ea typeface="Cambria Math" panose="02040503050406030204" pitchFamily="18" charset="0"/>
                                        </a:rPr>
                                        <m:t>𝒙𝒍𝒏𝒂</m:t>
                                      </m:r>
                                    </m:sup>
                                  </m:sSup>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𝟏</m:t>
                                  </m:r>
                                </m:num>
                                <m:den>
                                  <m:r>
                                    <a:rPr lang="en-US" altLang="zh-CN" sz="2400" i="1">
                                      <a:solidFill>
                                        <a:srgbClr val="000000"/>
                                      </a:solidFill>
                                      <a:latin typeface="Cambria Math" panose="02040503050406030204" pitchFamily="18" charset="0"/>
                                      <a:ea typeface="Cambria Math" panose="02040503050406030204" pitchFamily="18" charset="0"/>
                                    </a:rPr>
                                    <m:t>𝒙</m:t>
                                  </m:r>
                                </m:den>
                              </m:f>
                              <m:r>
                                <a:rPr lang="en-US" altLang="zh-CN" sz="2400" i="1">
                                  <a:solidFill>
                                    <a:srgbClr val="000000"/>
                                  </a:solidFill>
                                  <a:latin typeface="Cambria Math" panose="02040503050406030204" pitchFamily="18" charset="0"/>
                                  <a:ea typeface="Cambria Math" panose="02040503050406030204" pitchFamily="18" charset="0"/>
                                </a:rPr>
                                <m:t>+</m:t>
                              </m:r>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r>
                                        <a:rPr lang="en-US" altLang="zh-CN" sz="2400" i="1">
                                          <a:solidFill>
                                            <a:srgbClr val="000000"/>
                                          </a:solidFill>
                                          <a:latin typeface="Cambria Math" panose="02040503050406030204" pitchFamily="18" charset="0"/>
                                          <a:ea typeface="Cambria Math" panose="02040503050406030204" pitchFamily="18" charset="0"/>
                                        </a:rPr>
                                        <m:t>𝒙𝒍𝒏𝒃</m:t>
                                      </m:r>
                                    </m:sup>
                                  </m:sSup>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𝟏</m:t>
                                  </m:r>
                                </m:num>
                                <m:den>
                                  <m:r>
                                    <a:rPr lang="en-US" altLang="zh-CN" sz="2400" i="1">
                                      <a:solidFill>
                                        <a:srgbClr val="000000"/>
                                      </a:solidFill>
                                      <a:latin typeface="Cambria Math" panose="02040503050406030204" pitchFamily="18" charset="0"/>
                                      <a:ea typeface="Cambria Math" panose="02040503050406030204" pitchFamily="18" charset="0"/>
                                    </a:rPr>
                                    <m:t>𝒙</m:t>
                                  </m:r>
                                </m:den>
                              </m:f>
                            </m:e>
                          </m:d>
                        </m:sup>
                      </m:sSup>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6630707" y="3068960"/>
                <a:ext cx="3328732" cy="72507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630707" y="3987170"/>
                <a:ext cx="2641621" cy="670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b="1" i="1" smtClean="0">
                                  <a:solidFill>
                                    <a:srgbClr val="000000"/>
                                  </a:solidFill>
                                  <a:latin typeface="Cambria Math" panose="02040503050406030204" pitchFamily="18" charset="0"/>
                                  <a:ea typeface="Cambria Math" panose="02040503050406030204" pitchFamily="18" charset="0"/>
                                </a:rPr>
                                <m:t>𝟐</m:t>
                              </m:r>
                            </m:den>
                          </m:f>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d>
                            <m:dPr>
                              <m:ctrlPr>
                                <a:rPr lang="en-US" altLang="zh-CN" sz="2400" i="1" smtClean="0">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r>
                                    <a:rPr lang="en-US" altLang="zh-CN" sz="2400" i="1">
                                      <a:solidFill>
                                        <a:srgbClr val="000000"/>
                                      </a:solidFill>
                                      <a:latin typeface="Cambria Math" panose="02040503050406030204" pitchFamily="18" charset="0"/>
                                      <a:ea typeface="Cambria Math" panose="02040503050406030204" pitchFamily="18" charset="0"/>
                                    </a:rPr>
                                    <m:t>𝒙𝒍𝒏𝒂</m:t>
                                  </m:r>
                                </m:num>
                                <m:den>
                                  <m:r>
                                    <a:rPr lang="en-US" altLang="zh-CN" sz="2400" i="1">
                                      <a:solidFill>
                                        <a:srgbClr val="000000"/>
                                      </a:solidFill>
                                      <a:latin typeface="Cambria Math" panose="02040503050406030204" pitchFamily="18" charset="0"/>
                                      <a:ea typeface="Cambria Math" panose="02040503050406030204" pitchFamily="18" charset="0"/>
                                    </a:rPr>
                                    <m:t>𝒙</m:t>
                                  </m:r>
                                </m:den>
                              </m:f>
                              <m:r>
                                <a:rPr lang="en-US" altLang="zh-CN" sz="2400" i="1">
                                  <a:solidFill>
                                    <a:srgbClr val="000000"/>
                                  </a:solidFill>
                                  <a:latin typeface="Cambria Math" panose="02040503050406030204" pitchFamily="18" charset="0"/>
                                  <a:ea typeface="Cambria Math" panose="02040503050406030204" pitchFamily="18" charset="0"/>
                                </a:rPr>
                                <m:t>+</m:t>
                              </m:r>
                              <m:f>
                                <m:fPr>
                                  <m:ctrlPr>
                                    <a:rPr lang="en-US" altLang="zh-CN" sz="2400" i="1">
                                      <a:solidFill>
                                        <a:srgbClr val="000000"/>
                                      </a:solidFill>
                                      <a:latin typeface="Cambria Math" panose="02040503050406030204" pitchFamily="18" charset="0"/>
                                      <a:ea typeface="Cambria Math" panose="02040503050406030204" pitchFamily="18" charset="0"/>
                                    </a:rPr>
                                  </m:ctrlPr>
                                </m:fPr>
                                <m:num>
                                  <m:r>
                                    <a:rPr lang="en-US" altLang="zh-CN" sz="2400" i="1">
                                      <a:solidFill>
                                        <a:srgbClr val="000000"/>
                                      </a:solidFill>
                                      <a:latin typeface="Cambria Math" panose="02040503050406030204" pitchFamily="18" charset="0"/>
                                      <a:ea typeface="Cambria Math" panose="02040503050406030204" pitchFamily="18" charset="0"/>
                                    </a:rPr>
                                    <m:t>𝒙𝒍𝒏𝒃</m:t>
                                  </m:r>
                                </m:num>
                                <m:den>
                                  <m:r>
                                    <a:rPr lang="en-US" altLang="zh-CN" sz="2400" i="1">
                                      <a:solidFill>
                                        <a:srgbClr val="000000"/>
                                      </a:solidFill>
                                      <a:latin typeface="Cambria Math" panose="02040503050406030204" pitchFamily="18" charset="0"/>
                                      <a:ea typeface="Cambria Math" panose="02040503050406030204" pitchFamily="18" charset="0"/>
                                    </a:rPr>
                                    <m:t>𝒙</m:t>
                                  </m:r>
                                </m:den>
                              </m:f>
                            </m:e>
                          </m:d>
                        </m:sup>
                      </m:sSup>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6630707" y="3987170"/>
                <a:ext cx="2641621" cy="67082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630707" y="5013176"/>
                <a:ext cx="1156727" cy="512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rad>
                        <m:radPr>
                          <m:degHide m:val="on"/>
                          <m:ctrlPr>
                            <a:rPr lang="en-US" altLang="zh-CN" sz="2400" i="1" smtClean="0">
                              <a:solidFill>
                                <a:srgbClr val="000000"/>
                              </a:solidFill>
                              <a:latin typeface="Cambria Math" panose="02040503050406030204" pitchFamily="18" charset="0"/>
                              <a:ea typeface="Cambria Math" panose="02040503050406030204" pitchFamily="18" charset="0"/>
                            </a:rPr>
                          </m:ctrlPr>
                        </m:radPr>
                        <m:deg/>
                        <m:e>
                          <m:r>
                            <a:rPr lang="en-US" altLang="zh-CN" sz="2400" b="1" i="1" smtClean="0">
                              <a:solidFill>
                                <a:srgbClr val="000000"/>
                              </a:solidFill>
                              <a:latin typeface="Cambria Math" panose="02040503050406030204" pitchFamily="18" charset="0"/>
                              <a:ea typeface="Cambria Math" panose="02040503050406030204" pitchFamily="18" charset="0"/>
                            </a:rPr>
                            <m:t>𝒂𝒃</m:t>
                          </m:r>
                        </m:e>
                      </m:rad>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6630707" y="5013176"/>
                <a:ext cx="1156727" cy="512833"/>
              </a:xfrm>
              <a:prstGeom prst="rect">
                <a:avLst/>
              </a:prstGeom>
              <a:blipFill rotWithShape="0">
                <a:blip r:embed="rId8"/>
                <a:stretch>
                  <a:fillRect/>
                </a:stretch>
              </a:blipFill>
            </p:spPr>
            <p:txBody>
              <a:bodyPr/>
              <a:lstStyle/>
              <a:p>
                <a:r>
                  <a:rPr lang="zh-CN" altLang="en-US">
                    <a:noFill/>
                  </a:rPr>
                  <a:t> </a:t>
                </a:r>
              </a:p>
            </p:txBody>
          </p:sp>
        </mc:Fallback>
      </mc:AlternateContent>
      <p:sp>
        <p:nvSpPr>
          <p:cNvPr id="15" name="椭圆形标注 14"/>
          <p:cNvSpPr/>
          <p:nvPr/>
        </p:nvSpPr>
        <p:spPr bwMode="auto">
          <a:xfrm>
            <a:off x="686644" y="4833088"/>
            <a:ext cx="1296144" cy="720080"/>
          </a:xfrm>
          <a:prstGeom prst="wedgeEllipseCallout">
            <a:avLst>
              <a:gd name="adj1" fmla="val 141641"/>
              <a:gd name="adj2" fmla="val 44542"/>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等价替换</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7" name="椭圆形标注 16"/>
          <p:cNvSpPr/>
          <p:nvPr/>
        </p:nvSpPr>
        <p:spPr bwMode="auto">
          <a:xfrm>
            <a:off x="10200456" y="3057809"/>
            <a:ext cx="1296144" cy="720080"/>
          </a:xfrm>
          <a:prstGeom prst="wedgeEllipseCallout">
            <a:avLst>
              <a:gd name="adj1" fmla="val -167939"/>
              <a:gd name="adj2" fmla="val 81891"/>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等价替换</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1289598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childTnLst>
                                </p:cTn>
                              </p:par>
                            </p:childTnLst>
                          </p:cTn>
                        </p:par>
                        <p:par>
                          <p:cTn id="32" fill="hold">
                            <p:stCondLst>
                              <p:cond delay="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42" presetClass="entr" presetSubtype="0"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00"/>
                                        <p:tgtEl>
                                          <p:spTgt spid="12"/>
                                        </p:tgtEl>
                                      </p:cBhvr>
                                    </p:animEffect>
                                    <p:anim calcmode="lin" valueType="num">
                                      <p:cBhvr>
                                        <p:cTn id="67" dur="1000" fill="hold"/>
                                        <p:tgtEl>
                                          <p:spTgt spid="12"/>
                                        </p:tgtEl>
                                        <p:attrNameLst>
                                          <p:attrName>ppt_x</p:attrName>
                                        </p:attrNameLst>
                                      </p:cBhvr>
                                      <p:tavLst>
                                        <p:tav tm="0">
                                          <p:val>
                                            <p:strVal val="#ppt_x"/>
                                          </p:val>
                                        </p:tav>
                                        <p:tav tm="100000">
                                          <p:val>
                                            <p:strVal val="#ppt_x"/>
                                          </p:val>
                                        </p:tav>
                                      </p:tavLst>
                                    </p:anim>
                                    <p:anim calcmode="lin" valueType="num">
                                      <p:cBhvr>
                                        <p:cTn id="6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4" grpId="0" animBg="1"/>
      <p:bldP spid="8" grpId="0" autoUpdateAnimBg="0"/>
      <p:bldP spid="9" grpId="0" uiExpand="1" build="p"/>
      <p:bldP spid="10" grpId="0"/>
      <p:bldP spid="11" grpId="0"/>
      <p:bldP spid="12" grpId="0"/>
      <p:bldP spid="13" grpId="0"/>
      <p:bldP spid="15" grpId="0" animBg="1"/>
      <p:bldP spid="1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1065214" y="332656"/>
            <a:ext cx="8991600" cy="6400800"/>
            <a:chOff x="29" y="48"/>
            <a:chExt cx="5664" cy="4032"/>
          </a:xfrm>
        </p:grpSpPr>
        <p:grpSp>
          <p:nvGrpSpPr>
            <p:cNvPr id="5" name="Group 4"/>
            <p:cNvGrpSpPr>
              <a:grpSpLocks/>
            </p:cNvGrpSpPr>
            <p:nvPr/>
          </p:nvGrpSpPr>
          <p:grpSpPr bwMode="auto">
            <a:xfrm>
              <a:off x="528" y="48"/>
              <a:ext cx="288" cy="4032"/>
              <a:chOff x="5539" y="139"/>
              <a:chExt cx="125" cy="4037"/>
            </a:xfrm>
          </p:grpSpPr>
          <p:sp>
            <p:nvSpPr>
              <p:cNvPr id="9"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6" name="Group 7"/>
            <p:cNvGrpSpPr>
              <a:grpSpLocks/>
            </p:cNvGrpSpPr>
            <p:nvPr/>
          </p:nvGrpSpPr>
          <p:grpSpPr bwMode="auto">
            <a:xfrm>
              <a:off x="29" y="1212"/>
              <a:ext cx="5664" cy="248"/>
              <a:chOff x="242" y="4326"/>
              <a:chExt cx="5472" cy="124"/>
            </a:xfrm>
          </p:grpSpPr>
          <p:sp>
            <p:nvSpPr>
              <p:cNvPr id="7" name="Rectangle 8"/>
              <p:cNvSpPr>
                <a:spLocks noChangeArrowheads="1"/>
              </p:cNvSpPr>
              <p:nvPr/>
            </p:nvSpPr>
            <p:spPr bwMode="auto">
              <a:xfrm rot="5400000" flipV="1">
                <a:off x="2954" y="1614"/>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9"/>
              <p:cNvSpPr>
                <a:spLocks noChangeArrowheads="1"/>
              </p:cNvSpPr>
              <p:nvPr/>
            </p:nvSpPr>
            <p:spPr bwMode="auto">
              <a:xfrm rot="5400000" flipV="1">
                <a:off x="2896" y="1748"/>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1" name="Rectangle 2"/>
          <p:cNvSpPr txBox="1">
            <a:spLocks noChangeArrowheads="1"/>
          </p:cNvSpPr>
          <p:nvPr/>
        </p:nvSpPr>
        <p:spPr bwMode="auto">
          <a:xfrm>
            <a:off x="1679405" y="1361545"/>
            <a:ext cx="8305800" cy="645923"/>
          </a:xfrm>
          <a:prstGeom prst="rect">
            <a:avLst/>
          </a:prstGeom>
          <a:noFill/>
          <a:ln>
            <a:noFill/>
            <a:miter lim="800000"/>
            <a:headEnd/>
            <a:tailEnd/>
          </a:ln>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sz="3200" b="0" kern="0" smtClean="0">
                <a:latin typeface="黑体" panose="02010609060101010101" pitchFamily="49" charset="-122"/>
                <a:ea typeface="黑体" panose="02010609060101010101" pitchFamily="49" charset="-122"/>
              </a:rPr>
              <a:t>第十节  闭区间上连续函数的性质</a:t>
            </a:r>
            <a:endParaRPr lang="zh-CN" altLang="en-US" sz="3200" b="0" kern="0" dirty="0">
              <a:latin typeface="黑体" panose="02010609060101010101" pitchFamily="49" charset="-122"/>
              <a:ea typeface="黑体" panose="02010609060101010101" pitchFamily="49" charset="-122"/>
            </a:endParaRPr>
          </a:p>
        </p:txBody>
      </p:sp>
      <p:sp>
        <p:nvSpPr>
          <p:cNvPr id="12" name="Rectangle 2"/>
          <p:cNvSpPr txBox="1">
            <a:spLocks noChangeArrowheads="1"/>
          </p:cNvSpPr>
          <p:nvPr/>
        </p:nvSpPr>
        <p:spPr bwMode="auto">
          <a:xfrm>
            <a:off x="3071664" y="3290163"/>
            <a:ext cx="6048672" cy="645923"/>
          </a:xfrm>
          <a:prstGeom prst="rect">
            <a:avLst/>
          </a:prstGeom>
          <a:noFill/>
          <a:ln>
            <a:noFill/>
            <a:miter lim="800000"/>
            <a:headEnd/>
            <a:tailEnd/>
          </a:ln>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3200" b="0" kern="0" dirty="0" smtClean="0">
                <a:latin typeface="华文行楷" panose="02010800040101010101" pitchFamily="2" charset="-122"/>
                <a:ea typeface="华文行楷" panose="02010800040101010101" pitchFamily="2" charset="-122"/>
              </a:rPr>
              <a:t>一、有界性与最大值最小值定理</a:t>
            </a:r>
            <a:endParaRPr lang="zh-CN" altLang="en-US" sz="3200" b="0" kern="0" dirty="0">
              <a:latin typeface="华文行楷" panose="02010800040101010101" pitchFamily="2" charset="-122"/>
              <a:ea typeface="华文行楷" panose="02010800040101010101" pitchFamily="2" charset="-122"/>
            </a:endParaRPr>
          </a:p>
        </p:txBody>
      </p:sp>
      <p:sp>
        <p:nvSpPr>
          <p:cNvPr id="13" name="Rectangle 2"/>
          <p:cNvSpPr txBox="1">
            <a:spLocks noChangeArrowheads="1"/>
          </p:cNvSpPr>
          <p:nvPr/>
        </p:nvSpPr>
        <p:spPr bwMode="auto">
          <a:xfrm>
            <a:off x="3071664" y="4385731"/>
            <a:ext cx="4824536" cy="645923"/>
          </a:xfrm>
          <a:prstGeom prst="rect">
            <a:avLst/>
          </a:prstGeom>
          <a:noFill/>
          <a:ln>
            <a:noFill/>
            <a:miter lim="800000"/>
            <a:headEnd/>
            <a:tailEnd/>
          </a:ln>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3200" b="0" kern="0" dirty="0" smtClean="0">
                <a:latin typeface="华文行楷" panose="02010800040101010101" pitchFamily="2" charset="-122"/>
                <a:ea typeface="华文行楷" panose="02010800040101010101" pitchFamily="2" charset="-122"/>
              </a:rPr>
              <a:t>二、零点定理与介值定理</a:t>
            </a:r>
            <a:endParaRPr lang="zh-CN" altLang="en-US" sz="3200" b="0" kern="0"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533930682"/>
      </p:ext>
    </p:extLst>
  </p:cSld>
  <p:clrMapOvr>
    <a:masterClrMapping/>
  </p:clrMapOvr>
  <p:transition>
    <p:wipe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bwMode="auto">
          <a:xfrm>
            <a:off x="1335013" y="1297945"/>
            <a:ext cx="7764579" cy="5181600"/>
          </a:xfrm>
          <a:noFill/>
          <a:ln>
            <a:noFill/>
            <a:miter lim="800000"/>
            <a:headEnd/>
            <a:tailEnd/>
          </a:ln>
        </p:spPr>
        <p:txBody>
          <a:bodyPr vert="horz" wrap="square" lIns="91440" tIns="45720" rIns="91440" bIns="45720" numCol="1" anchor="t" anchorCtr="0" compatLnSpc="1">
            <a:prstTxWarp prst="textNoShape">
              <a:avLst/>
            </a:prstTxWarp>
          </a:bodyPr>
          <a:lstStyle/>
          <a:p>
            <a:pPr>
              <a:buFontTx/>
              <a:buNone/>
            </a:pPr>
            <a:r>
              <a:rPr lang="en-US" altLang="zh-CN" sz="2800" i="1" dirty="0"/>
              <a:t>    y</a:t>
            </a:r>
            <a:r>
              <a:rPr lang="en-US" altLang="zh-CN" sz="2800" dirty="0"/>
              <a:t> = </a:t>
            </a:r>
            <a:r>
              <a:rPr lang="en-US" altLang="zh-CN" sz="2800" i="1" dirty="0"/>
              <a:t>f</a:t>
            </a:r>
            <a:r>
              <a:rPr lang="en-US" altLang="zh-CN" sz="2800" dirty="0"/>
              <a:t>(</a:t>
            </a:r>
            <a:r>
              <a:rPr lang="en-US" altLang="zh-CN" sz="2800" i="1" dirty="0"/>
              <a:t>x</a:t>
            </a:r>
            <a:r>
              <a:rPr lang="en-US" altLang="zh-CN" sz="2800" dirty="0"/>
              <a:t>)</a:t>
            </a:r>
            <a:r>
              <a:rPr lang="zh-CN" altLang="en-US" sz="2800" dirty="0"/>
              <a:t>在闭区间</a:t>
            </a:r>
            <a:r>
              <a:rPr lang="en-US" altLang="zh-CN" sz="2800" i="1" dirty="0"/>
              <a:t>I</a:t>
            </a:r>
            <a:r>
              <a:rPr lang="en-US" altLang="zh-CN" sz="2800" dirty="0"/>
              <a:t>=[</a:t>
            </a:r>
            <a:r>
              <a:rPr lang="en-US" altLang="zh-CN" sz="2800" i="1" dirty="0"/>
              <a:t>a</a:t>
            </a:r>
            <a:r>
              <a:rPr lang="en-US" altLang="zh-CN" sz="2800" dirty="0"/>
              <a:t>, </a:t>
            </a:r>
            <a:r>
              <a:rPr lang="en-US" altLang="zh-CN" sz="2800" i="1" dirty="0"/>
              <a:t>b</a:t>
            </a:r>
            <a:r>
              <a:rPr lang="en-US" altLang="zh-CN" sz="2800" dirty="0"/>
              <a:t>] </a:t>
            </a:r>
            <a:r>
              <a:rPr lang="zh-CN" altLang="en-US" sz="2800" dirty="0"/>
              <a:t>上</a:t>
            </a:r>
            <a:r>
              <a:rPr lang="zh-CN" altLang="en-US" sz="2800" dirty="0" smtClean="0"/>
              <a:t>连续是什么意思</a:t>
            </a:r>
            <a:r>
              <a:rPr lang="en-US" altLang="zh-CN" sz="2800" dirty="0" smtClean="0"/>
              <a:t>?</a:t>
            </a:r>
            <a:endParaRPr lang="en-US" altLang="zh-CN" sz="2800" dirty="0"/>
          </a:p>
          <a:p>
            <a:endParaRPr lang="en-US" altLang="zh-CN" sz="2800" i="1" dirty="0" smtClean="0"/>
          </a:p>
          <a:p>
            <a:r>
              <a:rPr lang="en-US" altLang="zh-CN" sz="2800" i="1" dirty="0" smtClean="0"/>
              <a:t>y</a:t>
            </a:r>
            <a:r>
              <a:rPr lang="en-US" altLang="zh-CN" sz="2800" dirty="0" smtClean="0"/>
              <a:t> </a:t>
            </a:r>
            <a:r>
              <a:rPr lang="en-US" altLang="zh-CN" sz="2800" dirty="0"/>
              <a:t>= </a:t>
            </a:r>
            <a:r>
              <a:rPr lang="en-US" altLang="zh-CN" sz="2800" i="1" dirty="0"/>
              <a:t>f</a:t>
            </a:r>
            <a:r>
              <a:rPr lang="en-US" altLang="zh-CN" sz="2800" dirty="0"/>
              <a:t>(</a:t>
            </a:r>
            <a:r>
              <a:rPr lang="en-US" altLang="zh-CN" sz="2800" i="1" dirty="0"/>
              <a:t>x</a:t>
            </a:r>
            <a:r>
              <a:rPr lang="en-US" altLang="zh-CN" sz="2800" dirty="0"/>
              <a:t>)</a:t>
            </a:r>
            <a:r>
              <a:rPr lang="zh-CN" altLang="en-US" sz="2800" dirty="0"/>
              <a:t>在</a:t>
            </a:r>
            <a:r>
              <a:rPr lang="zh-CN" altLang="en-US" sz="2800" u="sng" dirty="0">
                <a:ea typeface="华文新魏" pitchFamily="2" charset="-122"/>
              </a:rPr>
              <a:t>区间</a:t>
            </a:r>
            <a:r>
              <a:rPr lang="en-US" altLang="zh-CN" sz="2800" i="1" u="sng" dirty="0"/>
              <a:t>I</a:t>
            </a:r>
            <a:r>
              <a:rPr lang="zh-CN" altLang="en-US" sz="2800" dirty="0"/>
              <a:t>上的最大值、最小值</a:t>
            </a:r>
          </a:p>
          <a:p>
            <a:endParaRPr lang="zh-CN" altLang="en-US" sz="2800" dirty="0"/>
          </a:p>
          <a:p>
            <a:endParaRPr lang="zh-CN" altLang="en-US" sz="2800" dirty="0"/>
          </a:p>
          <a:p>
            <a:endParaRPr lang="zh-CN" altLang="en-US" sz="2800" dirty="0"/>
          </a:p>
          <a:p>
            <a:endParaRPr lang="zh-CN" altLang="en-US" sz="2800" dirty="0"/>
          </a:p>
          <a:p>
            <a:r>
              <a:rPr lang="en-US" altLang="zh-CN" sz="2800" i="1" dirty="0" smtClean="0"/>
              <a:t>f</a:t>
            </a:r>
            <a:r>
              <a:rPr lang="en-US" altLang="zh-CN" sz="2800" dirty="0" smtClean="0"/>
              <a:t>(</a:t>
            </a:r>
            <a:r>
              <a:rPr lang="en-US" altLang="zh-CN" sz="2800" i="1" dirty="0" smtClean="0"/>
              <a:t>x</a:t>
            </a:r>
            <a:r>
              <a:rPr lang="en-US" altLang="zh-CN" sz="2800" dirty="0" smtClean="0"/>
              <a:t>) </a:t>
            </a:r>
            <a:r>
              <a:rPr lang="en-US" altLang="zh-CN" sz="2800" dirty="0"/>
              <a:t>= </a:t>
            </a:r>
            <a:r>
              <a:rPr lang="en-US" altLang="zh-CN" sz="2800" i="1" dirty="0"/>
              <a:t>x</a:t>
            </a:r>
            <a:r>
              <a:rPr lang="zh-CN" altLang="en-US" sz="2800" dirty="0"/>
              <a:t>在开区间</a:t>
            </a:r>
            <a:r>
              <a:rPr lang="en-US" altLang="zh-CN" sz="2800" i="1" dirty="0"/>
              <a:t>I</a:t>
            </a:r>
            <a:r>
              <a:rPr lang="en-US" altLang="zh-CN" sz="2800" dirty="0"/>
              <a:t>=(0, 1)</a:t>
            </a:r>
            <a:r>
              <a:rPr lang="zh-CN" altLang="en-US" sz="2800" dirty="0"/>
              <a:t>上无最大值且无最小值</a:t>
            </a:r>
            <a:r>
              <a:rPr lang="zh-CN" altLang="en-US" sz="2800" dirty="0" smtClean="0"/>
              <a:t>！</a:t>
            </a:r>
            <a:endParaRPr lang="en-US" altLang="zh-CN" sz="2800" dirty="0" smtClean="0"/>
          </a:p>
          <a:p>
            <a:pPr marL="0" indent="0">
              <a:buNone/>
            </a:pPr>
            <a:r>
              <a:rPr lang="en-US" altLang="zh-CN" sz="2800" dirty="0"/>
              <a:t> </a:t>
            </a:r>
            <a:r>
              <a:rPr lang="en-US" altLang="zh-CN" sz="2800" dirty="0" smtClean="0"/>
              <a:t>      </a:t>
            </a:r>
            <a:r>
              <a:rPr lang="zh-CN" altLang="en-US" sz="2800" dirty="0" smtClean="0"/>
              <a:t>在区间</a:t>
            </a:r>
            <a:r>
              <a:rPr lang="en-US" altLang="zh-CN" sz="2800" dirty="0"/>
              <a:t>[</a:t>
            </a:r>
            <a:r>
              <a:rPr lang="en-US" altLang="zh-CN" sz="2800" dirty="0" smtClean="0"/>
              <a:t>0</a:t>
            </a:r>
            <a:r>
              <a:rPr lang="en-US" altLang="zh-CN" sz="2800" dirty="0"/>
              <a:t>, </a:t>
            </a:r>
            <a:r>
              <a:rPr lang="en-US" altLang="zh-CN" sz="2800" dirty="0" smtClean="0"/>
              <a:t>1)</a:t>
            </a:r>
            <a:r>
              <a:rPr lang="zh-CN" altLang="en-US" sz="2800" dirty="0" smtClean="0"/>
              <a:t>和</a:t>
            </a:r>
            <a:r>
              <a:rPr lang="en-US" altLang="zh-CN" sz="2800" dirty="0" smtClean="0"/>
              <a:t>(0</a:t>
            </a:r>
            <a:r>
              <a:rPr lang="en-US" altLang="zh-CN" sz="2800" dirty="0"/>
              <a:t>, </a:t>
            </a:r>
            <a:r>
              <a:rPr lang="en-US" altLang="zh-CN" sz="2800" dirty="0" smtClean="0"/>
              <a:t>1]</a:t>
            </a:r>
            <a:r>
              <a:rPr lang="zh-CN" altLang="en-US" sz="2800" dirty="0" smtClean="0"/>
              <a:t>上同样最大值和最小值至少有一个不存在</a:t>
            </a:r>
            <a:endParaRPr lang="zh-CN" altLang="en-US" sz="2800" dirty="0"/>
          </a:p>
        </p:txBody>
      </p:sp>
      <p:graphicFrame>
        <p:nvGraphicFramePr>
          <p:cNvPr id="546820" name="Object 4"/>
          <p:cNvGraphicFramePr>
            <a:graphicFrameLocks noChangeAspect="1"/>
          </p:cNvGraphicFramePr>
          <p:nvPr>
            <p:extLst>
              <p:ext uri="{D42A27DB-BD31-4B8C-83A1-F6EECF244321}">
                <p14:modId xmlns:p14="http://schemas.microsoft.com/office/powerpoint/2010/main" val="3266732857"/>
              </p:ext>
            </p:extLst>
          </p:nvPr>
        </p:nvGraphicFramePr>
        <p:xfrm>
          <a:off x="1919536" y="3018960"/>
          <a:ext cx="5105400" cy="631825"/>
        </p:xfrm>
        <a:graphic>
          <a:graphicData uri="http://schemas.openxmlformats.org/presentationml/2006/ole">
            <mc:AlternateContent xmlns:mc="http://schemas.openxmlformats.org/markup-compatibility/2006">
              <mc:Choice xmlns:v="urn:schemas-microsoft-com:vml" Requires="v">
                <p:oleObj spid="_x0000_s547646" name="Equation" r:id="rId3" imgW="1841400" imgH="228600" progId="Equation.3">
                  <p:embed/>
                </p:oleObj>
              </mc:Choice>
              <mc:Fallback>
                <p:oleObj name="Equation" r:id="rId3" imgW="18414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6" y="3018960"/>
                        <a:ext cx="5105400" cy="6318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821" name="Object 5"/>
          <p:cNvGraphicFramePr>
            <a:graphicFrameLocks noChangeAspect="1"/>
          </p:cNvGraphicFramePr>
          <p:nvPr>
            <p:extLst>
              <p:ext uri="{D42A27DB-BD31-4B8C-83A1-F6EECF244321}">
                <p14:modId xmlns:p14="http://schemas.microsoft.com/office/powerpoint/2010/main" val="1309732999"/>
              </p:ext>
            </p:extLst>
          </p:nvPr>
        </p:nvGraphicFramePr>
        <p:xfrm>
          <a:off x="1905004" y="3774134"/>
          <a:ext cx="5070475" cy="631825"/>
        </p:xfrm>
        <a:graphic>
          <a:graphicData uri="http://schemas.openxmlformats.org/presentationml/2006/ole">
            <mc:AlternateContent xmlns:mc="http://schemas.openxmlformats.org/markup-compatibility/2006">
              <mc:Choice xmlns:v="urn:schemas-microsoft-com:vml" Requires="v">
                <p:oleObj spid="_x0000_s547647" name="Equation" r:id="rId5" imgW="1828800" imgH="228600" progId="Equation.3">
                  <p:embed/>
                </p:oleObj>
              </mc:Choice>
              <mc:Fallback>
                <p:oleObj name="Equation" r:id="rId5" imgW="18288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4" y="3774134"/>
                        <a:ext cx="5070475" cy="6318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6822" name="Line 6"/>
          <p:cNvSpPr>
            <a:spLocks noChangeShapeType="1"/>
          </p:cNvSpPr>
          <p:nvPr/>
        </p:nvSpPr>
        <p:spPr bwMode="auto">
          <a:xfrm>
            <a:off x="8421731" y="3263032"/>
            <a:ext cx="1908175"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6823" name="Line 7"/>
          <p:cNvSpPr>
            <a:spLocks noChangeShapeType="1"/>
          </p:cNvSpPr>
          <p:nvPr/>
        </p:nvSpPr>
        <p:spPr bwMode="auto">
          <a:xfrm flipH="1">
            <a:off x="8996405" y="2181946"/>
            <a:ext cx="865188" cy="1081087"/>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6824" name="Oval 8"/>
          <p:cNvSpPr>
            <a:spLocks noChangeArrowheads="1"/>
          </p:cNvSpPr>
          <p:nvPr/>
        </p:nvSpPr>
        <p:spPr bwMode="auto">
          <a:xfrm>
            <a:off x="8883693" y="3139207"/>
            <a:ext cx="215900" cy="2159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825" name="Oval 9"/>
          <p:cNvSpPr>
            <a:spLocks noChangeArrowheads="1"/>
          </p:cNvSpPr>
          <p:nvPr/>
        </p:nvSpPr>
        <p:spPr bwMode="auto">
          <a:xfrm>
            <a:off x="9788568" y="2039070"/>
            <a:ext cx="215900" cy="2159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826" name="Line 10"/>
          <p:cNvSpPr>
            <a:spLocks noChangeShapeType="1"/>
          </p:cNvSpPr>
          <p:nvPr/>
        </p:nvSpPr>
        <p:spPr bwMode="auto">
          <a:xfrm flipV="1">
            <a:off x="8996405" y="1534246"/>
            <a:ext cx="0" cy="2447925"/>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6827" name="Line 11"/>
          <p:cNvSpPr>
            <a:spLocks noChangeShapeType="1"/>
          </p:cNvSpPr>
          <p:nvPr/>
        </p:nvSpPr>
        <p:spPr bwMode="auto">
          <a:xfrm>
            <a:off x="9861593" y="2254970"/>
            <a:ext cx="0" cy="1008062"/>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46828" name="Object 12"/>
          <p:cNvGraphicFramePr>
            <a:graphicFrameLocks noChangeAspect="1"/>
          </p:cNvGraphicFramePr>
          <p:nvPr>
            <p:extLst>
              <p:ext uri="{D42A27DB-BD31-4B8C-83A1-F6EECF244321}">
                <p14:modId xmlns:p14="http://schemas.microsoft.com/office/powerpoint/2010/main" val="3211361223"/>
              </p:ext>
            </p:extLst>
          </p:nvPr>
        </p:nvGraphicFramePr>
        <p:xfrm>
          <a:off x="9717131" y="3334470"/>
          <a:ext cx="246063" cy="457200"/>
        </p:xfrm>
        <a:graphic>
          <a:graphicData uri="http://schemas.openxmlformats.org/presentationml/2006/ole">
            <mc:AlternateContent xmlns:mc="http://schemas.openxmlformats.org/markup-compatibility/2006">
              <mc:Choice xmlns:v="urn:schemas-microsoft-com:vml" Requires="v">
                <p:oleObj spid="_x0000_s547648" name="Equation" r:id="rId7" imgW="88560" imgH="164880" progId="Equation.3">
                  <p:embed/>
                </p:oleObj>
              </mc:Choice>
              <mc:Fallback>
                <p:oleObj name="Equation" r:id="rId7" imgW="88560" imgH="1648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7131" y="3334470"/>
                        <a:ext cx="246063"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829" name="Object 13"/>
          <p:cNvGraphicFramePr>
            <a:graphicFrameLocks noChangeAspect="1"/>
          </p:cNvGraphicFramePr>
          <p:nvPr>
            <p:extLst>
              <p:ext uri="{D42A27DB-BD31-4B8C-83A1-F6EECF244321}">
                <p14:modId xmlns:p14="http://schemas.microsoft.com/office/powerpoint/2010/main" val="4215233996"/>
              </p:ext>
            </p:extLst>
          </p:nvPr>
        </p:nvGraphicFramePr>
        <p:xfrm>
          <a:off x="8924969" y="3317008"/>
          <a:ext cx="350837" cy="492125"/>
        </p:xfrm>
        <a:graphic>
          <a:graphicData uri="http://schemas.openxmlformats.org/presentationml/2006/ole">
            <mc:AlternateContent xmlns:mc="http://schemas.openxmlformats.org/markup-compatibility/2006">
              <mc:Choice xmlns:v="urn:schemas-microsoft-com:vml" Requires="v">
                <p:oleObj spid="_x0000_s547649" name="Equation" r:id="rId9" imgW="126720" imgH="177480" progId="Equation.3">
                  <p:embed/>
                </p:oleObj>
              </mc:Choice>
              <mc:Fallback>
                <p:oleObj name="Equation" r:id="rId9" imgW="126720" imgH="17748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4969" y="3317008"/>
                        <a:ext cx="350837" cy="4921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830" name="Object 14"/>
          <p:cNvGraphicFramePr>
            <a:graphicFrameLocks noChangeAspect="1"/>
          </p:cNvGraphicFramePr>
          <p:nvPr>
            <p:extLst>
              <p:ext uri="{D42A27DB-BD31-4B8C-83A1-F6EECF244321}">
                <p14:modId xmlns:p14="http://schemas.microsoft.com/office/powerpoint/2010/main" val="632987638"/>
              </p:ext>
            </p:extLst>
          </p:nvPr>
        </p:nvGraphicFramePr>
        <p:xfrm>
          <a:off x="8277268" y="2181945"/>
          <a:ext cx="1579562" cy="563562"/>
        </p:xfrm>
        <a:graphic>
          <a:graphicData uri="http://schemas.openxmlformats.org/presentationml/2006/ole">
            <mc:AlternateContent xmlns:mc="http://schemas.openxmlformats.org/markup-compatibility/2006">
              <mc:Choice xmlns:v="urn:schemas-microsoft-com:vml" Requires="v">
                <p:oleObj spid="_x0000_s547650" name="Equation" r:id="rId11" imgW="571320" imgH="203040" progId="Equation.3">
                  <p:embed/>
                </p:oleObj>
              </mc:Choice>
              <mc:Fallback>
                <p:oleObj name="Equation" r:id="rId11" imgW="571320" imgH="20304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7268" y="2181945"/>
                        <a:ext cx="1579562" cy="5635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
        <p:nvSpPr>
          <p:cNvPr id="23" name="Rectangle 2"/>
          <p:cNvSpPr txBox="1">
            <a:spLocks noChangeArrowheads="1"/>
          </p:cNvSpPr>
          <p:nvPr/>
        </p:nvSpPr>
        <p:spPr bwMode="auto">
          <a:xfrm>
            <a:off x="767356" y="614362"/>
            <a:ext cx="655278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有界性与最大值最小值定理</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6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68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68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68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68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68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68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68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68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68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68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68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6830"/>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546819">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468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2" grpId="0" animBg="1"/>
      <p:bldP spid="546823" grpId="0" animBg="1"/>
      <p:bldP spid="546824" grpId="0" animBg="1"/>
      <p:bldP spid="546825" grpId="0" animBg="1"/>
      <p:bldP spid="546826" grpId="0" animBg="1"/>
      <p:bldP spid="54682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
        <p:nvSpPr>
          <p:cNvPr id="5" name="Rectangle 2"/>
          <p:cNvSpPr txBox="1">
            <a:spLocks noChangeArrowheads="1"/>
          </p:cNvSpPr>
          <p:nvPr/>
        </p:nvSpPr>
        <p:spPr bwMode="auto">
          <a:xfrm>
            <a:off x="767356" y="614362"/>
            <a:ext cx="655278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有界性与最大值最小值定理</a:t>
            </a:r>
          </a:p>
        </p:txBody>
      </p:sp>
      <p:sp>
        <p:nvSpPr>
          <p:cNvPr id="6" name="内容占位符 2"/>
          <p:cNvSpPr txBox="1">
            <a:spLocks/>
          </p:cNvSpPr>
          <p:nvPr/>
        </p:nvSpPr>
        <p:spPr>
          <a:xfrm>
            <a:off x="910827" y="1489769"/>
            <a:ext cx="6881848" cy="1571795"/>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若函数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在闭区间上连续， 则该函数在该闭区间上必有界，且有最大值和最小值</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414527839"/>
              </p:ext>
            </p:extLst>
          </p:nvPr>
        </p:nvGraphicFramePr>
        <p:xfrm>
          <a:off x="6240711" y="1552104"/>
          <a:ext cx="671120" cy="464621"/>
        </p:xfrm>
        <a:graphic>
          <a:graphicData uri="http://schemas.openxmlformats.org/presentationml/2006/ole">
            <mc:AlternateContent xmlns:mc="http://schemas.openxmlformats.org/markup-compatibility/2006">
              <mc:Choice xmlns:v="urn:schemas-microsoft-com:vml" Requires="v">
                <p:oleObj spid="_x0000_s686732"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711" y="1552104"/>
                        <a:ext cx="671120" cy="464621"/>
                      </a:xfrm>
                      <a:prstGeom prst="rect">
                        <a:avLst/>
                      </a:prstGeom>
                      <a:noFill/>
                    </p:spPr>
                  </p:pic>
                </p:oleObj>
              </mc:Fallback>
            </mc:AlternateContent>
          </a:graphicData>
        </a:graphic>
      </p:graphicFrame>
      <p:grpSp>
        <p:nvGrpSpPr>
          <p:cNvPr id="8" name="组合 7"/>
          <p:cNvGrpSpPr/>
          <p:nvPr/>
        </p:nvGrpSpPr>
        <p:grpSpPr>
          <a:xfrm>
            <a:off x="910827" y="5194218"/>
            <a:ext cx="3350084" cy="763448"/>
            <a:chOff x="609521" y="4731391"/>
            <a:chExt cx="3350084" cy="763448"/>
          </a:xfrm>
        </p:grpSpPr>
        <p:sp>
          <p:nvSpPr>
            <p:cNvPr id="9" name="内容占位符 2"/>
            <p:cNvSpPr txBox="1">
              <a:spLocks/>
            </p:cNvSpPr>
            <p:nvPr/>
          </p:nvSpPr>
          <p:spPr>
            <a:xfrm>
              <a:off x="609521" y="4731391"/>
              <a:ext cx="3350084" cy="76344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rPr>
                <a:t>从而</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有</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218953149"/>
                </p:ext>
              </p:extLst>
            </p:nvPr>
          </p:nvGraphicFramePr>
          <p:xfrm>
            <a:off x="1647825" y="4837834"/>
            <a:ext cx="1628775" cy="444211"/>
          </p:xfrm>
          <a:graphic>
            <a:graphicData uri="http://schemas.openxmlformats.org/presentationml/2006/ole">
              <mc:AlternateContent xmlns:mc="http://schemas.openxmlformats.org/markup-compatibility/2006">
                <mc:Choice xmlns:v="urn:schemas-microsoft-com:vml" Requires="v">
                  <p:oleObj spid="_x0000_s686733" name="Equation" r:id="rId5" imgW="939392" imgH="253890" progId="Equation.DSMT4">
                    <p:embed/>
                  </p:oleObj>
                </mc:Choice>
                <mc:Fallback>
                  <p:oleObj name="Equation" r:id="rId5" imgW="939392"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825" y="4837834"/>
                          <a:ext cx="1628775" cy="444211"/>
                        </a:xfrm>
                        <a:prstGeom prst="rect">
                          <a:avLst/>
                        </a:prstGeom>
                        <a:noFill/>
                      </p:spPr>
                    </p:pic>
                  </p:oleObj>
                </mc:Fallback>
              </mc:AlternateContent>
            </a:graphicData>
          </a:graphic>
        </p:graphicFrame>
      </p:grpSp>
      <p:graphicFrame>
        <p:nvGraphicFramePr>
          <p:cNvPr id="11" name="对象 10"/>
          <p:cNvGraphicFramePr>
            <a:graphicFrameLocks noChangeAspect="1"/>
          </p:cNvGraphicFramePr>
          <p:nvPr>
            <p:extLst>
              <p:ext uri="{D42A27DB-BD31-4B8C-83A1-F6EECF244321}">
                <p14:modId xmlns:p14="http://schemas.microsoft.com/office/powerpoint/2010/main" val="709985221"/>
              </p:ext>
            </p:extLst>
          </p:nvPr>
        </p:nvGraphicFramePr>
        <p:xfrm>
          <a:off x="9917361" y="5276379"/>
          <a:ext cx="671120" cy="464621"/>
        </p:xfrm>
        <a:graphic>
          <a:graphicData uri="http://schemas.openxmlformats.org/presentationml/2006/ole">
            <mc:AlternateContent xmlns:mc="http://schemas.openxmlformats.org/markup-compatibility/2006">
              <mc:Choice xmlns:v="urn:schemas-microsoft-com:vml" Requires="v">
                <p:oleObj spid="_x0000_s686734" name="Equation" r:id="rId7" imgW="368140" imgH="253890" progId="Equation.DSMT4">
                  <p:embed/>
                </p:oleObj>
              </mc:Choice>
              <mc:Fallback>
                <p:oleObj name="Equation" r:id="rId7"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361" y="5276379"/>
                        <a:ext cx="671120" cy="464621"/>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21869670"/>
              </p:ext>
            </p:extLst>
          </p:nvPr>
        </p:nvGraphicFramePr>
        <p:xfrm>
          <a:off x="1060938" y="5760455"/>
          <a:ext cx="574129" cy="418959"/>
        </p:xfrm>
        <a:graphic>
          <a:graphicData uri="http://schemas.openxmlformats.org/presentationml/2006/ole">
            <mc:AlternateContent xmlns:mc="http://schemas.openxmlformats.org/markup-compatibility/2006">
              <mc:Choice xmlns:v="urn:schemas-microsoft-com:vml" Requires="v">
                <p:oleObj spid="_x0000_s686735" name="Equation" r:id="rId8" imgW="355292" imgH="253780" progId="Equation.DSMT4">
                  <p:embed/>
                </p:oleObj>
              </mc:Choice>
              <mc:Fallback>
                <p:oleObj name="Equation" r:id="rId8" imgW="355292" imgH="2537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0938" y="5760455"/>
                        <a:ext cx="574129" cy="418959"/>
                      </a:xfrm>
                      <a:prstGeom prst="rect">
                        <a:avLst/>
                      </a:prstGeom>
                      <a:noFill/>
                    </p:spPr>
                  </p:pic>
                </p:oleObj>
              </mc:Fallback>
            </mc:AlternateContent>
          </a:graphicData>
        </a:graphic>
      </p:graphicFrame>
      <p:sp>
        <p:nvSpPr>
          <p:cNvPr id="13" name="Rectangle 45"/>
          <p:cNvSpPr>
            <a:spLocks noChangeArrowheads="1"/>
          </p:cNvSpPr>
          <p:nvPr/>
        </p:nvSpPr>
        <p:spPr bwMode="auto">
          <a:xfrm>
            <a:off x="8416606" y="2104302"/>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dirty="0" smtClean="0">
                <a:solidFill>
                  <a:srgbClr val="000000"/>
                </a:solidFill>
                <a:cs typeface="宋体" pitchFamily="2" charset="-122"/>
              </a:rPr>
              <a:t>y</a:t>
            </a:r>
            <a:endParaRPr kumimoji="0" lang="zh-CN" altLang="zh-CN" b="0" dirty="0" smtClean="0">
              <a:solidFill>
                <a:prstClr val="black"/>
              </a:solidFill>
              <a:latin typeface="Arial" pitchFamily="34" charset="0"/>
              <a:cs typeface="宋体" pitchFamily="2" charset="-122"/>
            </a:endParaRPr>
          </a:p>
        </p:txBody>
      </p:sp>
      <p:grpSp>
        <p:nvGrpSpPr>
          <p:cNvPr id="14" name="组合 13"/>
          <p:cNvGrpSpPr/>
          <p:nvPr/>
        </p:nvGrpSpPr>
        <p:grpSpPr>
          <a:xfrm>
            <a:off x="8203881" y="3856901"/>
            <a:ext cx="3521076" cy="49212"/>
            <a:chOff x="7902575" y="3952875"/>
            <a:chExt cx="3521076" cy="49212"/>
          </a:xfrm>
        </p:grpSpPr>
        <p:sp>
          <p:nvSpPr>
            <p:cNvPr id="15" name="Line 46"/>
            <p:cNvSpPr>
              <a:spLocks noChangeShapeType="1"/>
            </p:cNvSpPr>
            <p:nvPr/>
          </p:nvSpPr>
          <p:spPr bwMode="auto">
            <a:xfrm>
              <a:off x="7902575" y="3976688"/>
              <a:ext cx="3446463"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6" name="Freeform 47"/>
            <p:cNvSpPr>
              <a:spLocks/>
            </p:cNvSpPr>
            <p:nvPr/>
          </p:nvSpPr>
          <p:spPr bwMode="auto">
            <a:xfrm>
              <a:off x="11329988" y="3952875"/>
              <a:ext cx="93663" cy="49212"/>
            </a:xfrm>
            <a:custGeom>
              <a:avLst/>
              <a:gdLst>
                <a:gd name="T0" fmla="*/ 0 w 59"/>
                <a:gd name="T1" fmla="*/ 31 h 31"/>
                <a:gd name="T2" fmla="*/ 59 w 59"/>
                <a:gd name="T3" fmla="*/ 15 h 31"/>
                <a:gd name="T4" fmla="*/ 0 w 59"/>
                <a:gd name="T5" fmla="*/ 0 h 31"/>
                <a:gd name="T6" fmla="*/ 0 w 59"/>
                <a:gd name="T7" fmla="*/ 31 h 31"/>
              </a:gdLst>
              <a:ahLst/>
              <a:cxnLst>
                <a:cxn ang="0">
                  <a:pos x="T0" y="T1"/>
                </a:cxn>
                <a:cxn ang="0">
                  <a:pos x="T2" y="T3"/>
                </a:cxn>
                <a:cxn ang="0">
                  <a:pos x="T4" y="T5"/>
                </a:cxn>
                <a:cxn ang="0">
                  <a:pos x="T6" y="T7"/>
                </a:cxn>
              </a:cxnLst>
              <a:rect l="0" t="0" r="r" b="b"/>
              <a:pathLst>
                <a:path w="59" h="31">
                  <a:moveTo>
                    <a:pt x="0" y="31"/>
                  </a:moveTo>
                  <a:lnTo>
                    <a:pt x="59" y="15"/>
                  </a:lnTo>
                  <a:lnTo>
                    <a:pt x="0" y="0"/>
                  </a:lnTo>
                  <a:lnTo>
                    <a:pt x="0" y="31"/>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grpSp>
        <p:nvGrpSpPr>
          <p:cNvPr id="17" name="组合 16"/>
          <p:cNvGrpSpPr/>
          <p:nvPr/>
        </p:nvGrpSpPr>
        <p:grpSpPr>
          <a:xfrm>
            <a:off x="8581706" y="2193201"/>
            <a:ext cx="49213" cy="2028825"/>
            <a:chOff x="8280400" y="2289175"/>
            <a:chExt cx="49213" cy="2028825"/>
          </a:xfrm>
        </p:grpSpPr>
        <p:sp>
          <p:nvSpPr>
            <p:cNvPr id="18" name="Line 48"/>
            <p:cNvSpPr>
              <a:spLocks noChangeShapeType="1"/>
            </p:cNvSpPr>
            <p:nvPr/>
          </p:nvSpPr>
          <p:spPr bwMode="auto">
            <a:xfrm flipV="1">
              <a:off x="8305800" y="2363788"/>
              <a:ext cx="0" cy="1954212"/>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9" name="Freeform 49"/>
            <p:cNvSpPr>
              <a:spLocks/>
            </p:cNvSpPr>
            <p:nvPr/>
          </p:nvSpPr>
          <p:spPr bwMode="auto">
            <a:xfrm>
              <a:off x="8280400" y="2289175"/>
              <a:ext cx="49213" cy="93662"/>
            </a:xfrm>
            <a:custGeom>
              <a:avLst/>
              <a:gdLst>
                <a:gd name="T0" fmla="*/ 31 w 31"/>
                <a:gd name="T1" fmla="*/ 59 h 59"/>
                <a:gd name="T2" fmla="*/ 16 w 31"/>
                <a:gd name="T3" fmla="*/ 0 h 59"/>
                <a:gd name="T4" fmla="*/ 0 w 31"/>
                <a:gd name="T5" fmla="*/ 59 h 59"/>
                <a:gd name="T6" fmla="*/ 31 w 31"/>
                <a:gd name="T7" fmla="*/ 59 h 59"/>
              </a:gdLst>
              <a:ahLst/>
              <a:cxnLst>
                <a:cxn ang="0">
                  <a:pos x="T0" y="T1"/>
                </a:cxn>
                <a:cxn ang="0">
                  <a:pos x="T2" y="T3"/>
                </a:cxn>
                <a:cxn ang="0">
                  <a:pos x="T4" y="T5"/>
                </a:cxn>
                <a:cxn ang="0">
                  <a:pos x="T6" y="T7"/>
                </a:cxn>
              </a:cxnLst>
              <a:rect l="0" t="0" r="r" b="b"/>
              <a:pathLst>
                <a:path w="31" h="59">
                  <a:moveTo>
                    <a:pt x="31" y="59"/>
                  </a:moveTo>
                  <a:lnTo>
                    <a:pt x="16" y="0"/>
                  </a:lnTo>
                  <a:lnTo>
                    <a:pt x="0" y="59"/>
                  </a:lnTo>
                  <a:lnTo>
                    <a:pt x="31" y="59"/>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grpSp>
        <p:nvGrpSpPr>
          <p:cNvPr id="20" name="组合 19"/>
          <p:cNvGrpSpPr/>
          <p:nvPr/>
        </p:nvGrpSpPr>
        <p:grpSpPr>
          <a:xfrm>
            <a:off x="8884919" y="2404339"/>
            <a:ext cx="2355850" cy="1203325"/>
            <a:chOff x="8583613" y="2500313"/>
            <a:chExt cx="2355850" cy="1203325"/>
          </a:xfrm>
        </p:grpSpPr>
        <p:sp>
          <p:nvSpPr>
            <p:cNvPr id="21" name="Freeform 50"/>
            <p:cNvSpPr>
              <a:spLocks/>
            </p:cNvSpPr>
            <p:nvPr/>
          </p:nvSpPr>
          <p:spPr bwMode="auto">
            <a:xfrm>
              <a:off x="10599738" y="2500313"/>
              <a:ext cx="339725" cy="298450"/>
            </a:xfrm>
            <a:custGeom>
              <a:avLst/>
              <a:gdLst>
                <a:gd name="T0" fmla="*/ 0 w 55"/>
                <a:gd name="T1" fmla="*/ 5 h 48"/>
                <a:gd name="T2" fmla="*/ 55 w 55"/>
                <a:gd name="T3" fmla="*/ 48 h 48"/>
              </a:gdLst>
              <a:ahLst/>
              <a:cxnLst>
                <a:cxn ang="0">
                  <a:pos x="T0" y="T1"/>
                </a:cxn>
                <a:cxn ang="0">
                  <a:pos x="T2" y="T3"/>
                </a:cxn>
              </a:cxnLst>
              <a:rect l="0" t="0" r="r" b="b"/>
              <a:pathLst>
                <a:path w="55" h="48">
                  <a:moveTo>
                    <a:pt x="0" y="5"/>
                  </a:moveTo>
                  <a:cubicBezTo>
                    <a:pt x="15" y="3"/>
                    <a:pt x="31" y="0"/>
                    <a:pt x="55" y="48"/>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2" name="Freeform 51"/>
            <p:cNvSpPr>
              <a:spLocks/>
            </p:cNvSpPr>
            <p:nvPr/>
          </p:nvSpPr>
          <p:spPr bwMode="auto">
            <a:xfrm>
              <a:off x="10239375" y="2530475"/>
              <a:ext cx="360363" cy="366712"/>
            </a:xfrm>
            <a:custGeom>
              <a:avLst/>
              <a:gdLst>
                <a:gd name="T0" fmla="*/ 0 w 58"/>
                <a:gd name="T1" fmla="*/ 59 h 59"/>
                <a:gd name="T2" fmla="*/ 58 w 58"/>
                <a:gd name="T3" fmla="*/ 0 h 59"/>
              </a:gdLst>
              <a:ahLst/>
              <a:cxnLst>
                <a:cxn ang="0">
                  <a:pos x="T0" y="T1"/>
                </a:cxn>
                <a:cxn ang="0">
                  <a:pos x="T2" y="T3"/>
                </a:cxn>
              </a:cxnLst>
              <a:rect l="0" t="0" r="r" b="b"/>
              <a:pathLst>
                <a:path w="58" h="59">
                  <a:moveTo>
                    <a:pt x="0" y="59"/>
                  </a:moveTo>
                  <a:cubicBezTo>
                    <a:pt x="26" y="18"/>
                    <a:pt x="43" y="1"/>
                    <a:pt x="58"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3" name="Freeform 52"/>
            <p:cNvSpPr>
              <a:spLocks/>
            </p:cNvSpPr>
            <p:nvPr/>
          </p:nvSpPr>
          <p:spPr bwMode="auto">
            <a:xfrm>
              <a:off x="10021888" y="2897188"/>
              <a:ext cx="217488" cy="520700"/>
            </a:xfrm>
            <a:custGeom>
              <a:avLst/>
              <a:gdLst>
                <a:gd name="T0" fmla="*/ 0 w 35"/>
                <a:gd name="T1" fmla="*/ 84 h 84"/>
                <a:gd name="T2" fmla="*/ 35 w 35"/>
                <a:gd name="T3" fmla="*/ 0 h 84"/>
              </a:gdLst>
              <a:ahLst/>
              <a:cxnLst>
                <a:cxn ang="0">
                  <a:pos x="T0" y="T1"/>
                </a:cxn>
                <a:cxn ang="0">
                  <a:pos x="T2" y="T3"/>
                </a:cxn>
              </a:cxnLst>
              <a:rect l="0" t="0" r="r" b="b"/>
              <a:pathLst>
                <a:path w="35" h="84">
                  <a:moveTo>
                    <a:pt x="0" y="84"/>
                  </a:moveTo>
                  <a:cubicBezTo>
                    <a:pt x="7" y="57"/>
                    <a:pt x="8" y="41"/>
                    <a:pt x="35"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4" name="Freeform 53"/>
            <p:cNvSpPr>
              <a:spLocks/>
            </p:cNvSpPr>
            <p:nvPr/>
          </p:nvSpPr>
          <p:spPr bwMode="auto">
            <a:xfrm>
              <a:off x="9818688" y="3417888"/>
              <a:ext cx="203200" cy="285750"/>
            </a:xfrm>
            <a:custGeom>
              <a:avLst/>
              <a:gdLst>
                <a:gd name="T0" fmla="*/ 0 w 33"/>
                <a:gd name="T1" fmla="*/ 46 h 46"/>
                <a:gd name="T2" fmla="*/ 33 w 33"/>
                <a:gd name="T3" fmla="*/ 0 h 46"/>
              </a:gdLst>
              <a:ahLst/>
              <a:cxnLst>
                <a:cxn ang="0">
                  <a:pos x="T0" y="T1"/>
                </a:cxn>
                <a:cxn ang="0">
                  <a:pos x="T2" y="T3"/>
                </a:cxn>
              </a:cxnLst>
              <a:rect l="0" t="0" r="r" b="b"/>
              <a:pathLst>
                <a:path w="33" h="46">
                  <a:moveTo>
                    <a:pt x="0" y="46"/>
                  </a:moveTo>
                  <a:cubicBezTo>
                    <a:pt x="30" y="46"/>
                    <a:pt x="26" y="28"/>
                    <a:pt x="33"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5" name="Freeform 54"/>
            <p:cNvSpPr>
              <a:spLocks/>
            </p:cNvSpPr>
            <p:nvPr/>
          </p:nvSpPr>
          <p:spPr bwMode="auto">
            <a:xfrm>
              <a:off x="9471025" y="3368675"/>
              <a:ext cx="347663" cy="334962"/>
            </a:xfrm>
            <a:custGeom>
              <a:avLst/>
              <a:gdLst>
                <a:gd name="T0" fmla="*/ 0 w 56"/>
                <a:gd name="T1" fmla="*/ 0 h 54"/>
                <a:gd name="T2" fmla="*/ 56 w 56"/>
                <a:gd name="T3" fmla="*/ 54 h 54"/>
              </a:gdLst>
              <a:ahLst/>
              <a:cxnLst>
                <a:cxn ang="0">
                  <a:pos x="T0" y="T1"/>
                </a:cxn>
                <a:cxn ang="0">
                  <a:pos x="T2" y="T3"/>
                </a:cxn>
              </a:cxnLst>
              <a:rect l="0" t="0" r="r" b="b"/>
              <a:pathLst>
                <a:path w="56" h="54">
                  <a:moveTo>
                    <a:pt x="0" y="0"/>
                  </a:moveTo>
                  <a:cubicBezTo>
                    <a:pt x="11" y="13"/>
                    <a:pt x="27" y="54"/>
                    <a:pt x="56" y="54"/>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6" name="Freeform 55"/>
            <p:cNvSpPr>
              <a:spLocks/>
            </p:cNvSpPr>
            <p:nvPr/>
          </p:nvSpPr>
          <p:spPr bwMode="auto">
            <a:xfrm>
              <a:off x="8950325" y="2952750"/>
              <a:ext cx="520700" cy="415925"/>
            </a:xfrm>
            <a:custGeom>
              <a:avLst/>
              <a:gdLst>
                <a:gd name="T0" fmla="*/ 0 w 84"/>
                <a:gd name="T1" fmla="*/ 6 h 67"/>
                <a:gd name="T2" fmla="*/ 84 w 84"/>
                <a:gd name="T3" fmla="*/ 67 h 67"/>
              </a:gdLst>
              <a:ahLst/>
              <a:cxnLst>
                <a:cxn ang="0">
                  <a:pos x="T0" y="T1"/>
                </a:cxn>
                <a:cxn ang="0">
                  <a:pos x="T2" y="T3"/>
                </a:cxn>
              </a:cxnLst>
              <a:rect l="0" t="0" r="r" b="b"/>
              <a:pathLst>
                <a:path w="84" h="67">
                  <a:moveTo>
                    <a:pt x="0" y="6"/>
                  </a:moveTo>
                  <a:cubicBezTo>
                    <a:pt x="41" y="0"/>
                    <a:pt x="73" y="54"/>
                    <a:pt x="84" y="67"/>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7" name="Freeform 56"/>
            <p:cNvSpPr>
              <a:spLocks/>
            </p:cNvSpPr>
            <p:nvPr/>
          </p:nvSpPr>
          <p:spPr bwMode="auto">
            <a:xfrm>
              <a:off x="8583613" y="2990850"/>
              <a:ext cx="366713" cy="477837"/>
            </a:xfrm>
            <a:custGeom>
              <a:avLst/>
              <a:gdLst>
                <a:gd name="T0" fmla="*/ 0 w 59"/>
                <a:gd name="T1" fmla="*/ 77 h 77"/>
                <a:gd name="T2" fmla="*/ 59 w 59"/>
                <a:gd name="T3" fmla="*/ 0 h 77"/>
              </a:gdLst>
              <a:ahLst/>
              <a:cxnLst>
                <a:cxn ang="0">
                  <a:pos x="T0" y="T1"/>
                </a:cxn>
                <a:cxn ang="0">
                  <a:pos x="T2" y="T3"/>
                </a:cxn>
              </a:cxnLst>
              <a:rect l="0" t="0" r="r" b="b"/>
              <a:pathLst>
                <a:path w="59" h="77">
                  <a:moveTo>
                    <a:pt x="0" y="77"/>
                  </a:moveTo>
                  <a:cubicBezTo>
                    <a:pt x="0" y="77"/>
                    <a:pt x="14" y="7"/>
                    <a:pt x="59"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sp>
        <p:nvSpPr>
          <p:cNvPr id="28" name="Rectangle 57"/>
          <p:cNvSpPr>
            <a:spLocks noChangeArrowheads="1"/>
          </p:cNvSpPr>
          <p:nvPr/>
        </p:nvSpPr>
        <p:spPr bwMode="auto">
          <a:xfrm>
            <a:off x="11618594" y="3891826"/>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smtClean="0">
                <a:solidFill>
                  <a:srgbClr val="000000"/>
                </a:solidFill>
                <a:cs typeface="宋体" pitchFamily="2" charset="-122"/>
              </a:rPr>
              <a:t>x</a:t>
            </a:r>
            <a:endParaRPr kumimoji="0" lang="zh-CN" altLang="zh-CN" b="0" smtClean="0">
              <a:solidFill>
                <a:prstClr val="black"/>
              </a:solidFill>
              <a:latin typeface="Arial" pitchFamily="34" charset="0"/>
              <a:cs typeface="宋体" pitchFamily="2" charset="-122"/>
            </a:endParaRPr>
          </a:p>
        </p:txBody>
      </p:sp>
      <p:sp>
        <p:nvSpPr>
          <p:cNvPr id="29" name="Rectangle 62"/>
          <p:cNvSpPr>
            <a:spLocks noChangeArrowheads="1"/>
          </p:cNvSpPr>
          <p:nvPr/>
        </p:nvSpPr>
        <p:spPr bwMode="auto">
          <a:xfrm>
            <a:off x="8348547" y="393329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dirty="0" smtClean="0">
                <a:solidFill>
                  <a:srgbClr val="000000"/>
                </a:solidFill>
                <a:cs typeface="宋体" pitchFamily="2" charset="-122"/>
              </a:rPr>
              <a:t>O</a:t>
            </a:r>
            <a:endParaRPr kumimoji="0" lang="zh-CN" altLang="zh-CN" b="0" dirty="0" smtClean="0">
              <a:solidFill>
                <a:prstClr val="black"/>
              </a:solidFill>
              <a:latin typeface="Arial" pitchFamily="34" charset="0"/>
              <a:cs typeface="宋体" pitchFamily="2" charset="-122"/>
            </a:endParaRPr>
          </a:p>
        </p:txBody>
      </p:sp>
      <p:sp>
        <p:nvSpPr>
          <p:cNvPr id="30" name="Rectangle 63"/>
          <p:cNvSpPr>
            <a:spLocks noChangeArrowheads="1"/>
          </p:cNvSpPr>
          <p:nvPr/>
        </p:nvSpPr>
        <p:spPr bwMode="auto">
          <a:xfrm>
            <a:off x="8836947" y="3925064"/>
            <a:ext cx="1282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dirty="0" smtClean="0">
                <a:solidFill>
                  <a:srgbClr val="000000"/>
                </a:solidFill>
                <a:cs typeface="宋体" pitchFamily="2" charset="-122"/>
              </a:rPr>
              <a:t>a</a:t>
            </a:r>
            <a:endParaRPr kumimoji="0" lang="zh-CN" altLang="zh-CN" b="0" dirty="0" smtClean="0">
              <a:solidFill>
                <a:prstClr val="black"/>
              </a:solidFill>
              <a:latin typeface="Arial" pitchFamily="34" charset="0"/>
              <a:cs typeface="宋体" pitchFamily="2" charset="-122"/>
            </a:endParaRPr>
          </a:p>
        </p:txBody>
      </p:sp>
      <p:sp>
        <p:nvSpPr>
          <p:cNvPr id="31" name="Rectangle 64"/>
          <p:cNvSpPr>
            <a:spLocks noChangeArrowheads="1"/>
          </p:cNvSpPr>
          <p:nvPr/>
        </p:nvSpPr>
        <p:spPr bwMode="auto">
          <a:xfrm>
            <a:off x="11176649" y="3933298"/>
            <a:ext cx="1282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smtClean="0">
                <a:solidFill>
                  <a:srgbClr val="000000"/>
                </a:solidFill>
                <a:cs typeface="宋体" pitchFamily="2" charset="-122"/>
              </a:rPr>
              <a:t>b</a:t>
            </a:r>
            <a:endParaRPr kumimoji="0" lang="zh-CN" altLang="zh-CN" b="0" smtClean="0">
              <a:solidFill>
                <a:prstClr val="black"/>
              </a:solidFill>
              <a:latin typeface="Arial" pitchFamily="34" charset="0"/>
              <a:cs typeface="宋体" pitchFamily="2" charset="-122"/>
            </a:endParaRPr>
          </a:p>
        </p:txBody>
      </p:sp>
      <p:sp>
        <p:nvSpPr>
          <p:cNvPr id="32" name="Line 48"/>
          <p:cNvSpPr>
            <a:spLocks noChangeShapeType="1"/>
          </p:cNvSpPr>
          <p:nvPr/>
        </p:nvSpPr>
        <p:spPr bwMode="auto">
          <a:xfrm flipV="1">
            <a:off x="8888714" y="3321914"/>
            <a:ext cx="0" cy="558800"/>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3" name="Line 48"/>
          <p:cNvSpPr>
            <a:spLocks noChangeShapeType="1"/>
          </p:cNvSpPr>
          <p:nvPr/>
        </p:nvSpPr>
        <p:spPr bwMode="auto">
          <a:xfrm flipV="1">
            <a:off x="10949970" y="2434500"/>
            <a:ext cx="0" cy="1447006"/>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4" name="Line 48"/>
          <p:cNvSpPr>
            <a:spLocks noChangeShapeType="1"/>
          </p:cNvSpPr>
          <p:nvPr/>
        </p:nvSpPr>
        <p:spPr bwMode="auto">
          <a:xfrm flipV="1">
            <a:off x="11249623" y="2702788"/>
            <a:ext cx="0" cy="1189038"/>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5" name="Line 48"/>
          <p:cNvSpPr>
            <a:spLocks noChangeShapeType="1"/>
          </p:cNvSpPr>
          <p:nvPr/>
        </p:nvSpPr>
        <p:spPr bwMode="auto">
          <a:xfrm flipV="1">
            <a:off x="10140928" y="3607664"/>
            <a:ext cx="0" cy="273843"/>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pic>
        <p:nvPicPr>
          <p:cNvPr id="36" name="Picture 8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46162" y="3965898"/>
            <a:ext cx="301239" cy="383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8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28812" y="3961594"/>
            <a:ext cx="293688" cy="328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8" name="Rectangle 63"/>
              <p:cNvSpPr>
                <a:spLocks noChangeArrowheads="1"/>
              </p:cNvSpPr>
              <p:nvPr/>
            </p:nvSpPr>
            <p:spPr bwMode="auto">
              <a:xfrm>
                <a:off x="9061819" y="2377151"/>
                <a:ext cx="769441"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m:rPr>
                          <m:nor/>
                        </m:rPr>
                        <a:rPr kumimoji="0" lang="en-US" altLang="zh-CN" b="0" dirty="0" smtClean="0">
                          <a:solidFill>
                            <a:srgbClr val="000000"/>
                          </a:solidFill>
                          <a:latin typeface="Times New Roman Italic" pitchFamily="18" charset="0"/>
                          <a:cs typeface="Times New Roman Italic" pitchFamily="18" charset="0"/>
                        </a:rPr>
                        <m:t>y</m:t>
                      </m:r>
                      <m:r>
                        <m:rPr>
                          <m:nor/>
                        </m:rPr>
                        <a:rPr kumimoji="0" lang="en-US" altLang="zh-CN" b="0" dirty="0" smtClean="0">
                          <a:solidFill>
                            <a:srgbClr val="000000"/>
                          </a:solidFill>
                          <a:latin typeface="Times New Roman Italic" pitchFamily="18" charset="0"/>
                          <a:cs typeface="Times New Roman Italic" pitchFamily="18" charset="0"/>
                        </a:rPr>
                        <m:t>=</m:t>
                      </m:r>
                      <m:r>
                        <m:rPr>
                          <m:nor/>
                        </m:rPr>
                        <a:rPr kumimoji="0" lang="en-US" altLang="zh-CN" b="0" dirty="0" smtClean="0">
                          <a:solidFill>
                            <a:srgbClr val="000000"/>
                          </a:solidFill>
                          <a:latin typeface="Times New Roman Italic" pitchFamily="18" charset="0"/>
                          <a:cs typeface="Times New Roman Italic" pitchFamily="18" charset="0"/>
                        </a:rPr>
                        <m:t>f</m:t>
                      </m:r>
                      <m:r>
                        <m:rPr>
                          <m:nor/>
                        </m:rPr>
                        <a:rPr kumimoji="0" lang="en-US" altLang="zh-CN" b="0" dirty="0" smtClean="0">
                          <a:solidFill>
                            <a:srgbClr val="000000"/>
                          </a:solidFill>
                          <a:latin typeface="Times New Roman Italic" pitchFamily="18" charset="0"/>
                          <a:cs typeface="Times New Roman Italic" pitchFamily="18" charset="0"/>
                        </a:rPr>
                        <m:t> </m:t>
                      </m:r>
                      <m:r>
                        <m:rPr>
                          <m:nor/>
                        </m:rPr>
                        <a:rPr kumimoji="0" lang="en-US" altLang="zh-CN" b="0" dirty="0" smtClean="0">
                          <a:solidFill>
                            <a:srgbClr val="000000"/>
                          </a:solidFill>
                          <a:cs typeface="Times New Roman" pitchFamily="18" charset="0"/>
                        </a:rPr>
                        <m:t>(</m:t>
                      </m:r>
                      <m:r>
                        <m:rPr>
                          <m:nor/>
                        </m:rPr>
                        <a:rPr kumimoji="0" lang="en-US" altLang="zh-CN" b="0" dirty="0" smtClean="0">
                          <a:solidFill>
                            <a:srgbClr val="000000"/>
                          </a:solidFill>
                          <a:latin typeface="Times New Roman Italic" pitchFamily="18" charset="0"/>
                          <a:cs typeface="Times New Roman Italic" pitchFamily="18" charset="0"/>
                        </a:rPr>
                        <m:t>x</m:t>
                      </m:r>
                      <m:r>
                        <m:rPr>
                          <m:nor/>
                        </m:rPr>
                        <a:rPr kumimoji="0" lang="en-US" altLang="zh-CN" b="0" dirty="0" smtClean="0">
                          <a:solidFill>
                            <a:srgbClr val="000000"/>
                          </a:solidFill>
                          <a:cs typeface="Times New Roman" pitchFamily="18" charset="0"/>
                        </a:rPr>
                        <m:t>)</m:t>
                      </m:r>
                    </m:oMath>
                  </m:oMathPara>
                </a14:m>
                <a:endParaRPr kumimoji="0" lang="zh-CN" altLang="zh-CN" b="0" dirty="0" smtClean="0">
                  <a:solidFill>
                    <a:prstClr val="black"/>
                  </a:solidFill>
                  <a:cs typeface="Times New Roman" pitchFamily="18" charset="0"/>
                </a:endParaRPr>
              </a:p>
            </p:txBody>
          </p:sp>
        </mc:Choice>
        <mc:Fallback xmlns="">
          <p:sp>
            <p:nvSpPr>
              <p:cNvPr id="38" name="Rectangle 63"/>
              <p:cNvSpPr>
                <a:spLocks noRot="1" noChangeAspect="1" noMove="1" noResize="1" noEditPoints="1" noAdjustHandles="1" noChangeArrowheads="1" noChangeShapeType="1" noTextEdit="1"/>
              </p:cNvSpPr>
              <p:nvPr/>
            </p:nvSpPr>
            <p:spPr bwMode="auto">
              <a:xfrm>
                <a:off x="9061819" y="2377151"/>
                <a:ext cx="769441" cy="307777"/>
              </a:xfrm>
              <a:prstGeom prst="rect">
                <a:avLst/>
              </a:prstGeom>
              <a:blipFill rotWithShape="0">
                <a:blip r:embed="rId12"/>
                <a:stretch>
                  <a:fillRect l="-11111" r="-10317" b="-36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 name="内容占位符 2"/>
          <p:cNvSpPr txBox="1">
            <a:spLocks/>
          </p:cNvSpPr>
          <p:nvPr/>
        </p:nvSpPr>
        <p:spPr>
          <a:xfrm>
            <a:off x="910827" y="1448740"/>
            <a:ext cx="4495879" cy="73176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srgbClr val="FF9500"/>
                </a:solidFill>
                <a:latin typeface="Arial"/>
                <a:ea typeface="微软雅黑"/>
              </a:rPr>
              <a:t>定理５</a:t>
            </a:r>
            <a:r>
              <a:rPr kumimoji="0" lang="en-US" altLang="zh-CN" b="0" dirty="0" smtClean="0">
                <a:solidFill>
                  <a:srgbClr val="FF9500"/>
                </a:solidFill>
                <a:latin typeface="Arial"/>
                <a:ea typeface="微软雅黑"/>
              </a:rPr>
              <a:t>(</a:t>
            </a:r>
            <a:r>
              <a:rPr kumimoji="0" lang="zh-CN" altLang="en-US" b="0" dirty="0" smtClean="0">
                <a:solidFill>
                  <a:srgbClr val="FF9500"/>
                </a:solidFill>
                <a:latin typeface="Arial"/>
                <a:ea typeface="微软雅黑"/>
              </a:rPr>
              <a:t>最大值和最小值定理</a:t>
            </a:r>
            <a:r>
              <a:rPr kumimoji="0" lang="en-US" altLang="zh-CN" b="0" dirty="0" smtClean="0">
                <a:solidFill>
                  <a:srgbClr val="FF9500"/>
                </a:solidFill>
                <a:latin typeface="Arial"/>
                <a:ea typeface="微软雅黑"/>
              </a:rPr>
              <a:t>) </a:t>
            </a:r>
            <a:r>
              <a:rPr kumimoji="0" lang="zh-CN" altLang="en-US" b="0" dirty="0" smtClean="0">
                <a:solidFill>
                  <a:prstClr val="black"/>
                </a:solidFill>
                <a:latin typeface="Arial"/>
                <a:ea typeface="微软雅黑"/>
              </a:rPr>
              <a:t>　</a:t>
            </a:r>
            <a:endParaRPr kumimoji="0" lang="zh-CN" altLang="en-US" b="0" dirty="0">
              <a:solidFill>
                <a:prstClr val="black"/>
              </a:solidFill>
              <a:latin typeface="Arial"/>
              <a:ea typeface="微软雅黑"/>
            </a:endParaRPr>
          </a:p>
        </p:txBody>
      </p:sp>
      <p:grpSp>
        <p:nvGrpSpPr>
          <p:cNvPr id="41" name="组合 40"/>
          <p:cNvGrpSpPr/>
          <p:nvPr/>
        </p:nvGrpSpPr>
        <p:grpSpPr>
          <a:xfrm>
            <a:off x="910827" y="2920513"/>
            <a:ext cx="6881848" cy="2133364"/>
            <a:chOff x="609521" y="2457686"/>
            <a:chExt cx="6881848" cy="2133364"/>
          </a:xfrm>
        </p:grpSpPr>
        <p:graphicFrame>
          <p:nvGraphicFramePr>
            <p:cNvPr id="42" name="对象 41"/>
            <p:cNvGraphicFramePr>
              <a:graphicFrameLocks noChangeAspect="1"/>
            </p:cNvGraphicFramePr>
            <p:nvPr>
              <p:extLst>
                <p:ext uri="{D42A27DB-BD31-4B8C-83A1-F6EECF244321}">
                  <p14:modId xmlns:p14="http://schemas.microsoft.com/office/powerpoint/2010/main" val="1457110825"/>
                </p:ext>
              </p:extLst>
            </p:nvPr>
          </p:nvGraphicFramePr>
          <p:xfrm>
            <a:off x="4580389" y="2548962"/>
            <a:ext cx="671120" cy="464621"/>
          </p:xfrm>
          <a:graphic>
            <a:graphicData uri="http://schemas.openxmlformats.org/presentationml/2006/ole">
              <mc:AlternateContent xmlns:mc="http://schemas.openxmlformats.org/markup-compatibility/2006">
                <mc:Choice xmlns:v="urn:schemas-microsoft-com:vml" Requires="v">
                  <p:oleObj spid="_x0000_s686736" name="Equation" r:id="rId13" imgW="368140" imgH="253890" progId="Equation.DSMT4">
                    <p:embed/>
                  </p:oleObj>
                </mc:Choice>
                <mc:Fallback>
                  <p:oleObj name="Equation" r:id="rId1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0389" y="2548962"/>
                          <a:ext cx="671120" cy="464621"/>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3269207819"/>
                </p:ext>
              </p:extLst>
            </p:nvPr>
          </p:nvGraphicFramePr>
          <p:xfrm>
            <a:off x="5684057" y="2583003"/>
            <a:ext cx="574129" cy="418959"/>
          </p:xfrm>
          <a:graphic>
            <a:graphicData uri="http://schemas.openxmlformats.org/presentationml/2006/ole">
              <mc:AlternateContent xmlns:mc="http://schemas.openxmlformats.org/markup-compatibility/2006">
                <mc:Choice xmlns:v="urn:schemas-microsoft-com:vml" Requires="v">
                  <p:oleObj spid="_x0000_s686737" name="Equation" r:id="rId14" imgW="355292" imgH="253780" progId="Equation.DSMT4">
                    <p:embed/>
                  </p:oleObj>
                </mc:Choice>
                <mc:Fallback>
                  <p:oleObj name="Equation" r:id="rId14" imgW="355292" imgH="2537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4057" y="2583003"/>
                          <a:ext cx="574129" cy="418959"/>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1587059958"/>
                </p:ext>
              </p:extLst>
            </p:nvPr>
          </p:nvGraphicFramePr>
          <p:xfrm>
            <a:off x="2910980" y="3032383"/>
            <a:ext cx="1048624" cy="435582"/>
          </p:xfrm>
          <a:graphic>
            <a:graphicData uri="http://schemas.openxmlformats.org/presentationml/2006/ole">
              <mc:AlternateContent xmlns:mc="http://schemas.openxmlformats.org/markup-compatibility/2006">
                <mc:Choice xmlns:v="urn:schemas-microsoft-com:vml" Requires="v">
                  <p:oleObj spid="_x0000_s686738" name="Equation" r:id="rId15" imgW="622030" imgH="253890" progId="Equation.DSMT4">
                    <p:embed/>
                  </p:oleObj>
                </mc:Choice>
                <mc:Fallback>
                  <p:oleObj name="Equation" r:id="rId15" imgW="622030" imgH="25389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0980" y="3032383"/>
                          <a:ext cx="1048624" cy="435582"/>
                        </a:xfrm>
                        <a:prstGeom prst="rect">
                          <a:avLst/>
                        </a:prstGeom>
                        <a:noFill/>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3034622735"/>
                </p:ext>
              </p:extLst>
            </p:nvPr>
          </p:nvGraphicFramePr>
          <p:xfrm>
            <a:off x="4571999" y="3011970"/>
            <a:ext cx="2734809" cy="578518"/>
          </p:xfrm>
          <a:graphic>
            <a:graphicData uri="http://schemas.openxmlformats.org/presentationml/2006/ole">
              <mc:AlternateContent xmlns:mc="http://schemas.openxmlformats.org/markup-compatibility/2006">
                <mc:Choice xmlns:v="urn:schemas-microsoft-com:vml" Requires="v">
                  <p:oleObj spid="_x0000_s686739" name="Equation" r:id="rId17" imgW="1485255" imgH="317362" progId="Equation.DSMT4">
                    <p:embed/>
                  </p:oleObj>
                </mc:Choice>
                <mc:Fallback>
                  <p:oleObj name="Equation" r:id="rId17" imgW="1485255" imgH="31736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1999" y="3011970"/>
                          <a:ext cx="2734809" cy="578518"/>
                        </a:xfrm>
                        <a:prstGeom prst="rect">
                          <a:avLst/>
                        </a:prstGeom>
                        <a:noFill/>
                      </p:spPr>
                    </p:pic>
                  </p:oleObj>
                </mc:Fallback>
              </mc:AlternateContent>
            </a:graphicData>
          </a:graphic>
        </p:graphicFrame>
        <p:graphicFrame>
          <p:nvGraphicFramePr>
            <p:cNvPr id="46" name="对象 45"/>
            <p:cNvGraphicFramePr>
              <a:graphicFrameLocks noChangeAspect="1"/>
            </p:cNvGraphicFramePr>
            <p:nvPr>
              <p:extLst>
                <p:ext uri="{D42A27DB-BD31-4B8C-83A1-F6EECF244321}">
                  <p14:modId xmlns:p14="http://schemas.microsoft.com/office/powerpoint/2010/main" val="2378711737"/>
                </p:ext>
              </p:extLst>
            </p:nvPr>
          </p:nvGraphicFramePr>
          <p:xfrm>
            <a:off x="2592198" y="3519616"/>
            <a:ext cx="1057013" cy="425961"/>
          </p:xfrm>
          <a:graphic>
            <a:graphicData uri="http://schemas.openxmlformats.org/presentationml/2006/ole">
              <mc:AlternateContent xmlns:mc="http://schemas.openxmlformats.org/markup-compatibility/2006">
                <mc:Choice xmlns:v="urn:schemas-microsoft-com:vml" Requires="v">
                  <p:oleObj spid="_x0000_s686740" name="Equation" r:id="rId19" imgW="634725" imgH="253890" progId="Equation.DSMT4">
                    <p:embed/>
                  </p:oleObj>
                </mc:Choice>
                <mc:Fallback>
                  <p:oleObj name="Equation" r:id="rId19" imgW="634725" imgH="25389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92198" y="3519616"/>
                          <a:ext cx="1057013" cy="425961"/>
                        </a:xfrm>
                        <a:prstGeom prst="rect">
                          <a:avLst/>
                        </a:prstGeom>
                        <a:noFill/>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116322952"/>
                </p:ext>
              </p:extLst>
            </p:nvPr>
          </p:nvGraphicFramePr>
          <p:xfrm>
            <a:off x="4311941" y="3540153"/>
            <a:ext cx="2357307" cy="508439"/>
          </p:xfrm>
          <a:graphic>
            <a:graphicData uri="http://schemas.openxmlformats.org/presentationml/2006/ole">
              <mc:AlternateContent xmlns:mc="http://schemas.openxmlformats.org/markup-compatibility/2006">
                <mc:Choice xmlns:v="urn:schemas-microsoft-com:vml" Requires="v">
                  <p:oleObj spid="_x0000_s686741" name="Equation" r:id="rId21" imgW="1459866" imgH="317362" progId="Equation.DSMT4">
                    <p:embed/>
                  </p:oleObj>
                </mc:Choice>
                <mc:Fallback>
                  <p:oleObj name="Equation" r:id="rId21" imgW="1459866" imgH="31736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11941" y="3540153"/>
                          <a:ext cx="2357307" cy="508439"/>
                        </a:xfrm>
                        <a:prstGeom prst="rect">
                          <a:avLst/>
                        </a:prstGeom>
                        <a:noFill/>
                      </p:spPr>
                    </p:pic>
                  </p:oleObj>
                </mc:Fallback>
              </mc:AlternateContent>
            </a:graphicData>
          </a:graphic>
        </p:graphicFrame>
        <p:sp>
          <p:nvSpPr>
            <p:cNvPr id="48" name="内容占位符 2"/>
            <p:cNvSpPr txBox="1">
              <a:spLocks/>
            </p:cNvSpPr>
            <p:nvPr/>
          </p:nvSpPr>
          <p:spPr>
            <a:xfrm>
              <a:off x="609521" y="2457686"/>
              <a:ext cx="6881848" cy="213336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定理５ 也可叙述为， 若函数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在</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上连续， 则至少存在一点            ，使                                ； 至少存在一点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，使</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sp>
        <p:nvSpPr>
          <p:cNvPr id="49" name="内容占位符 2"/>
          <p:cNvSpPr txBox="1">
            <a:spLocks/>
          </p:cNvSpPr>
          <p:nvPr/>
        </p:nvSpPr>
        <p:spPr>
          <a:xfrm>
            <a:off x="1555366" y="5644271"/>
            <a:ext cx="1507147" cy="73807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上</a:t>
            </a:r>
            <a:r>
              <a:rPr kumimoji="0" lang="zh-CN" altLang="en-US" b="0" dirty="0">
                <a:solidFill>
                  <a:prstClr val="black"/>
                </a:solidFill>
                <a:latin typeface="Arial"/>
                <a:ea typeface="微软雅黑"/>
              </a:rPr>
              <a:t>有界</a:t>
            </a:r>
            <a:r>
              <a:rPr kumimoji="0" lang="en-US" altLang="zh-CN" b="0" dirty="0">
                <a:solidFill>
                  <a:prstClr val="black"/>
                </a:solidFill>
                <a:latin typeface="Arial"/>
                <a:ea typeface="微软雅黑"/>
              </a:rPr>
              <a:t>.</a:t>
            </a:r>
            <a:endParaRPr kumimoji="0" lang="zh-CN" altLang="en-US" b="0" dirty="0">
              <a:solidFill>
                <a:prstClr val="black"/>
              </a:solidFill>
              <a:latin typeface="Arial"/>
              <a:ea typeface="微软雅黑"/>
            </a:endParaRPr>
          </a:p>
        </p:txBody>
      </p:sp>
      <p:grpSp>
        <p:nvGrpSpPr>
          <p:cNvPr id="50" name="组合 49"/>
          <p:cNvGrpSpPr/>
          <p:nvPr/>
        </p:nvGrpSpPr>
        <p:grpSpPr>
          <a:xfrm>
            <a:off x="3730614" y="5211281"/>
            <a:ext cx="3350084" cy="722634"/>
            <a:chOff x="3429308" y="4748454"/>
            <a:chExt cx="3350084" cy="722634"/>
          </a:xfrm>
        </p:grpSpPr>
        <p:graphicFrame>
          <p:nvGraphicFramePr>
            <p:cNvPr id="51" name="对象 50"/>
            <p:cNvGraphicFramePr>
              <a:graphicFrameLocks noChangeAspect="1"/>
            </p:cNvGraphicFramePr>
            <p:nvPr>
              <p:extLst>
                <p:ext uri="{D42A27DB-BD31-4B8C-83A1-F6EECF244321}">
                  <p14:modId xmlns:p14="http://schemas.microsoft.com/office/powerpoint/2010/main" val="1422501785"/>
                </p:ext>
              </p:extLst>
            </p:nvPr>
          </p:nvGraphicFramePr>
          <p:xfrm>
            <a:off x="4238624" y="4837354"/>
            <a:ext cx="1856582" cy="441318"/>
          </p:xfrm>
          <a:graphic>
            <a:graphicData uri="http://schemas.openxmlformats.org/presentationml/2006/ole">
              <mc:AlternateContent xmlns:mc="http://schemas.openxmlformats.org/markup-compatibility/2006">
                <mc:Choice xmlns:v="urn:schemas-microsoft-com:vml" Requires="v">
                  <p:oleObj spid="_x0000_s686742" name="Equation" r:id="rId23" imgW="1168400" imgH="279400" progId="Equation.DSMT4">
                    <p:embed/>
                  </p:oleObj>
                </mc:Choice>
                <mc:Fallback>
                  <p:oleObj name="Equation" r:id="rId23" imgW="1168400" imgH="2794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38624" y="4837354"/>
                          <a:ext cx="1856582" cy="441318"/>
                        </a:xfrm>
                        <a:prstGeom prst="rect">
                          <a:avLst/>
                        </a:prstGeom>
                        <a:noFill/>
                      </p:spPr>
                    </p:pic>
                  </p:oleObj>
                </mc:Fallback>
              </mc:AlternateContent>
            </a:graphicData>
          </a:graphic>
        </p:graphicFrame>
        <p:sp>
          <p:nvSpPr>
            <p:cNvPr id="52" name="内容占位符 2"/>
            <p:cNvSpPr txBox="1">
              <a:spLocks/>
            </p:cNvSpPr>
            <p:nvPr/>
          </p:nvSpPr>
          <p:spPr>
            <a:xfrm>
              <a:off x="3429308" y="4748454"/>
              <a:ext cx="3350084" cy="72263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则取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53" name="组合 52"/>
          <p:cNvGrpSpPr/>
          <p:nvPr/>
        </p:nvGrpSpPr>
        <p:grpSpPr>
          <a:xfrm>
            <a:off x="6528048" y="5229200"/>
            <a:ext cx="3244284" cy="697360"/>
            <a:chOff x="6226742" y="4766373"/>
            <a:chExt cx="3244284" cy="697360"/>
          </a:xfrm>
        </p:grpSpPr>
        <p:graphicFrame>
          <p:nvGraphicFramePr>
            <p:cNvPr id="54" name="对象 53"/>
            <p:cNvGraphicFramePr>
              <a:graphicFrameLocks noChangeAspect="1"/>
            </p:cNvGraphicFramePr>
            <p:nvPr>
              <p:extLst>
                <p:ext uri="{D42A27DB-BD31-4B8C-83A1-F6EECF244321}">
                  <p14:modId xmlns:p14="http://schemas.microsoft.com/office/powerpoint/2010/main" val="4287104293"/>
                </p:ext>
              </p:extLst>
            </p:nvPr>
          </p:nvGraphicFramePr>
          <p:xfrm>
            <a:off x="6781799" y="4839627"/>
            <a:ext cx="1038225" cy="418174"/>
          </p:xfrm>
          <a:graphic>
            <a:graphicData uri="http://schemas.openxmlformats.org/presentationml/2006/ole">
              <mc:AlternateContent xmlns:mc="http://schemas.openxmlformats.org/markup-compatibility/2006">
                <mc:Choice xmlns:v="urn:schemas-microsoft-com:vml" Requires="v">
                  <p:oleObj spid="_x0000_s686743" name="Equation" r:id="rId25" imgW="685800" imgH="279400" progId="Equation.DSMT4">
                    <p:embed/>
                  </p:oleObj>
                </mc:Choice>
                <mc:Fallback>
                  <p:oleObj name="Equation" r:id="rId25" imgW="685800" imgH="2794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81799" y="4839627"/>
                          <a:ext cx="1038225" cy="418174"/>
                        </a:xfrm>
                        <a:prstGeom prst="rect">
                          <a:avLst/>
                        </a:prstGeom>
                        <a:noFill/>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2489541516"/>
                </p:ext>
              </p:extLst>
            </p:nvPr>
          </p:nvGraphicFramePr>
          <p:xfrm>
            <a:off x="8172450" y="4869773"/>
            <a:ext cx="857250" cy="379439"/>
          </p:xfrm>
          <a:graphic>
            <a:graphicData uri="http://schemas.openxmlformats.org/presentationml/2006/ole">
              <mc:AlternateContent xmlns:mc="http://schemas.openxmlformats.org/markup-compatibility/2006">
                <mc:Choice xmlns:v="urn:schemas-microsoft-com:vml" Requires="v">
                  <p:oleObj spid="_x0000_s686744" name="Equation" r:id="rId27" imgW="583947" imgH="253890" progId="Equation.DSMT4">
                    <p:embed/>
                  </p:oleObj>
                </mc:Choice>
                <mc:Fallback>
                  <p:oleObj name="Equation" r:id="rId27" imgW="583947" imgH="25389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72450" y="4869773"/>
                          <a:ext cx="857250" cy="379439"/>
                        </a:xfrm>
                        <a:prstGeom prst="rect">
                          <a:avLst/>
                        </a:prstGeom>
                        <a:noFill/>
                      </p:spPr>
                    </p:pic>
                  </p:oleObj>
                </mc:Fallback>
              </mc:AlternateContent>
            </a:graphicData>
          </a:graphic>
        </p:graphicFrame>
        <p:sp>
          <p:nvSpPr>
            <p:cNvPr id="56" name="内容占位符 2"/>
            <p:cNvSpPr txBox="1">
              <a:spLocks/>
            </p:cNvSpPr>
            <p:nvPr/>
          </p:nvSpPr>
          <p:spPr>
            <a:xfrm>
              <a:off x="6226742" y="4766373"/>
              <a:ext cx="3244284" cy="697360"/>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使              ，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sp>
        <p:nvSpPr>
          <p:cNvPr id="57" name="内容占位符 2"/>
          <p:cNvSpPr txBox="1">
            <a:spLocks/>
          </p:cNvSpPr>
          <p:nvPr/>
        </p:nvSpPr>
        <p:spPr>
          <a:xfrm>
            <a:off x="9457532" y="5211281"/>
            <a:ext cx="1982678" cy="79508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即</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a:t>
            </a:r>
            <a:endParaRPr kumimoji="0" lang="zh-CN" altLang="en-US" b="0" dirty="0">
              <a:solidFill>
                <a:prstClr val="black"/>
              </a:solidFill>
              <a:latin typeface="Arial"/>
              <a:ea typeface="微软雅黑"/>
            </a:endParaRPr>
          </a:p>
        </p:txBody>
      </p:sp>
    </p:spTree>
    <p:extLst>
      <p:ext uri="{BB962C8B-B14F-4D97-AF65-F5344CB8AC3E}">
        <p14:creationId xmlns:p14="http://schemas.microsoft.com/office/powerpoint/2010/main" val="15314447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2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up)">
                                      <p:cBhvr>
                                        <p:cTn id="42" dur="500"/>
                                        <p:tgtEl>
                                          <p:spTgt spid="30"/>
                                        </p:tgtEl>
                                      </p:cBhvr>
                                    </p:animEffect>
                                  </p:childTnLst>
                                </p:cTn>
                              </p:par>
                            </p:childTnLst>
                          </p:cTn>
                        </p:par>
                        <p:par>
                          <p:cTn id="43" fill="hold">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up)">
                                      <p:cBhvr>
                                        <p:cTn id="46" dur="500"/>
                                        <p:tgtEl>
                                          <p:spTgt spid="34"/>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up)">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up)">
                                      <p:cBhvr>
                                        <p:cTn id="55" dur="500"/>
                                        <p:tgtEl>
                                          <p:spTgt spid="35"/>
                                        </p:tgtEl>
                                      </p:cBhvr>
                                    </p:animEffect>
                                  </p:childTnLst>
                                </p:cTn>
                              </p:par>
                              <p:par>
                                <p:cTn id="56" presetID="22" presetClass="entr" presetSubtype="1"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up)">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up)">
                                      <p:cBhvr>
                                        <p:cTn id="63" dur="500"/>
                                        <p:tgtEl>
                                          <p:spTgt spid="33"/>
                                        </p:tgtEl>
                                      </p:cBhvr>
                                    </p:animEffect>
                                  </p:childTnLst>
                                </p:cTn>
                              </p:par>
                              <p:par>
                                <p:cTn id="64" presetID="22" presetClass="entr" presetSubtype="1"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up)">
                                      <p:cBhvr>
                                        <p:cTn id="66" dur="500"/>
                                        <p:tgtEl>
                                          <p:spTgt spid="3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3" grpId="0"/>
      <p:bldP spid="28" grpId="0"/>
      <p:bldP spid="29" grpId="0"/>
      <p:bldP spid="30" grpId="0"/>
      <p:bldP spid="31" grpId="0"/>
      <p:bldP spid="32" grpId="0" animBg="1"/>
      <p:bldP spid="33" grpId="0" animBg="1"/>
      <p:bldP spid="34" grpId="0" animBg="1"/>
      <p:bldP spid="35" grpId="0" animBg="1"/>
      <p:bldP spid="38" grpId="0"/>
      <p:bldP spid="49" grpId="0"/>
      <p:bldP spid="5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
        <p:nvSpPr>
          <p:cNvPr id="5" name="Rectangle 2"/>
          <p:cNvSpPr txBox="1">
            <a:spLocks noChangeArrowheads="1"/>
          </p:cNvSpPr>
          <p:nvPr/>
        </p:nvSpPr>
        <p:spPr bwMode="auto">
          <a:xfrm>
            <a:off x="767356" y="614362"/>
            <a:ext cx="655278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二、零点定理与介值定理</a:t>
            </a:r>
            <a:endParaRPr lang="zh-CN" altLang="en-US" sz="2800" kern="0" dirty="0">
              <a:solidFill>
                <a:schemeClr val="tx1"/>
              </a:solidFill>
            </a:endParaRPr>
          </a:p>
        </p:txBody>
      </p:sp>
      <p:sp>
        <p:nvSpPr>
          <p:cNvPr id="42" name="内容占位符 2"/>
          <p:cNvSpPr txBox="1">
            <a:spLocks/>
          </p:cNvSpPr>
          <p:nvPr/>
        </p:nvSpPr>
        <p:spPr>
          <a:xfrm>
            <a:off x="911424" y="1343087"/>
            <a:ext cx="10971372" cy="116761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smtClean="0">
                <a:ln>
                  <a:noFill/>
                </a:ln>
                <a:solidFill>
                  <a:srgbClr val="FF9500"/>
                </a:solidFill>
                <a:effectLst/>
                <a:uLnTx/>
                <a:uFillTx/>
                <a:latin typeface="Arial"/>
                <a:ea typeface="微软雅黑"/>
              </a:rPr>
              <a:t>定理６</a:t>
            </a:r>
            <a:r>
              <a:rPr kumimoji="0" lang="en-US" altLang="zh-CN" sz="2400" b="0" i="0" u="none" strike="noStrike" kern="1200" cap="none" spc="0" normalizeH="0" baseline="0" noProof="0" smtClean="0">
                <a:ln>
                  <a:noFill/>
                </a:ln>
                <a:solidFill>
                  <a:srgbClr val="FF9500"/>
                </a:solidFill>
                <a:effectLst/>
                <a:uLnTx/>
                <a:uFillTx/>
                <a:latin typeface="Arial"/>
                <a:ea typeface="微软雅黑"/>
              </a:rPr>
              <a:t>(</a:t>
            </a:r>
            <a:r>
              <a:rPr kumimoji="0" lang="zh-CN" altLang="en-US" sz="2400" b="0" i="0" u="none" strike="noStrike" kern="1200" cap="none" spc="0" normalizeH="0" baseline="0" noProof="0" smtClean="0">
                <a:ln>
                  <a:noFill/>
                </a:ln>
                <a:solidFill>
                  <a:srgbClr val="FF9500"/>
                </a:solidFill>
                <a:effectLst/>
                <a:uLnTx/>
                <a:uFillTx/>
                <a:latin typeface="Arial"/>
                <a:ea typeface="微软雅黑"/>
              </a:rPr>
              <a:t>零点定理</a:t>
            </a:r>
            <a:r>
              <a:rPr kumimoji="0" lang="en-US" altLang="zh-CN" sz="2400" b="0" i="0" u="none" strike="noStrike" kern="1200" cap="none" spc="0" normalizeH="0" baseline="0" noProof="0" smtClean="0">
                <a:ln>
                  <a:noFill/>
                </a:ln>
                <a:solidFill>
                  <a:srgbClr val="FF9500"/>
                </a:solidFill>
                <a:effectLst/>
                <a:uLnTx/>
                <a:uFillTx/>
                <a:latin typeface="Arial"/>
                <a:ea typeface="微软雅黑"/>
              </a:rPr>
              <a:t>)</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　若函数</a:t>
            </a:r>
            <a:r>
              <a:rPr kumimoji="0" lang="en-US" altLang="zh-CN" sz="2400" b="0" i="0" u="none" strike="noStrike" kern="1200" cap="none" spc="0" normalizeH="0" baseline="0" noProof="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在</a:t>
            </a:r>
            <a:r>
              <a:rPr kumimoji="0" lang="en-US" altLang="zh-CN" sz="2400" b="0" i="0" u="none" strike="noStrike" kern="1200" cap="none" spc="0" normalizeH="0" baseline="0" noProof="0" smtClean="0">
                <a:ln>
                  <a:noFill/>
                </a:ln>
                <a:solidFill>
                  <a:sysClr val="windowText" lastClr="000000"/>
                </a:solidFill>
                <a:effectLst/>
                <a:uLnTx/>
                <a:uFillTx/>
                <a:latin typeface="Arial"/>
                <a:ea typeface="微软雅黑"/>
              </a:rPr>
              <a:t> </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 a,b </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 </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上</a:t>
            </a:r>
            <a:r>
              <a:rPr kumimoji="0" lang="zh-CN" altLang="en-US" sz="2400" b="0" i="0" u="none" strike="noStrike" kern="1200" cap="none" spc="0" normalizeH="0" baseline="0" noProof="0" smtClean="0">
                <a:ln>
                  <a:noFill/>
                </a:ln>
                <a:solidFill>
                  <a:srgbClr val="FF9500"/>
                </a:solidFill>
                <a:effectLst/>
                <a:uLnTx/>
                <a:uFillTx/>
                <a:latin typeface="Arial"/>
                <a:ea typeface="微软雅黑"/>
              </a:rPr>
              <a:t>连续</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 且 </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f </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a</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 ·f </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b</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)&lt;0</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，则</a:t>
            </a:r>
            <a:r>
              <a:rPr kumimoji="0" lang="zh-CN" altLang="en-US" sz="2400" b="0" i="0" u="none" strike="noStrike" kern="1200" cap="none" spc="0" normalizeH="0" baseline="0" noProof="0" smtClean="0">
                <a:ln>
                  <a:noFill/>
                </a:ln>
                <a:solidFill>
                  <a:srgbClr val="FF9500"/>
                </a:solidFill>
                <a:effectLst/>
                <a:uLnTx/>
                <a:uFillTx/>
                <a:latin typeface="Arial"/>
                <a:ea typeface="微软雅黑"/>
              </a:rPr>
              <a:t>至少存在</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一点            ，使</a:t>
            </a:r>
            <a:r>
              <a:rPr kumimoji="0" lang="en-US" altLang="zh-CN" sz="2400" b="0" i="0" u="none" strike="noStrike" kern="1200" cap="none" spc="0" normalizeH="0" baseline="0" noProof="0" smtClean="0">
                <a:ln>
                  <a:noFill/>
                </a:ln>
                <a:solidFill>
                  <a:sysClr val="windowText" lastClr="000000"/>
                </a:solidFill>
                <a:effectLst/>
                <a:uLnTx/>
                <a:uFillTx/>
                <a:latin typeface="Arial"/>
                <a:ea typeface="微软雅黑"/>
              </a:rPr>
              <a:t>            .</a:t>
            </a:r>
            <a:endPar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endParaRPr>
          </a:p>
        </p:txBody>
      </p:sp>
      <p:graphicFrame>
        <p:nvGraphicFramePr>
          <p:cNvPr id="43" name="对象 42"/>
          <p:cNvGraphicFramePr>
            <a:graphicFrameLocks noChangeAspect="1"/>
          </p:cNvGraphicFramePr>
          <p:nvPr>
            <p:extLst>
              <p:ext uri="{D42A27DB-BD31-4B8C-83A1-F6EECF244321}">
                <p14:modId xmlns:p14="http://schemas.microsoft.com/office/powerpoint/2010/main" val="2683679901"/>
              </p:ext>
            </p:extLst>
          </p:nvPr>
        </p:nvGraphicFramePr>
        <p:xfrm>
          <a:off x="4597677" y="1429103"/>
          <a:ext cx="676275" cy="468191"/>
        </p:xfrm>
        <a:graphic>
          <a:graphicData uri="http://schemas.openxmlformats.org/presentationml/2006/ole">
            <mc:AlternateContent xmlns:mc="http://schemas.openxmlformats.org/markup-compatibility/2006">
              <mc:Choice xmlns:v="urn:schemas-microsoft-com:vml" Requires="v">
                <p:oleObj spid="_x0000_s691496"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677" y="1429103"/>
                        <a:ext cx="676275" cy="468191"/>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1994213775"/>
              </p:ext>
            </p:extLst>
          </p:nvPr>
        </p:nvGraphicFramePr>
        <p:xfrm>
          <a:off x="1635402" y="1926896"/>
          <a:ext cx="981076" cy="413892"/>
        </p:xfrm>
        <a:graphic>
          <a:graphicData uri="http://schemas.openxmlformats.org/presentationml/2006/ole">
            <mc:AlternateContent xmlns:mc="http://schemas.openxmlformats.org/markup-compatibility/2006">
              <mc:Choice xmlns:v="urn:schemas-microsoft-com:vml" Requires="v">
                <p:oleObj spid="_x0000_s691497" name="Equation" r:id="rId5" imgW="609336" imgH="253890" progId="Equation.DSMT4">
                  <p:embed/>
                </p:oleObj>
              </mc:Choice>
              <mc:Fallback>
                <p:oleObj name="Equation" r:id="rId5" imgW="609336"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5402" y="1926896"/>
                        <a:ext cx="981076" cy="413892"/>
                      </a:xfrm>
                      <a:prstGeom prst="rect">
                        <a:avLst/>
                      </a:prstGeom>
                      <a:noFill/>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2410588480"/>
              </p:ext>
            </p:extLst>
          </p:nvPr>
        </p:nvGraphicFramePr>
        <p:xfrm>
          <a:off x="3249134" y="1929302"/>
          <a:ext cx="933450" cy="400050"/>
        </p:xfrm>
        <a:graphic>
          <a:graphicData uri="http://schemas.openxmlformats.org/presentationml/2006/ole">
            <mc:AlternateContent xmlns:mc="http://schemas.openxmlformats.org/markup-compatibility/2006">
              <mc:Choice xmlns:v="urn:schemas-microsoft-com:vml" Requires="v">
                <p:oleObj spid="_x0000_s691498" name="Equation" r:id="rId7" imgW="596641" imgH="253890" progId="Equation.DSMT4">
                  <p:embed/>
                </p:oleObj>
              </mc:Choice>
              <mc:Fallback>
                <p:oleObj name="Equation" r:id="rId7" imgW="596641"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9134" y="1929302"/>
                        <a:ext cx="933450" cy="400050"/>
                      </a:xfrm>
                      <a:prstGeom prst="rect">
                        <a:avLst/>
                      </a:prstGeom>
                      <a:noFill/>
                    </p:spPr>
                  </p:pic>
                </p:oleObj>
              </mc:Fallback>
            </mc:AlternateContent>
          </a:graphicData>
        </a:graphic>
      </p:graphicFrame>
      <p:sp>
        <p:nvSpPr>
          <p:cNvPr id="46" name="Rectangle 50"/>
          <p:cNvSpPr>
            <a:spLocks noChangeArrowheads="1"/>
          </p:cNvSpPr>
          <p:nvPr/>
        </p:nvSpPr>
        <p:spPr bwMode="auto">
          <a:xfrm>
            <a:off x="3876901" y="3298887"/>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smtClean="0">
                <a:solidFill>
                  <a:srgbClr val="000000"/>
                </a:solidFill>
                <a:cs typeface="宋体" pitchFamily="2" charset="-122"/>
              </a:rPr>
              <a:t>y</a:t>
            </a:r>
            <a:endParaRPr kumimoji="0" lang="zh-CN" altLang="zh-CN" sz="2400" b="0" smtClean="0">
              <a:solidFill>
                <a:prstClr val="black"/>
              </a:solidFill>
              <a:latin typeface="Arial" pitchFamily="34" charset="0"/>
              <a:cs typeface="宋体" pitchFamily="2" charset="-122"/>
            </a:endParaRPr>
          </a:p>
        </p:txBody>
      </p:sp>
      <p:sp>
        <p:nvSpPr>
          <p:cNvPr id="47" name="Line 51"/>
          <p:cNvSpPr>
            <a:spLocks noChangeShapeType="1"/>
          </p:cNvSpPr>
          <p:nvPr/>
        </p:nvSpPr>
        <p:spPr bwMode="auto">
          <a:xfrm>
            <a:off x="3495975" y="4596094"/>
            <a:ext cx="4516205"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48" name="Freeform 52"/>
          <p:cNvSpPr>
            <a:spLocks/>
          </p:cNvSpPr>
          <p:nvPr/>
        </p:nvSpPr>
        <p:spPr bwMode="auto">
          <a:xfrm>
            <a:off x="7988158" y="4565208"/>
            <a:ext cx="123544" cy="65204"/>
          </a:xfrm>
          <a:custGeom>
            <a:avLst/>
            <a:gdLst>
              <a:gd name="T0" fmla="*/ 0 w 36"/>
              <a:gd name="T1" fmla="*/ 19 h 19"/>
              <a:gd name="T2" fmla="*/ 36 w 36"/>
              <a:gd name="T3" fmla="*/ 9 h 19"/>
              <a:gd name="T4" fmla="*/ 0 w 36"/>
              <a:gd name="T5" fmla="*/ 0 h 19"/>
              <a:gd name="T6" fmla="*/ 0 w 36"/>
              <a:gd name="T7" fmla="*/ 19 h 19"/>
            </a:gdLst>
            <a:ahLst/>
            <a:cxnLst>
              <a:cxn ang="0">
                <a:pos x="T0" y="T1"/>
              </a:cxn>
              <a:cxn ang="0">
                <a:pos x="T2" y="T3"/>
              </a:cxn>
              <a:cxn ang="0">
                <a:pos x="T4" y="T5"/>
              </a:cxn>
              <a:cxn ang="0">
                <a:pos x="T6" y="T7"/>
              </a:cxn>
            </a:cxnLst>
            <a:rect l="0" t="0" r="r" b="b"/>
            <a:pathLst>
              <a:path w="36" h="19">
                <a:moveTo>
                  <a:pt x="0" y="19"/>
                </a:moveTo>
                <a:lnTo>
                  <a:pt x="36" y="9"/>
                </a:lnTo>
                <a:lnTo>
                  <a:pt x="0" y="0"/>
                </a:lnTo>
                <a:lnTo>
                  <a:pt x="0" y="19"/>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49" name="Line 53"/>
          <p:cNvSpPr>
            <a:spLocks noChangeShapeType="1"/>
          </p:cNvSpPr>
          <p:nvPr/>
        </p:nvSpPr>
        <p:spPr bwMode="auto">
          <a:xfrm flipH="1" flipV="1">
            <a:off x="4120556" y="3487633"/>
            <a:ext cx="16911" cy="2594415"/>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50" name="Freeform 54"/>
          <p:cNvSpPr>
            <a:spLocks/>
          </p:cNvSpPr>
          <p:nvPr/>
        </p:nvSpPr>
        <p:spPr bwMode="auto">
          <a:xfrm>
            <a:off x="4089671" y="3391544"/>
            <a:ext cx="61772" cy="120112"/>
          </a:xfrm>
          <a:custGeom>
            <a:avLst/>
            <a:gdLst>
              <a:gd name="T0" fmla="*/ 18 w 18"/>
              <a:gd name="T1" fmla="*/ 35 h 35"/>
              <a:gd name="T2" fmla="*/ 9 w 18"/>
              <a:gd name="T3" fmla="*/ 0 h 35"/>
              <a:gd name="T4" fmla="*/ 0 w 18"/>
              <a:gd name="T5" fmla="*/ 35 h 35"/>
              <a:gd name="T6" fmla="*/ 18 w 18"/>
              <a:gd name="T7" fmla="*/ 35 h 35"/>
            </a:gdLst>
            <a:ahLst/>
            <a:cxnLst>
              <a:cxn ang="0">
                <a:pos x="T0" y="T1"/>
              </a:cxn>
              <a:cxn ang="0">
                <a:pos x="T2" y="T3"/>
              </a:cxn>
              <a:cxn ang="0">
                <a:pos x="T4" y="T5"/>
              </a:cxn>
              <a:cxn ang="0">
                <a:pos x="T6" y="T7"/>
              </a:cxn>
            </a:cxnLst>
            <a:rect l="0" t="0" r="r" b="b"/>
            <a:pathLst>
              <a:path w="18" h="35">
                <a:moveTo>
                  <a:pt x="18" y="35"/>
                </a:moveTo>
                <a:lnTo>
                  <a:pt x="9" y="0"/>
                </a:lnTo>
                <a:lnTo>
                  <a:pt x="0" y="35"/>
                </a:lnTo>
                <a:lnTo>
                  <a:pt x="18" y="35"/>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51" name="Rectangle 56"/>
          <p:cNvSpPr>
            <a:spLocks noChangeArrowheads="1"/>
          </p:cNvSpPr>
          <p:nvPr/>
        </p:nvSpPr>
        <p:spPr bwMode="auto">
          <a:xfrm>
            <a:off x="3471953" y="462698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a</a:t>
            </a:r>
            <a:endParaRPr kumimoji="0" lang="zh-CN" altLang="zh-CN" sz="2400" b="0" dirty="0" smtClean="0">
              <a:solidFill>
                <a:prstClr val="black"/>
              </a:solidFill>
              <a:latin typeface="Arial" pitchFamily="34" charset="0"/>
              <a:cs typeface="宋体" pitchFamily="2" charset="-122"/>
            </a:endParaRPr>
          </a:p>
        </p:txBody>
      </p:sp>
      <p:sp>
        <p:nvSpPr>
          <p:cNvPr id="52" name="Rectangle 57"/>
          <p:cNvSpPr>
            <a:spLocks noChangeArrowheads="1"/>
          </p:cNvSpPr>
          <p:nvPr/>
        </p:nvSpPr>
        <p:spPr bwMode="auto">
          <a:xfrm>
            <a:off x="3818561" y="4651003"/>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O</a:t>
            </a:r>
            <a:endParaRPr kumimoji="0" lang="zh-CN" altLang="zh-CN" sz="2400" b="0" dirty="0" smtClean="0">
              <a:solidFill>
                <a:prstClr val="black"/>
              </a:solidFill>
              <a:latin typeface="Arial" pitchFamily="34" charset="0"/>
              <a:cs typeface="宋体" pitchFamily="2" charset="-122"/>
            </a:endParaRPr>
          </a:p>
        </p:txBody>
      </p:sp>
      <p:sp>
        <p:nvSpPr>
          <p:cNvPr id="53" name="Rectangle 58"/>
          <p:cNvSpPr>
            <a:spLocks noChangeArrowheads="1"/>
          </p:cNvSpPr>
          <p:nvPr/>
        </p:nvSpPr>
        <p:spPr bwMode="auto">
          <a:xfrm>
            <a:off x="7940113" y="4626980"/>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latin typeface="Times New Roman Italic" pitchFamily="18" charset="0"/>
                <a:cs typeface="Times New Roman Italic" pitchFamily="18" charset="0"/>
              </a:rPr>
              <a:t>x</a:t>
            </a:r>
            <a:endParaRPr kumimoji="0" lang="zh-CN" altLang="zh-CN" sz="2400" b="0" dirty="0" smtClean="0">
              <a:solidFill>
                <a:prstClr val="black"/>
              </a:solidFill>
              <a:latin typeface="Times New Roman Italic" pitchFamily="18" charset="0"/>
              <a:cs typeface="Times New Roman Italic" pitchFamily="18" charset="0"/>
            </a:endParaRPr>
          </a:p>
        </p:txBody>
      </p:sp>
      <p:sp>
        <p:nvSpPr>
          <p:cNvPr id="54" name="Rectangle 59"/>
          <p:cNvSpPr>
            <a:spLocks noChangeArrowheads="1"/>
          </p:cNvSpPr>
          <p:nvPr/>
        </p:nvSpPr>
        <p:spPr bwMode="auto">
          <a:xfrm>
            <a:off x="7449371" y="462698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b</a:t>
            </a:r>
            <a:endParaRPr kumimoji="0" lang="zh-CN" altLang="zh-CN" sz="2400" b="0" dirty="0" smtClean="0">
              <a:solidFill>
                <a:prstClr val="black"/>
              </a:solidFill>
              <a:latin typeface="Arial" pitchFamily="34" charset="0"/>
              <a:cs typeface="宋体" pitchFamily="2" charset="-122"/>
            </a:endParaRPr>
          </a:p>
        </p:txBody>
      </p:sp>
      <p:sp>
        <p:nvSpPr>
          <p:cNvPr id="55" name="Oval 60"/>
          <p:cNvSpPr>
            <a:spLocks noChangeArrowheads="1"/>
          </p:cNvSpPr>
          <p:nvPr/>
        </p:nvSpPr>
        <p:spPr bwMode="auto">
          <a:xfrm>
            <a:off x="5102042" y="4548050"/>
            <a:ext cx="96089" cy="10638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56" name="Oval 61"/>
          <p:cNvSpPr>
            <a:spLocks noChangeArrowheads="1"/>
          </p:cNvSpPr>
          <p:nvPr/>
        </p:nvSpPr>
        <p:spPr bwMode="auto">
          <a:xfrm>
            <a:off x="5857031" y="4548050"/>
            <a:ext cx="96089" cy="10638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57" name="Oval 62"/>
          <p:cNvSpPr>
            <a:spLocks noChangeArrowheads="1"/>
          </p:cNvSpPr>
          <p:nvPr/>
        </p:nvSpPr>
        <p:spPr bwMode="auto">
          <a:xfrm>
            <a:off x="6423272" y="4548050"/>
            <a:ext cx="106385" cy="10638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nvGrpSpPr>
          <p:cNvPr id="58" name="组合 57"/>
          <p:cNvGrpSpPr/>
          <p:nvPr/>
        </p:nvGrpSpPr>
        <p:grpSpPr>
          <a:xfrm>
            <a:off x="5201563" y="3789629"/>
            <a:ext cx="777880" cy="403650"/>
            <a:chOff x="4899660" y="3473485"/>
            <a:chExt cx="777880" cy="403650"/>
          </a:xfrm>
        </p:grpSpPr>
        <p:sp>
          <p:nvSpPr>
            <p:cNvPr id="59" name="Rectangle 63"/>
            <p:cNvSpPr>
              <a:spLocks noChangeArrowheads="1"/>
            </p:cNvSpPr>
            <p:nvPr/>
          </p:nvSpPr>
          <p:spPr bwMode="auto">
            <a:xfrm>
              <a:off x="4899660" y="3507803"/>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smtClean="0">
                  <a:solidFill>
                    <a:srgbClr val="000000"/>
                  </a:solidFill>
                  <a:cs typeface="宋体" pitchFamily="2" charset="-122"/>
                </a:rPr>
                <a:t>y</a:t>
              </a:r>
              <a:endParaRPr kumimoji="0" lang="zh-CN" altLang="zh-CN" sz="2400" b="0" smtClean="0">
                <a:solidFill>
                  <a:prstClr val="black"/>
                </a:solidFill>
                <a:latin typeface="Arial" pitchFamily="34" charset="0"/>
                <a:cs typeface="宋体" pitchFamily="2" charset="-122"/>
              </a:endParaRPr>
            </a:p>
          </p:txBody>
        </p:sp>
        <p:sp>
          <p:nvSpPr>
            <p:cNvPr id="60" name="Rectangle 64"/>
            <p:cNvSpPr>
              <a:spLocks noChangeArrowheads="1"/>
            </p:cNvSpPr>
            <p:nvPr/>
          </p:nvSpPr>
          <p:spPr bwMode="auto">
            <a:xfrm>
              <a:off x="5047226" y="3473485"/>
              <a:ext cx="168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smtClean="0">
                  <a:solidFill>
                    <a:srgbClr val="000000"/>
                  </a:solidFill>
                  <a:latin typeface="Symbol" pitchFamily="18" charset="2"/>
                  <a:cs typeface="宋体" pitchFamily="2" charset="-122"/>
                </a:rPr>
                <a:t>=</a:t>
              </a:r>
              <a:endParaRPr kumimoji="0" lang="zh-CN" altLang="zh-CN" sz="2400" b="0" smtClean="0">
                <a:solidFill>
                  <a:prstClr val="black"/>
                </a:solidFill>
                <a:latin typeface="Arial" pitchFamily="34" charset="0"/>
                <a:cs typeface="宋体" pitchFamily="2" charset="-122"/>
              </a:endParaRPr>
            </a:p>
          </p:txBody>
        </p:sp>
        <p:sp>
          <p:nvSpPr>
            <p:cNvPr id="61" name="Rectangle 65"/>
            <p:cNvSpPr>
              <a:spLocks noChangeArrowheads="1"/>
            </p:cNvSpPr>
            <p:nvPr/>
          </p:nvSpPr>
          <p:spPr bwMode="auto">
            <a:xfrm>
              <a:off x="5211951" y="3507803"/>
              <a:ext cx="8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smtClean="0">
                  <a:solidFill>
                    <a:srgbClr val="000000"/>
                  </a:solidFill>
                  <a:cs typeface="宋体" pitchFamily="2" charset="-122"/>
                </a:rPr>
                <a:t>f</a:t>
              </a:r>
              <a:endParaRPr kumimoji="0" lang="zh-CN" altLang="zh-CN" sz="2400" b="0" smtClean="0">
                <a:solidFill>
                  <a:prstClr val="black"/>
                </a:solidFill>
                <a:latin typeface="Arial" pitchFamily="34" charset="0"/>
                <a:cs typeface="宋体" pitchFamily="2" charset="-122"/>
              </a:endParaRPr>
            </a:p>
          </p:txBody>
        </p:sp>
        <p:sp>
          <p:nvSpPr>
            <p:cNvPr id="62" name="Rectangle 66"/>
            <p:cNvSpPr>
              <a:spLocks noChangeArrowheads="1"/>
            </p:cNvSpPr>
            <p:nvPr/>
          </p:nvSpPr>
          <p:spPr bwMode="auto">
            <a:xfrm>
              <a:off x="5338927" y="3507803"/>
              <a:ext cx="102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dirty="0" smtClean="0">
                  <a:solidFill>
                    <a:srgbClr val="000000"/>
                  </a:solidFill>
                  <a:cs typeface="宋体" pitchFamily="2" charset="-122"/>
                </a:rPr>
                <a:t>(</a:t>
              </a:r>
              <a:endParaRPr kumimoji="0" lang="zh-CN" altLang="zh-CN" sz="2400" b="0" dirty="0" smtClean="0">
                <a:solidFill>
                  <a:prstClr val="black"/>
                </a:solidFill>
                <a:latin typeface="Arial" pitchFamily="34" charset="0"/>
                <a:cs typeface="宋体" pitchFamily="2" charset="-122"/>
              </a:endParaRPr>
            </a:p>
          </p:txBody>
        </p:sp>
        <p:sp>
          <p:nvSpPr>
            <p:cNvPr id="63" name="Rectangle 67"/>
            <p:cNvSpPr>
              <a:spLocks noChangeArrowheads="1"/>
            </p:cNvSpPr>
            <p:nvPr/>
          </p:nvSpPr>
          <p:spPr bwMode="auto">
            <a:xfrm>
              <a:off x="5438448" y="3507803"/>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x</a:t>
              </a:r>
              <a:endParaRPr kumimoji="0" lang="zh-CN" altLang="zh-CN" sz="2400" b="0" dirty="0" smtClean="0">
                <a:solidFill>
                  <a:prstClr val="black"/>
                </a:solidFill>
                <a:latin typeface="Arial" pitchFamily="34" charset="0"/>
                <a:cs typeface="宋体" pitchFamily="2" charset="-122"/>
              </a:endParaRPr>
            </a:p>
          </p:txBody>
        </p:sp>
        <p:sp>
          <p:nvSpPr>
            <p:cNvPr id="64" name="Rectangle 68"/>
            <p:cNvSpPr>
              <a:spLocks noChangeArrowheads="1"/>
            </p:cNvSpPr>
            <p:nvPr/>
          </p:nvSpPr>
          <p:spPr bwMode="auto">
            <a:xfrm>
              <a:off x="5574948" y="3502060"/>
              <a:ext cx="102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dirty="0" smtClean="0">
                  <a:solidFill>
                    <a:srgbClr val="000000"/>
                  </a:solidFill>
                  <a:latin typeface="Symbol" pitchFamily="18" charset="2"/>
                  <a:cs typeface="宋体" pitchFamily="2" charset="-122"/>
                </a:rPr>
                <a:t>)</a:t>
              </a:r>
              <a:endParaRPr kumimoji="0" lang="zh-CN" altLang="zh-CN" sz="2400" b="0" dirty="0" smtClean="0">
                <a:solidFill>
                  <a:prstClr val="black"/>
                </a:solidFill>
                <a:latin typeface="Arial" pitchFamily="34" charset="0"/>
                <a:cs typeface="宋体" pitchFamily="2" charset="-122"/>
              </a:endParaRPr>
            </a:p>
          </p:txBody>
        </p:sp>
      </p:grpSp>
      <p:grpSp>
        <p:nvGrpSpPr>
          <p:cNvPr id="65" name="组合 64"/>
          <p:cNvGrpSpPr/>
          <p:nvPr/>
        </p:nvGrpSpPr>
        <p:grpSpPr>
          <a:xfrm>
            <a:off x="3722472" y="3594019"/>
            <a:ext cx="3843579" cy="2488030"/>
            <a:chOff x="3420569" y="3277875"/>
            <a:chExt cx="3843579" cy="2488030"/>
          </a:xfrm>
        </p:grpSpPr>
        <p:sp>
          <p:nvSpPr>
            <p:cNvPr id="66" name="Freeform 55"/>
            <p:cNvSpPr>
              <a:spLocks/>
            </p:cNvSpPr>
            <p:nvPr/>
          </p:nvSpPr>
          <p:spPr bwMode="auto">
            <a:xfrm>
              <a:off x="3420569" y="4279950"/>
              <a:ext cx="1420751" cy="1485955"/>
            </a:xfrm>
            <a:custGeom>
              <a:avLst/>
              <a:gdLst>
                <a:gd name="T0" fmla="*/ 0 w 175"/>
                <a:gd name="T1" fmla="*/ 114 h 183"/>
                <a:gd name="T2" fmla="*/ 69 w 175"/>
                <a:gd name="T3" fmla="*/ 181 h 183"/>
                <a:gd name="T4" fmla="*/ 151 w 175"/>
                <a:gd name="T5" fmla="*/ 66 h 183"/>
                <a:gd name="T6" fmla="*/ 175 w 175"/>
                <a:gd name="T7" fmla="*/ 0 h 183"/>
              </a:gdLst>
              <a:ahLst/>
              <a:cxnLst>
                <a:cxn ang="0">
                  <a:pos x="T0" y="T1"/>
                </a:cxn>
                <a:cxn ang="0">
                  <a:pos x="T2" y="T3"/>
                </a:cxn>
                <a:cxn ang="0">
                  <a:pos x="T4" y="T5"/>
                </a:cxn>
                <a:cxn ang="0">
                  <a:pos x="T6" y="T7"/>
                </a:cxn>
              </a:cxnLst>
              <a:rect l="0" t="0" r="r" b="b"/>
              <a:pathLst>
                <a:path w="175" h="183">
                  <a:moveTo>
                    <a:pt x="0" y="114"/>
                  </a:moveTo>
                  <a:cubicBezTo>
                    <a:pt x="0" y="114"/>
                    <a:pt x="25" y="179"/>
                    <a:pt x="69" y="181"/>
                  </a:cubicBezTo>
                  <a:cubicBezTo>
                    <a:pt x="113" y="183"/>
                    <a:pt x="133" y="118"/>
                    <a:pt x="151" y="66"/>
                  </a:cubicBezTo>
                  <a:cubicBezTo>
                    <a:pt x="160" y="39"/>
                    <a:pt x="165" y="25"/>
                    <a:pt x="175"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67" name="Freeform 75"/>
            <p:cNvSpPr>
              <a:spLocks/>
            </p:cNvSpPr>
            <p:nvPr/>
          </p:nvSpPr>
          <p:spPr bwMode="auto">
            <a:xfrm>
              <a:off x="4848184" y="3277875"/>
              <a:ext cx="2415964" cy="1684997"/>
            </a:xfrm>
            <a:custGeom>
              <a:avLst/>
              <a:gdLst>
                <a:gd name="T0" fmla="*/ 0 w 298"/>
                <a:gd name="T1" fmla="*/ 124 h 208"/>
                <a:gd name="T2" fmla="*/ 70 w 298"/>
                <a:gd name="T3" fmla="*/ 103 h 208"/>
                <a:gd name="T4" fmla="*/ 166 w 298"/>
                <a:gd name="T5" fmla="*/ 111 h 208"/>
                <a:gd name="T6" fmla="*/ 298 w 298"/>
                <a:gd name="T7" fmla="*/ 71 h 208"/>
              </a:gdLst>
              <a:ahLst/>
              <a:cxnLst>
                <a:cxn ang="0">
                  <a:pos x="T0" y="T1"/>
                </a:cxn>
                <a:cxn ang="0">
                  <a:pos x="T2" y="T3"/>
                </a:cxn>
                <a:cxn ang="0">
                  <a:pos x="T4" y="T5"/>
                </a:cxn>
                <a:cxn ang="0">
                  <a:pos x="T6" y="T7"/>
                </a:cxn>
              </a:cxnLst>
              <a:rect l="0" t="0" r="r" b="b"/>
              <a:pathLst>
                <a:path w="298" h="208">
                  <a:moveTo>
                    <a:pt x="0" y="124"/>
                  </a:moveTo>
                  <a:cubicBezTo>
                    <a:pt x="0" y="124"/>
                    <a:pt x="29" y="66"/>
                    <a:pt x="70" y="103"/>
                  </a:cubicBezTo>
                  <a:cubicBezTo>
                    <a:pt x="109" y="136"/>
                    <a:pt x="125" y="208"/>
                    <a:pt x="166" y="111"/>
                  </a:cubicBezTo>
                  <a:cubicBezTo>
                    <a:pt x="207" y="14"/>
                    <a:pt x="243" y="0"/>
                    <a:pt x="298" y="7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pic>
        <p:nvPicPr>
          <p:cNvPr id="68" name="Picture 7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02042" y="4764319"/>
            <a:ext cx="230187" cy="345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7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70829" y="4745811"/>
            <a:ext cx="258762" cy="33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7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47880" y="4761596"/>
            <a:ext cx="234952" cy="319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Line 53"/>
          <p:cNvSpPr>
            <a:spLocks noChangeShapeType="1"/>
          </p:cNvSpPr>
          <p:nvPr/>
        </p:nvSpPr>
        <p:spPr bwMode="auto">
          <a:xfrm flipV="1">
            <a:off x="3715859" y="4596093"/>
            <a:ext cx="0" cy="904826"/>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72" name="Line 53"/>
          <p:cNvSpPr>
            <a:spLocks noChangeShapeType="1"/>
          </p:cNvSpPr>
          <p:nvPr/>
        </p:nvSpPr>
        <p:spPr bwMode="auto">
          <a:xfrm flipV="1">
            <a:off x="7556666" y="4143680"/>
            <a:ext cx="0" cy="457562"/>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nvGrpSpPr>
          <p:cNvPr id="73" name="组合 72"/>
          <p:cNvGrpSpPr/>
          <p:nvPr/>
        </p:nvGrpSpPr>
        <p:grpSpPr>
          <a:xfrm>
            <a:off x="911424" y="2276872"/>
            <a:ext cx="10971372" cy="1374722"/>
            <a:chOff x="609521" y="1960728"/>
            <a:chExt cx="10971372" cy="1374722"/>
          </a:xfrm>
        </p:grpSpPr>
        <p:graphicFrame>
          <p:nvGraphicFramePr>
            <p:cNvPr id="74" name="对象 73"/>
            <p:cNvGraphicFramePr>
              <a:graphicFrameLocks noChangeAspect="1"/>
            </p:cNvGraphicFramePr>
            <p:nvPr>
              <p:extLst>
                <p:ext uri="{D42A27DB-BD31-4B8C-83A1-F6EECF244321}">
                  <p14:modId xmlns:p14="http://schemas.microsoft.com/office/powerpoint/2010/main" val="3769728988"/>
                </p:ext>
              </p:extLst>
            </p:nvPr>
          </p:nvGraphicFramePr>
          <p:xfrm>
            <a:off x="4914899" y="2053084"/>
            <a:ext cx="981075" cy="413891"/>
          </p:xfrm>
          <a:graphic>
            <a:graphicData uri="http://schemas.openxmlformats.org/presentationml/2006/ole">
              <mc:AlternateContent xmlns:mc="http://schemas.openxmlformats.org/markup-compatibility/2006">
                <mc:Choice xmlns:v="urn:schemas-microsoft-com:vml" Requires="v">
                  <p:oleObj spid="_x0000_s691499" name="Equation" r:id="rId12" imgW="609336" imgH="253890" progId="Equation.DSMT4">
                    <p:embed/>
                  </p:oleObj>
                </mc:Choice>
                <mc:Fallback>
                  <p:oleObj name="Equation" r:id="rId12" imgW="609336" imgH="25389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4899" y="2053084"/>
                          <a:ext cx="981075" cy="413891"/>
                        </a:xfrm>
                        <a:prstGeom prst="rect">
                          <a:avLst/>
                        </a:prstGeom>
                        <a:noFill/>
                      </p:spPr>
                    </p:pic>
                  </p:oleObj>
                </mc:Fallback>
              </mc:AlternateContent>
            </a:graphicData>
          </a:graphic>
        </p:graphicFrame>
        <p:graphicFrame>
          <p:nvGraphicFramePr>
            <p:cNvPr id="75" name="对象 74"/>
            <p:cNvGraphicFramePr>
              <a:graphicFrameLocks noChangeAspect="1"/>
            </p:cNvGraphicFramePr>
            <p:nvPr>
              <p:extLst>
                <p:ext uri="{D42A27DB-BD31-4B8C-83A1-F6EECF244321}">
                  <p14:modId xmlns:p14="http://schemas.microsoft.com/office/powerpoint/2010/main" val="2274625216"/>
                </p:ext>
              </p:extLst>
            </p:nvPr>
          </p:nvGraphicFramePr>
          <p:xfrm>
            <a:off x="8191500" y="2114550"/>
            <a:ext cx="304800" cy="351692"/>
          </p:xfrm>
          <a:graphic>
            <a:graphicData uri="http://schemas.openxmlformats.org/presentationml/2006/ole">
              <mc:AlternateContent xmlns:mc="http://schemas.openxmlformats.org/markup-compatibility/2006">
                <mc:Choice xmlns:v="urn:schemas-microsoft-com:vml" Requires="v">
                  <p:oleObj spid="_x0000_s691500" name="Equation" r:id="rId14" imgW="126835" imgH="139518" progId="Equation.DSMT4">
                    <p:embed/>
                  </p:oleObj>
                </mc:Choice>
                <mc:Fallback>
                  <p:oleObj name="Equation" r:id="rId14" imgW="126835" imgH="13951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91500" y="2114550"/>
                          <a:ext cx="304800" cy="351692"/>
                        </a:xfrm>
                        <a:prstGeom prst="rect">
                          <a:avLst/>
                        </a:prstGeom>
                        <a:noFill/>
                      </p:spPr>
                    </p:pic>
                  </p:oleObj>
                </mc:Fallback>
              </mc:AlternateContent>
            </a:graphicData>
          </a:graphic>
        </p:graphicFrame>
        <p:graphicFrame>
          <p:nvGraphicFramePr>
            <p:cNvPr id="76" name="对象 75"/>
            <p:cNvGraphicFramePr>
              <a:graphicFrameLocks noChangeAspect="1"/>
            </p:cNvGraphicFramePr>
            <p:nvPr>
              <p:extLst>
                <p:ext uri="{D42A27DB-BD31-4B8C-83A1-F6EECF244321}">
                  <p14:modId xmlns:p14="http://schemas.microsoft.com/office/powerpoint/2010/main" val="667961698"/>
                </p:ext>
              </p:extLst>
            </p:nvPr>
          </p:nvGraphicFramePr>
          <p:xfrm>
            <a:off x="2314575" y="2590800"/>
            <a:ext cx="304800" cy="351692"/>
          </p:xfrm>
          <a:graphic>
            <a:graphicData uri="http://schemas.openxmlformats.org/presentationml/2006/ole">
              <mc:AlternateContent xmlns:mc="http://schemas.openxmlformats.org/markup-compatibility/2006">
                <mc:Choice xmlns:v="urn:schemas-microsoft-com:vml" Requires="v">
                  <p:oleObj spid="_x0000_s691501" name="Equation" r:id="rId16" imgW="126835" imgH="139518" progId="Equation.DSMT4">
                    <p:embed/>
                  </p:oleObj>
                </mc:Choice>
                <mc:Fallback>
                  <p:oleObj name="Equation" r:id="rId16" imgW="126835" imgH="13951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4575" y="2590800"/>
                          <a:ext cx="304800" cy="351692"/>
                        </a:xfrm>
                        <a:prstGeom prst="rect">
                          <a:avLst/>
                        </a:prstGeom>
                        <a:noFill/>
                      </p:spPr>
                    </p:pic>
                  </p:oleObj>
                </mc:Fallback>
              </mc:AlternateContent>
            </a:graphicData>
          </a:graphic>
        </p:graphicFrame>
        <p:sp>
          <p:nvSpPr>
            <p:cNvPr id="77" name="内容占位符 2"/>
            <p:cNvSpPr txBox="1">
              <a:spLocks/>
            </p:cNvSpPr>
            <p:nvPr/>
          </p:nvSpPr>
          <p:spPr>
            <a:xfrm>
              <a:off x="609521" y="1960728"/>
              <a:ext cx="10971372" cy="137472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从几何上看， 如果连续曲线弧</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的两个端点位于     轴的不同侧， 那么这段曲线弧与      轴至少有一个交点</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spTree>
    <p:extLst>
      <p:ext uri="{BB962C8B-B14F-4D97-AF65-F5344CB8AC3E}">
        <p14:creationId xmlns:p14="http://schemas.microsoft.com/office/powerpoint/2010/main" val="20932593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down)">
                                      <p:cBhvr>
                                        <p:cTn id="30" dur="500"/>
                                        <p:tgtEl>
                                          <p:spTgt spid="4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down)">
                                      <p:cBhvr>
                                        <p:cTn id="33" dur="500"/>
                                        <p:tgtEl>
                                          <p:spTgt spid="4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down)">
                                      <p:cBhvr>
                                        <p:cTn id="36" dur="500"/>
                                        <p:tgtEl>
                                          <p:spTgt spid="52"/>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wipe(left)">
                                      <p:cBhvr>
                                        <p:cTn id="40" dur="500"/>
                                        <p:tgtEl>
                                          <p:spTgt spid="65"/>
                                        </p:tgtEl>
                                      </p:cBhvr>
                                    </p:animEffect>
                                  </p:childTnLst>
                                </p:cTn>
                              </p:par>
                            </p:childTnLst>
                          </p:cTn>
                        </p:par>
                        <p:par>
                          <p:cTn id="41" fill="hold">
                            <p:stCondLst>
                              <p:cond delay="1500"/>
                            </p:stCondLst>
                            <p:childTnLst>
                              <p:par>
                                <p:cTn id="42" presetID="1" presetClass="entr" presetSubtype="0"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childTnLst>
                                </p:cTn>
                              </p:par>
                            </p:childTnLst>
                          </p:cTn>
                        </p:par>
                        <p:par>
                          <p:cTn id="44" fill="hold">
                            <p:stCondLst>
                              <p:cond delay="1500"/>
                            </p:stCondLst>
                            <p:childTnLst>
                              <p:par>
                                <p:cTn id="45" presetID="22" presetClass="entr" presetSubtype="4" fill="hold" grpId="0"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down)">
                                      <p:cBhvr>
                                        <p:cTn id="47" dur="500"/>
                                        <p:tgtEl>
                                          <p:spTgt spid="7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down)">
                                      <p:cBhvr>
                                        <p:cTn id="50" dur="500"/>
                                        <p:tgtEl>
                                          <p:spTgt spid="51"/>
                                        </p:tgtEl>
                                      </p:cBhvr>
                                    </p:animEffect>
                                  </p:childTnLst>
                                </p:cTn>
                              </p:par>
                            </p:childTnLst>
                          </p:cTn>
                        </p:par>
                        <p:par>
                          <p:cTn id="51" fill="hold">
                            <p:stCondLst>
                              <p:cond delay="2000"/>
                            </p:stCondLst>
                            <p:childTnLst>
                              <p:par>
                                <p:cTn id="52" presetID="22" presetClass="entr" presetSubtype="1" fill="hold" grpId="0"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500"/>
                                        <p:tgtEl>
                                          <p:spTgt spid="54"/>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wipe(up)">
                                      <p:cBhvr>
                                        <p:cTn id="57" dur="500"/>
                                        <p:tgtEl>
                                          <p:spTgt spid="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down)">
                                      <p:cBhvr>
                                        <p:cTn id="62" dur="500"/>
                                        <p:tgtEl>
                                          <p:spTgt spid="55"/>
                                        </p:tgtEl>
                                      </p:cBhvr>
                                    </p:animEffect>
                                  </p:childTnLst>
                                </p:cTn>
                              </p:par>
                              <p:par>
                                <p:cTn id="63" presetID="22" presetClass="entr" presetSubtype="4"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down)">
                                      <p:cBhvr>
                                        <p:cTn id="70" dur="500"/>
                                        <p:tgtEl>
                                          <p:spTgt spid="56"/>
                                        </p:tgtEl>
                                      </p:cBhvr>
                                    </p:animEffect>
                                  </p:childTnLst>
                                </p:cTn>
                              </p:par>
                              <p:par>
                                <p:cTn id="71" presetID="22" presetClass="entr" presetSubtype="4"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wipe(down)">
                                      <p:cBhvr>
                                        <p:cTn id="73" dur="500"/>
                                        <p:tgtEl>
                                          <p:spTgt spid="6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down)">
                                      <p:cBhvr>
                                        <p:cTn id="78" dur="500"/>
                                        <p:tgtEl>
                                          <p:spTgt spid="57"/>
                                        </p:tgtEl>
                                      </p:cBhvr>
                                    </p:animEffect>
                                  </p:childTnLst>
                                </p:cTn>
                              </p:par>
                              <p:par>
                                <p:cTn id="79" presetID="22" presetClass="entr" presetSubtype="4" fill="hold" nodeType="with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wipe(down)">
                                      <p:cBhvr>
                                        <p:cTn id="81" dur="500"/>
                                        <p:tgtEl>
                                          <p:spTgt spid="70"/>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6" grpId="0"/>
      <p:bldP spid="47" grpId="0" animBg="1"/>
      <p:bldP spid="48" grpId="0" animBg="1"/>
      <p:bldP spid="49" grpId="0" animBg="1"/>
      <p:bldP spid="50" grpId="0" animBg="1"/>
      <p:bldP spid="51" grpId="0"/>
      <p:bldP spid="52" grpId="0"/>
      <p:bldP spid="53" grpId="0"/>
      <p:bldP spid="54" grpId="0"/>
      <p:bldP spid="55" grpId="0" animBg="1"/>
      <p:bldP spid="56" grpId="0" animBg="1"/>
      <p:bldP spid="57" grpId="0" animBg="1"/>
      <p:bldP spid="71" grpId="0" animBg="1"/>
      <p:bldP spid="7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内容占位符 2"/>
          <p:cNvSpPr txBox="1">
            <a:spLocks/>
          </p:cNvSpPr>
          <p:nvPr/>
        </p:nvSpPr>
        <p:spPr>
          <a:xfrm>
            <a:off x="940786" y="1256537"/>
            <a:ext cx="10555814" cy="156949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dirty="0" smtClean="0">
                <a:solidFill>
                  <a:srgbClr val="FF9500"/>
                </a:solidFill>
                <a:latin typeface="+mn-ea"/>
              </a:rPr>
              <a:t>定理７</a:t>
            </a:r>
            <a:r>
              <a:rPr kumimoji="0" lang="en-US" altLang="zh-CN" dirty="0" smtClean="0">
                <a:solidFill>
                  <a:srgbClr val="FF9500"/>
                </a:solidFill>
                <a:latin typeface="+mn-ea"/>
              </a:rPr>
              <a:t>(</a:t>
            </a:r>
            <a:r>
              <a:rPr kumimoji="0" lang="zh-CN" altLang="en-US" dirty="0" smtClean="0">
                <a:solidFill>
                  <a:srgbClr val="FF9500"/>
                </a:solidFill>
                <a:latin typeface="+mn-ea"/>
              </a:rPr>
              <a:t>介值定理</a:t>
            </a:r>
            <a:r>
              <a:rPr kumimoji="0" lang="en-US" altLang="zh-CN" dirty="0" smtClean="0">
                <a:solidFill>
                  <a:srgbClr val="FF9500"/>
                </a:solidFill>
                <a:latin typeface="+mn-ea"/>
              </a:rPr>
              <a:t>)</a:t>
            </a:r>
            <a:r>
              <a:rPr kumimoji="0" lang="zh-CN" altLang="en-US" b="0" dirty="0" smtClean="0">
                <a:latin typeface="+mn-ea"/>
              </a:rPr>
              <a:t>　若函数</a:t>
            </a:r>
            <a:r>
              <a:rPr kumimoji="0" lang="en-US" altLang="zh-CN" b="0" dirty="0" smtClean="0">
                <a:latin typeface="+mn-ea"/>
              </a:rPr>
              <a:t>    </a:t>
            </a:r>
            <a:r>
              <a:rPr kumimoji="0" lang="zh-CN" altLang="en-US" b="0" dirty="0" smtClean="0">
                <a:latin typeface="+mn-ea"/>
              </a:rPr>
              <a:t>在   </a:t>
            </a:r>
            <a:r>
              <a:rPr kumimoji="0" lang="en-US" altLang="zh-CN" b="0" dirty="0" smtClean="0">
                <a:latin typeface="+mn-ea"/>
              </a:rPr>
              <a:t> </a:t>
            </a:r>
            <a:r>
              <a:rPr kumimoji="0" lang="zh-CN" altLang="en-US" b="0" dirty="0" smtClean="0">
                <a:latin typeface="+mn-ea"/>
              </a:rPr>
              <a:t>上</a:t>
            </a:r>
            <a:r>
              <a:rPr kumimoji="0" lang="zh-CN" altLang="en-US" b="0" dirty="0" smtClean="0">
                <a:solidFill>
                  <a:srgbClr val="FF9500"/>
                </a:solidFill>
                <a:latin typeface="+mn-ea"/>
              </a:rPr>
              <a:t>连续</a:t>
            </a:r>
            <a:r>
              <a:rPr kumimoji="0" lang="zh-CN" altLang="en-US" b="0" dirty="0" smtClean="0">
                <a:latin typeface="+mn-ea"/>
              </a:rPr>
              <a:t>，且        ，      </a:t>
            </a:r>
            <a:r>
              <a:rPr kumimoji="0" lang="en-US" altLang="zh-CN" b="0" dirty="0" smtClean="0">
                <a:solidFill>
                  <a:srgbClr val="FF9500"/>
                </a:solidFill>
                <a:latin typeface="+mn-ea"/>
                <a:cs typeface="Times New Roman" pitchFamily="18" charset="0"/>
              </a:rPr>
              <a:t>(</a:t>
            </a:r>
            <a:r>
              <a:rPr kumimoji="0" lang="en-US" altLang="zh-CN" b="0" i="1" dirty="0" smtClean="0">
                <a:solidFill>
                  <a:srgbClr val="FF9500"/>
                </a:solidFill>
                <a:latin typeface="Times New Roman" panose="02020603050405020304" pitchFamily="18" charset="0"/>
                <a:cs typeface="Times New Roman" panose="02020603050405020304" pitchFamily="18" charset="0"/>
              </a:rPr>
              <a:t>A</a:t>
            </a:r>
            <a:r>
              <a:rPr kumimoji="0" lang="zh-CN" altLang="en-US" b="0" dirty="0" smtClean="0">
                <a:solidFill>
                  <a:srgbClr val="FF9500"/>
                </a:solidFill>
                <a:latin typeface="+mn-ea"/>
                <a:cs typeface="Times New Roman Italic" pitchFamily="18" charset="0"/>
              </a:rPr>
              <a:t>≠</a:t>
            </a:r>
            <a:r>
              <a:rPr kumimoji="0" lang="en-US" altLang="zh-CN" b="0" i="1" dirty="0" smtClean="0">
                <a:solidFill>
                  <a:srgbClr val="FF9500"/>
                </a:solidFill>
                <a:latin typeface="Times New Roman" panose="02020603050405020304" pitchFamily="18" charset="0"/>
                <a:cs typeface="Times New Roman" panose="02020603050405020304" pitchFamily="18" charset="0"/>
              </a:rPr>
              <a:t>B</a:t>
            </a:r>
            <a:r>
              <a:rPr kumimoji="0" lang="en-US" altLang="zh-CN" b="0" dirty="0" smtClean="0">
                <a:solidFill>
                  <a:srgbClr val="FF9500"/>
                </a:solidFill>
                <a:latin typeface="+mn-ea"/>
                <a:cs typeface="Times New Roman" pitchFamily="18" charset="0"/>
              </a:rPr>
              <a:t>)</a:t>
            </a:r>
            <a:r>
              <a:rPr kumimoji="0" lang="zh-CN" altLang="en-US" b="0" dirty="0" smtClean="0">
                <a:latin typeface="+mn-ea"/>
              </a:rPr>
              <a:t>，则对于  、 之间的任意一个数  ，在 </a:t>
            </a:r>
            <a:r>
              <a:rPr kumimoji="0" lang="en-US" altLang="zh-CN" b="0" dirty="0" smtClean="0">
                <a:latin typeface="+mn-ea"/>
              </a:rPr>
              <a:t>    </a:t>
            </a:r>
            <a:r>
              <a:rPr kumimoji="0" lang="zh-CN" altLang="en-US" b="0" dirty="0" smtClean="0">
                <a:latin typeface="+mn-ea"/>
              </a:rPr>
              <a:t>内</a:t>
            </a:r>
            <a:r>
              <a:rPr kumimoji="0" lang="zh-CN" altLang="en-US" b="0" dirty="0" smtClean="0">
                <a:solidFill>
                  <a:srgbClr val="FF9500"/>
                </a:solidFill>
                <a:latin typeface="+mn-ea"/>
              </a:rPr>
              <a:t>至少存在</a:t>
            </a:r>
            <a:r>
              <a:rPr kumimoji="0" lang="zh-CN" altLang="en-US" b="0" dirty="0" smtClean="0">
                <a:latin typeface="+mn-ea"/>
              </a:rPr>
              <a:t>一点 ，使</a:t>
            </a:r>
            <a:r>
              <a:rPr kumimoji="0" lang="en-US" altLang="zh-CN" b="0" dirty="0" smtClean="0">
                <a:latin typeface="+mn-ea"/>
              </a:rPr>
              <a:t>        . </a:t>
            </a:r>
            <a:endParaRPr kumimoji="0" lang="zh-CN" altLang="en-US" b="0" dirty="0">
              <a:latin typeface="+mn-ea"/>
            </a:endParaRPr>
          </a:p>
        </p:txBody>
      </p:sp>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
        <p:nvSpPr>
          <p:cNvPr id="5" name="Rectangle 2"/>
          <p:cNvSpPr txBox="1">
            <a:spLocks noChangeArrowheads="1"/>
          </p:cNvSpPr>
          <p:nvPr/>
        </p:nvSpPr>
        <p:spPr bwMode="auto">
          <a:xfrm>
            <a:off x="767356" y="614362"/>
            <a:ext cx="655278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二、零点定理与介值定理</a:t>
            </a:r>
            <a:endParaRPr lang="zh-CN" altLang="en-US" sz="2800" kern="0" dirty="0">
              <a:solidFill>
                <a:schemeClr val="tx1"/>
              </a:solidFill>
            </a:endParaRPr>
          </a:p>
        </p:txBody>
      </p:sp>
      <p:graphicFrame>
        <p:nvGraphicFramePr>
          <p:cNvPr id="61" name="对象 60"/>
          <p:cNvGraphicFramePr>
            <a:graphicFrameLocks noChangeAspect="1"/>
          </p:cNvGraphicFramePr>
          <p:nvPr>
            <p:extLst>
              <p:ext uri="{D42A27DB-BD31-4B8C-83A1-F6EECF244321}">
                <p14:modId xmlns:p14="http://schemas.microsoft.com/office/powerpoint/2010/main" val="1143195254"/>
              </p:ext>
            </p:extLst>
          </p:nvPr>
        </p:nvGraphicFramePr>
        <p:xfrm>
          <a:off x="4684190" y="1353544"/>
          <a:ext cx="632883" cy="438150"/>
        </p:xfrm>
        <a:graphic>
          <a:graphicData uri="http://schemas.openxmlformats.org/presentationml/2006/ole">
            <mc:AlternateContent xmlns:mc="http://schemas.openxmlformats.org/markup-compatibility/2006">
              <mc:Choice xmlns:v="urn:schemas-microsoft-com:vml" Requires="v">
                <p:oleObj spid="_x0000_s695004"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190" y="1353544"/>
                        <a:ext cx="632883" cy="438150"/>
                      </a:xfrm>
                      <a:prstGeom prst="rect">
                        <a:avLst/>
                      </a:prstGeom>
                      <a:noFill/>
                    </p:spPr>
                  </p:pic>
                </p:oleObj>
              </mc:Fallback>
            </mc:AlternateContent>
          </a:graphicData>
        </a:graphic>
      </p:graphicFrame>
      <p:graphicFrame>
        <p:nvGraphicFramePr>
          <p:cNvPr id="62" name="对象 61"/>
          <p:cNvGraphicFramePr>
            <a:graphicFrameLocks noChangeAspect="1"/>
          </p:cNvGraphicFramePr>
          <p:nvPr>
            <p:extLst>
              <p:ext uri="{D42A27DB-BD31-4B8C-83A1-F6EECF244321}">
                <p14:modId xmlns:p14="http://schemas.microsoft.com/office/powerpoint/2010/main" val="3953269463"/>
              </p:ext>
            </p:extLst>
          </p:nvPr>
        </p:nvGraphicFramePr>
        <p:xfrm>
          <a:off x="5616467" y="1368725"/>
          <a:ext cx="537634" cy="392327"/>
        </p:xfrm>
        <a:graphic>
          <a:graphicData uri="http://schemas.openxmlformats.org/presentationml/2006/ole">
            <mc:AlternateContent xmlns:mc="http://schemas.openxmlformats.org/markup-compatibility/2006">
              <mc:Choice xmlns:v="urn:schemas-microsoft-com:vml" Requires="v">
                <p:oleObj spid="_x0000_s695005" name="Equation" r:id="rId5" imgW="355292" imgH="253780" progId="Equation.DSMT4">
                  <p:embed/>
                </p:oleObj>
              </mc:Choice>
              <mc:Fallback>
                <p:oleObj name="Equation" r:id="rId5" imgW="355292" imgH="2537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6467" y="1368725"/>
                        <a:ext cx="537634" cy="392327"/>
                      </a:xfrm>
                      <a:prstGeom prst="rect">
                        <a:avLst/>
                      </a:prstGeom>
                      <a:noFill/>
                    </p:spPr>
                  </p:pic>
                </p:oleObj>
              </mc:Fallback>
            </mc:AlternateContent>
          </a:graphicData>
        </a:graphic>
      </p:graphicFrame>
      <p:graphicFrame>
        <p:nvGraphicFramePr>
          <p:cNvPr id="63" name="对象 62"/>
          <p:cNvGraphicFramePr>
            <a:graphicFrameLocks noChangeAspect="1"/>
          </p:cNvGraphicFramePr>
          <p:nvPr>
            <p:extLst>
              <p:ext uri="{D42A27DB-BD31-4B8C-83A1-F6EECF244321}">
                <p14:modId xmlns:p14="http://schemas.microsoft.com/office/powerpoint/2010/main" val="3606117012"/>
              </p:ext>
            </p:extLst>
          </p:nvPr>
        </p:nvGraphicFramePr>
        <p:xfrm>
          <a:off x="7763502" y="1338737"/>
          <a:ext cx="1162050" cy="482697"/>
        </p:xfrm>
        <a:graphic>
          <a:graphicData uri="http://schemas.openxmlformats.org/presentationml/2006/ole">
            <mc:AlternateContent xmlns:mc="http://schemas.openxmlformats.org/markup-compatibility/2006">
              <mc:Choice xmlns:v="urn:schemas-microsoft-com:vml" Requires="v">
                <p:oleObj spid="_x0000_s695006" name="Equation" r:id="rId7" imgW="622030" imgH="253890" progId="Equation.DSMT4">
                  <p:embed/>
                </p:oleObj>
              </mc:Choice>
              <mc:Fallback>
                <p:oleObj name="Equation" r:id="rId7" imgW="622030"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3502" y="1338737"/>
                        <a:ext cx="1162050" cy="482697"/>
                      </a:xfrm>
                      <a:prstGeom prst="rect">
                        <a:avLst/>
                      </a:prstGeom>
                      <a:noFill/>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1083269156"/>
              </p:ext>
            </p:extLst>
          </p:nvPr>
        </p:nvGraphicFramePr>
        <p:xfrm>
          <a:off x="9144276" y="1338737"/>
          <a:ext cx="1066800" cy="443132"/>
        </p:xfrm>
        <a:graphic>
          <a:graphicData uri="http://schemas.openxmlformats.org/presentationml/2006/ole">
            <mc:AlternateContent xmlns:mc="http://schemas.openxmlformats.org/markup-compatibility/2006">
              <mc:Choice xmlns:v="urn:schemas-microsoft-com:vml" Requires="v">
                <p:oleObj spid="_x0000_s695007" name="Equation" r:id="rId9" imgW="622030" imgH="253890" progId="Equation.DSMT4">
                  <p:embed/>
                </p:oleObj>
              </mc:Choice>
              <mc:Fallback>
                <p:oleObj name="Equation" r:id="rId9" imgW="622030"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276" y="1338737"/>
                        <a:ext cx="1066800" cy="443132"/>
                      </a:xfrm>
                      <a:prstGeom prst="rect">
                        <a:avLst/>
                      </a:prstGeom>
                      <a:noFill/>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3275800447"/>
              </p:ext>
            </p:extLst>
          </p:nvPr>
        </p:nvGraphicFramePr>
        <p:xfrm>
          <a:off x="1961979" y="1821434"/>
          <a:ext cx="304800" cy="323850"/>
        </p:xfrm>
        <a:graphic>
          <a:graphicData uri="http://schemas.openxmlformats.org/presentationml/2006/ole">
            <mc:AlternateContent xmlns:mc="http://schemas.openxmlformats.org/markup-compatibility/2006">
              <mc:Choice xmlns:v="urn:schemas-microsoft-com:vml" Requires="v">
                <p:oleObj spid="_x0000_s695008" name="Equation" r:id="rId11" imgW="152268" imgH="164957" progId="Equation.DSMT4">
                  <p:embed/>
                </p:oleObj>
              </mc:Choice>
              <mc:Fallback>
                <p:oleObj name="Equation" r:id="rId11" imgW="152268" imgH="16495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1979" y="1821434"/>
                        <a:ext cx="304800" cy="323850"/>
                      </a:xfrm>
                      <a:prstGeom prst="rect">
                        <a:avLst/>
                      </a:prstGeom>
                      <a:noFill/>
                    </p:spPr>
                  </p:pic>
                </p:oleObj>
              </mc:Fallback>
            </mc:AlternateContent>
          </a:graphicData>
        </a:graphic>
      </p:graphicFrame>
      <p:graphicFrame>
        <p:nvGraphicFramePr>
          <p:cNvPr id="66" name="对象 65"/>
          <p:cNvGraphicFramePr>
            <a:graphicFrameLocks noChangeAspect="1"/>
          </p:cNvGraphicFramePr>
          <p:nvPr>
            <p:extLst>
              <p:ext uri="{D42A27DB-BD31-4B8C-83A1-F6EECF244321}">
                <p14:modId xmlns:p14="http://schemas.microsoft.com/office/powerpoint/2010/main" val="469003559"/>
              </p:ext>
            </p:extLst>
          </p:nvPr>
        </p:nvGraphicFramePr>
        <p:xfrm>
          <a:off x="2391074" y="1817722"/>
          <a:ext cx="327905" cy="348399"/>
        </p:xfrm>
        <a:graphic>
          <a:graphicData uri="http://schemas.openxmlformats.org/presentationml/2006/ole">
            <mc:AlternateContent xmlns:mc="http://schemas.openxmlformats.org/markup-compatibility/2006">
              <mc:Choice xmlns:v="urn:schemas-microsoft-com:vml" Requires="v">
                <p:oleObj spid="_x0000_s695009" name="Equation" r:id="rId13" imgW="152268" imgH="164957" progId="Equation.DSMT4">
                  <p:embed/>
                </p:oleObj>
              </mc:Choice>
              <mc:Fallback>
                <p:oleObj name="Equation" r:id="rId13" imgW="152268" imgH="16495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1074" y="1817722"/>
                        <a:ext cx="327905" cy="348399"/>
                      </a:xfrm>
                      <a:prstGeom prst="rect">
                        <a:avLst/>
                      </a:prstGeom>
                      <a:noFill/>
                    </p:spPr>
                  </p:pic>
                </p:oleObj>
              </mc:Fallback>
            </mc:AlternateContent>
          </a:graphicData>
        </a:graphic>
      </p:graphicFrame>
      <p:graphicFrame>
        <p:nvGraphicFramePr>
          <p:cNvPr id="67" name="对象 66"/>
          <p:cNvGraphicFramePr>
            <a:graphicFrameLocks noChangeAspect="1"/>
          </p:cNvGraphicFramePr>
          <p:nvPr>
            <p:extLst>
              <p:ext uri="{D42A27DB-BD31-4B8C-83A1-F6EECF244321}">
                <p14:modId xmlns:p14="http://schemas.microsoft.com/office/powerpoint/2010/main" val="3165225392"/>
              </p:ext>
            </p:extLst>
          </p:nvPr>
        </p:nvGraphicFramePr>
        <p:xfrm>
          <a:off x="5178960" y="1864494"/>
          <a:ext cx="276225" cy="328017"/>
        </p:xfrm>
        <a:graphic>
          <a:graphicData uri="http://schemas.openxmlformats.org/presentationml/2006/ole">
            <mc:AlternateContent xmlns:mc="http://schemas.openxmlformats.org/markup-compatibility/2006">
              <mc:Choice xmlns:v="urn:schemas-microsoft-com:vml" Requires="v">
                <p:oleObj spid="_x0000_s695010" name="Equation" r:id="rId15" imgW="152202" imgH="177569" progId="Equation.DSMT4">
                  <p:embed/>
                </p:oleObj>
              </mc:Choice>
              <mc:Fallback>
                <p:oleObj name="Equation" r:id="rId15" imgW="152202" imgH="1775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78960" y="1864494"/>
                        <a:ext cx="276225" cy="328017"/>
                      </a:xfrm>
                      <a:prstGeom prst="rect">
                        <a:avLst/>
                      </a:prstGeom>
                      <a:noFill/>
                    </p:spPr>
                  </p:pic>
                </p:oleObj>
              </mc:Fallback>
            </mc:AlternateContent>
          </a:graphicData>
        </a:graphic>
      </p:graphicFrame>
      <p:graphicFrame>
        <p:nvGraphicFramePr>
          <p:cNvPr id="68" name="对象 67"/>
          <p:cNvGraphicFramePr>
            <a:graphicFrameLocks noChangeAspect="1"/>
          </p:cNvGraphicFramePr>
          <p:nvPr>
            <p:extLst>
              <p:ext uri="{D42A27DB-BD31-4B8C-83A1-F6EECF244321}">
                <p14:modId xmlns:p14="http://schemas.microsoft.com/office/powerpoint/2010/main" val="3228915622"/>
              </p:ext>
            </p:extLst>
          </p:nvPr>
        </p:nvGraphicFramePr>
        <p:xfrm>
          <a:off x="6056313" y="1831045"/>
          <a:ext cx="833782" cy="431984"/>
        </p:xfrm>
        <a:graphic>
          <a:graphicData uri="http://schemas.openxmlformats.org/presentationml/2006/ole">
            <mc:AlternateContent xmlns:mc="http://schemas.openxmlformats.org/markup-compatibility/2006">
              <mc:Choice xmlns:v="urn:schemas-microsoft-com:vml" Requires="v">
                <p:oleObj spid="_x0000_s695011" name="Equation" r:id="rId17" imgW="368140" imgH="253890" progId="Equation.DSMT4">
                  <p:embed/>
                </p:oleObj>
              </mc:Choice>
              <mc:Fallback>
                <p:oleObj name="Equation" r:id="rId17" imgW="368140" imgH="25389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56313" y="1831045"/>
                        <a:ext cx="833782" cy="431984"/>
                      </a:xfrm>
                      <a:prstGeom prst="rect">
                        <a:avLst/>
                      </a:prstGeom>
                      <a:noFill/>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2346566326"/>
              </p:ext>
            </p:extLst>
          </p:nvPr>
        </p:nvGraphicFramePr>
        <p:xfrm>
          <a:off x="8925552" y="1839256"/>
          <a:ext cx="257175" cy="415437"/>
        </p:xfrm>
        <a:graphic>
          <a:graphicData uri="http://schemas.openxmlformats.org/presentationml/2006/ole">
            <mc:AlternateContent xmlns:mc="http://schemas.openxmlformats.org/markup-compatibility/2006">
              <mc:Choice xmlns:v="urn:schemas-microsoft-com:vml" Requires="v">
                <p:oleObj spid="_x0000_s695012" name="Equation" r:id="rId19" imgW="126835" imgH="202936" progId="Equation.DSMT4">
                  <p:embed/>
                </p:oleObj>
              </mc:Choice>
              <mc:Fallback>
                <p:oleObj name="Equation" r:id="rId19" imgW="126835" imgH="20293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25552" y="1839256"/>
                        <a:ext cx="257175" cy="415437"/>
                      </a:xfrm>
                      <a:prstGeom prst="rect">
                        <a:avLst/>
                      </a:prstGeom>
                      <a:noFill/>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177707711"/>
              </p:ext>
            </p:extLst>
          </p:nvPr>
        </p:nvGraphicFramePr>
        <p:xfrm>
          <a:off x="9775100" y="1810094"/>
          <a:ext cx="1123950" cy="452935"/>
        </p:xfrm>
        <a:graphic>
          <a:graphicData uri="http://schemas.openxmlformats.org/presentationml/2006/ole">
            <mc:AlternateContent xmlns:mc="http://schemas.openxmlformats.org/markup-compatibility/2006">
              <mc:Choice xmlns:v="urn:schemas-microsoft-com:vml" Requires="v">
                <p:oleObj spid="_x0000_s695013" name="Equation" r:id="rId21" imgW="634725" imgH="253890" progId="Equation.DSMT4">
                  <p:embed/>
                </p:oleObj>
              </mc:Choice>
              <mc:Fallback>
                <p:oleObj name="Equation" r:id="rId21" imgW="634725" imgH="25389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75100" y="1810094"/>
                        <a:ext cx="1123950" cy="452935"/>
                      </a:xfrm>
                      <a:prstGeom prst="rect">
                        <a:avLst/>
                      </a:prstGeom>
                      <a:noFill/>
                    </p:spPr>
                  </p:pic>
                </p:oleObj>
              </mc:Fallback>
            </mc:AlternateContent>
          </a:graphicData>
        </a:graphic>
      </p:graphicFrame>
      <p:sp>
        <p:nvSpPr>
          <p:cNvPr id="73" name="Rectangle 50"/>
          <p:cNvSpPr>
            <a:spLocks noChangeArrowheads="1"/>
          </p:cNvSpPr>
          <p:nvPr/>
        </p:nvSpPr>
        <p:spPr bwMode="auto">
          <a:xfrm>
            <a:off x="4007602" y="2275808"/>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y</a:t>
            </a:r>
            <a:endParaRPr kumimoji="0" lang="zh-CN" altLang="zh-CN" sz="2400" b="0" dirty="0" smtClean="0">
              <a:solidFill>
                <a:prstClr val="black"/>
              </a:solidFill>
              <a:latin typeface="Arial" pitchFamily="34" charset="0"/>
              <a:cs typeface="宋体" pitchFamily="2" charset="-122"/>
            </a:endParaRPr>
          </a:p>
        </p:txBody>
      </p:sp>
      <p:sp>
        <p:nvSpPr>
          <p:cNvPr id="74" name="Line 51"/>
          <p:cNvSpPr>
            <a:spLocks noChangeShapeType="1"/>
          </p:cNvSpPr>
          <p:nvPr/>
        </p:nvSpPr>
        <p:spPr bwMode="auto">
          <a:xfrm>
            <a:off x="3007739" y="4159223"/>
            <a:ext cx="6104840"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75" name="Freeform 52"/>
          <p:cNvSpPr>
            <a:spLocks/>
          </p:cNvSpPr>
          <p:nvPr/>
        </p:nvSpPr>
        <p:spPr bwMode="auto">
          <a:xfrm>
            <a:off x="9088556" y="4128337"/>
            <a:ext cx="123544" cy="65204"/>
          </a:xfrm>
          <a:custGeom>
            <a:avLst/>
            <a:gdLst>
              <a:gd name="T0" fmla="*/ 0 w 36"/>
              <a:gd name="T1" fmla="*/ 19 h 19"/>
              <a:gd name="T2" fmla="*/ 36 w 36"/>
              <a:gd name="T3" fmla="*/ 9 h 19"/>
              <a:gd name="T4" fmla="*/ 0 w 36"/>
              <a:gd name="T5" fmla="*/ 0 h 19"/>
              <a:gd name="T6" fmla="*/ 0 w 36"/>
              <a:gd name="T7" fmla="*/ 19 h 19"/>
            </a:gdLst>
            <a:ahLst/>
            <a:cxnLst>
              <a:cxn ang="0">
                <a:pos x="T0" y="T1"/>
              </a:cxn>
              <a:cxn ang="0">
                <a:pos x="T2" y="T3"/>
              </a:cxn>
              <a:cxn ang="0">
                <a:pos x="T4" y="T5"/>
              </a:cxn>
              <a:cxn ang="0">
                <a:pos x="T6" y="T7"/>
              </a:cxn>
            </a:cxnLst>
            <a:rect l="0" t="0" r="r" b="b"/>
            <a:pathLst>
              <a:path w="36" h="19">
                <a:moveTo>
                  <a:pt x="0" y="19"/>
                </a:moveTo>
                <a:lnTo>
                  <a:pt x="36" y="9"/>
                </a:lnTo>
                <a:lnTo>
                  <a:pt x="0" y="0"/>
                </a:lnTo>
                <a:lnTo>
                  <a:pt x="0" y="19"/>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76" name="Line 53"/>
          <p:cNvSpPr>
            <a:spLocks noChangeShapeType="1"/>
          </p:cNvSpPr>
          <p:nvPr/>
        </p:nvSpPr>
        <p:spPr bwMode="auto">
          <a:xfrm flipH="1" flipV="1">
            <a:off x="3859183" y="2459844"/>
            <a:ext cx="4934" cy="2810801"/>
          </a:xfrm>
          <a:prstGeom prst="line">
            <a:avLst/>
          </a:prstGeom>
          <a:noFill/>
          <a:ln w="9525" cap="flat">
            <a:solidFill>
              <a:srgbClr val="000000"/>
            </a:solidFill>
            <a:prstDash val="solid"/>
            <a:miter lim="800000"/>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78" name="Rectangle 56"/>
          <p:cNvSpPr>
            <a:spLocks noChangeArrowheads="1"/>
          </p:cNvSpPr>
          <p:nvPr/>
        </p:nvSpPr>
        <p:spPr bwMode="auto">
          <a:xfrm>
            <a:off x="3596586" y="4394341"/>
            <a:ext cx="187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i="1" dirty="0">
                <a:solidFill>
                  <a:prstClr val="black"/>
                </a:solidFill>
                <a:cs typeface="Times New Roman" pitchFamily="18" charset="0"/>
              </a:rPr>
              <a:t>A</a:t>
            </a:r>
            <a:endParaRPr kumimoji="0" lang="zh-CN" altLang="zh-CN" sz="2400" b="0" i="1" dirty="0">
              <a:solidFill>
                <a:prstClr val="black"/>
              </a:solidFill>
              <a:cs typeface="Times New Roman" pitchFamily="18" charset="0"/>
            </a:endParaRPr>
          </a:p>
        </p:txBody>
      </p:sp>
      <p:sp>
        <p:nvSpPr>
          <p:cNvPr id="79" name="Rectangle 57"/>
          <p:cNvSpPr>
            <a:spLocks noChangeArrowheads="1"/>
          </p:cNvSpPr>
          <p:nvPr/>
        </p:nvSpPr>
        <p:spPr bwMode="auto">
          <a:xfrm>
            <a:off x="3600221" y="4099832"/>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a:solidFill>
                  <a:prstClr val="black"/>
                </a:solidFill>
                <a:cs typeface="Times New Roman" pitchFamily="18" charset="0"/>
              </a:rPr>
              <a:t>O</a:t>
            </a:r>
          </a:p>
        </p:txBody>
      </p:sp>
      <p:sp>
        <p:nvSpPr>
          <p:cNvPr id="80" name="Rectangle 58"/>
          <p:cNvSpPr>
            <a:spLocks noChangeArrowheads="1"/>
          </p:cNvSpPr>
          <p:nvPr/>
        </p:nvSpPr>
        <p:spPr bwMode="auto">
          <a:xfrm>
            <a:off x="9040511" y="4190109"/>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smtClean="0">
                <a:solidFill>
                  <a:srgbClr val="000000"/>
                </a:solidFill>
                <a:cs typeface="宋体" pitchFamily="2" charset="-122"/>
              </a:rPr>
              <a:t>x</a:t>
            </a:r>
            <a:endParaRPr kumimoji="0" lang="zh-CN" altLang="zh-CN" sz="2400" b="0" smtClean="0">
              <a:solidFill>
                <a:prstClr val="black"/>
              </a:solidFill>
              <a:latin typeface="Arial" pitchFamily="34" charset="0"/>
              <a:cs typeface="宋体" pitchFamily="2" charset="-122"/>
            </a:endParaRPr>
          </a:p>
        </p:txBody>
      </p:sp>
      <p:sp>
        <p:nvSpPr>
          <p:cNvPr id="81" name="Rectangle 59"/>
          <p:cNvSpPr>
            <a:spLocks noChangeArrowheads="1"/>
          </p:cNvSpPr>
          <p:nvPr/>
        </p:nvSpPr>
        <p:spPr bwMode="auto">
          <a:xfrm>
            <a:off x="8311376" y="4190109"/>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b</a:t>
            </a:r>
            <a:endParaRPr kumimoji="0" lang="zh-CN" altLang="zh-CN" sz="2400" b="0" dirty="0" smtClean="0">
              <a:solidFill>
                <a:prstClr val="black"/>
              </a:solidFill>
              <a:latin typeface="Arial" pitchFamily="34" charset="0"/>
              <a:cs typeface="宋体" pitchFamily="2" charset="-122"/>
            </a:endParaRPr>
          </a:p>
        </p:txBody>
      </p:sp>
      <p:grpSp>
        <p:nvGrpSpPr>
          <p:cNvPr id="82" name="组合 81"/>
          <p:cNvGrpSpPr/>
          <p:nvPr/>
        </p:nvGrpSpPr>
        <p:grpSpPr>
          <a:xfrm>
            <a:off x="4287342" y="3042328"/>
            <a:ext cx="768355" cy="403650"/>
            <a:chOff x="4899660" y="3473485"/>
            <a:chExt cx="768355" cy="403650"/>
          </a:xfrm>
        </p:grpSpPr>
        <p:sp>
          <p:nvSpPr>
            <p:cNvPr id="83" name="Rectangle 63"/>
            <p:cNvSpPr>
              <a:spLocks noChangeArrowheads="1"/>
            </p:cNvSpPr>
            <p:nvPr/>
          </p:nvSpPr>
          <p:spPr bwMode="auto">
            <a:xfrm>
              <a:off x="4899660" y="3507803"/>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y</a:t>
              </a:r>
              <a:endParaRPr kumimoji="0" lang="zh-CN" altLang="zh-CN" sz="2400" b="0" dirty="0" smtClean="0">
                <a:solidFill>
                  <a:prstClr val="black"/>
                </a:solidFill>
                <a:latin typeface="Arial" pitchFamily="34" charset="0"/>
                <a:cs typeface="宋体" pitchFamily="2" charset="-122"/>
              </a:endParaRPr>
            </a:p>
          </p:txBody>
        </p:sp>
        <p:sp>
          <p:nvSpPr>
            <p:cNvPr id="84" name="Rectangle 64"/>
            <p:cNvSpPr>
              <a:spLocks noChangeArrowheads="1"/>
            </p:cNvSpPr>
            <p:nvPr/>
          </p:nvSpPr>
          <p:spPr bwMode="auto">
            <a:xfrm>
              <a:off x="5047226" y="3473485"/>
              <a:ext cx="168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smtClean="0">
                  <a:solidFill>
                    <a:srgbClr val="000000"/>
                  </a:solidFill>
                  <a:latin typeface="Symbol" pitchFamily="18" charset="2"/>
                  <a:cs typeface="宋体" pitchFamily="2" charset="-122"/>
                </a:rPr>
                <a:t>=</a:t>
              </a:r>
              <a:endParaRPr kumimoji="0" lang="zh-CN" altLang="zh-CN" sz="2400" b="0" smtClean="0">
                <a:solidFill>
                  <a:prstClr val="black"/>
                </a:solidFill>
                <a:latin typeface="Arial" pitchFamily="34" charset="0"/>
                <a:cs typeface="宋体" pitchFamily="2" charset="-122"/>
              </a:endParaRPr>
            </a:p>
          </p:txBody>
        </p:sp>
        <p:sp>
          <p:nvSpPr>
            <p:cNvPr id="85" name="Rectangle 65"/>
            <p:cNvSpPr>
              <a:spLocks noChangeArrowheads="1"/>
            </p:cNvSpPr>
            <p:nvPr/>
          </p:nvSpPr>
          <p:spPr bwMode="auto">
            <a:xfrm>
              <a:off x="5211951" y="3507803"/>
              <a:ext cx="8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smtClean="0">
                  <a:solidFill>
                    <a:srgbClr val="000000"/>
                  </a:solidFill>
                  <a:cs typeface="宋体" pitchFamily="2" charset="-122"/>
                </a:rPr>
                <a:t>f</a:t>
              </a:r>
              <a:endParaRPr kumimoji="0" lang="zh-CN" altLang="zh-CN" sz="2400" b="0" smtClean="0">
                <a:solidFill>
                  <a:prstClr val="black"/>
                </a:solidFill>
                <a:latin typeface="Arial" pitchFamily="34" charset="0"/>
                <a:cs typeface="宋体" pitchFamily="2" charset="-122"/>
              </a:endParaRPr>
            </a:p>
          </p:txBody>
        </p:sp>
        <p:sp>
          <p:nvSpPr>
            <p:cNvPr id="86" name="Rectangle 66"/>
            <p:cNvSpPr>
              <a:spLocks noChangeArrowheads="1"/>
            </p:cNvSpPr>
            <p:nvPr/>
          </p:nvSpPr>
          <p:spPr bwMode="auto">
            <a:xfrm>
              <a:off x="5338927" y="3507803"/>
              <a:ext cx="102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dirty="0" smtClean="0">
                  <a:solidFill>
                    <a:srgbClr val="000000"/>
                  </a:solidFill>
                  <a:cs typeface="宋体" pitchFamily="2" charset="-122"/>
                </a:rPr>
                <a:t>(</a:t>
              </a:r>
              <a:endParaRPr kumimoji="0" lang="zh-CN" altLang="zh-CN" sz="2400" b="0" dirty="0" smtClean="0">
                <a:solidFill>
                  <a:prstClr val="black"/>
                </a:solidFill>
                <a:latin typeface="Arial" pitchFamily="34" charset="0"/>
                <a:cs typeface="宋体" pitchFamily="2" charset="-122"/>
              </a:endParaRPr>
            </a:p>
          </p:txBody>
        </p:sp>
        <p:sp>
          <p:nvSpPr>
            <p:cNvPr id="87" name="Rectangle 67"/>
            <p:cNvSpPr>
              <a:spLocks noChangeArrowheads="1"/>
            </p:cNvSpPr>
            <p:nvPr/>
          </p:nvSpPr>
          <p:spPr bwMode="auto">
            <a:xfrm>
              <a:off x="5438448" y="3507803"/>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x</a:t>
              </a:r>
              <a:endParaRPr kumimoji="0" lang="zh-CN" altLang="zh-CN" sz="2400" b="0" dirty="0" smtClean="0">
                <a:solidFill>
                  <a:prstClr val="black"/>
                </a:solidFill>
                <a:latin typeface="Arial" pitchFamily="34" charset="0"/>
                <a:cs typeface="宋体" pitchFamily="2" charset="-122"/>
              </a:endParaRPr>
            </a:p>
          </p:txBody>
        </p:sp>
        <p:sp>
          <p:nvSpPr>
            <p:cNvPr id="88" name="Rectangle 68"/>
            <p:cNvSpPr>
              <a:spLocks noChangeArrowheads="1"/>
            </p:cNvSpPr>
            <p:nvPr/>
          </p:nvSpPr>
          <p:spPr bwMode="auto">
            <a:xfrm>
              <a:off x="5565423" y="3473485"/>
              <a:ext cx="102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smtClean="0">
                  <a:solidFill>
                    <a:srgbClr val="000000"/>
                  </a:solidFill>
                  <a:latin typeface="Symbol" pitchFamily="18" charset="2"/>
                  <a:cs typeface="宋体" pitchFamily="2" charset="-122"/>
                </a:rPr>
                <a:t>)</a:t>
              </a:r>
              <a:endParaRPr kumimoji="0" lang="zh-CN" altLang="zh-CN" sz="2400" b="0" smtClean="0">
                <a:solidFill>
                  <a:prstClr val="black"/>
                </a:solidFill>
                <a:latin typeface="Arial" pitchFamily="34" charset="0"/>
                <a:cs typeface="宋体" pitchFamily="2" charset="-122"/>
              </a:endParaRPr>
            </a:p>
          </p:txBody>
        </p:sp>
      </p:grpSp>
      <p:grpSp>
        <p:nvGrpSpPr>
          <p:cNvPr id="89" name="组合 88"/>
          <p:cNvGrpSpPr/>
          <p:nvPr/>
        </p:nvGrpSpPr>
        <p:grpSpPr>
          <a:xfrm>
            <a:off x="4226022" y="2356377"/>
            <a:ext cx="4175742" cy="2707671"/>
            <a:chOff x="3427133" y="3277875"/>
            <a:chExt cx="3837015" cy="2488031"/>
          </a:xfrm>
        </p:grpSpPr>
        <p:sp>
          <p:nvSpPr>
            <p:cNvPr id="90" name="Freeform 55"/>
            <p:cNvSpPr>
              <a:spLocks/>
            </p:cNvSpPr>
            <p:nvPr/>
          </p:nvSpPr>
          <p:spPr bwMode="auto">
            <a:xfrm>
              <a:off x="3427133" y="4279951"/>
              <a:ext cx="1420751" cy="1485955"/>
            </a:xfrm>
            <a:custGeom>
              <a:avLst/>
              <a:gdLst>
                <a:gd name="T0" fmla="*/ 0 w 175"/>
                <a:gd name="T1" fmla="*/ 114 h 183"/>
                <a:gd name="T2" fmla="*/ 69 w 175"/>
                <a:gd name="T3" fmla="*/ 181 h 183"/>
                <a:gd name="T4" fmla="*/ 151 w 175"/>
                <a:gd name="T5" fmla="*/ 66 h 183"/>
                <a:gd name="T6" fmla="*/ 175 w 175"/>
                <a:gd name="T7" fmla="*/ 0 h 183"/>
              </a:gdLst>
              <a:ahLst/>
              <a:cxnLst>
                <a:cxn ang="0">
                  <a:pos x="T0" y="T1"/>
                </a:cxn>
                <a:cxn ang="0">
                  <a:pos x="T2" y="T3"/>
                </a:cxn>
                <a:cxn ang="0">
                  <a:pos x="T4" y="T5"/>
                </a:cxn>
                <a:cxn ang="0">
                  <a:pos x="T6" y="T7"/>
                </a:cxn>
              </a:cxnLst>
              <a:rect l="0" t="0" r="r" b="b"/>
              <a:pathLst>
                <a:path w="175" h="183">
                  <a:moveTo>
                    <a:pt x="0" y="114"/>
                  </a:moveTo>
                  <a:cubicBezTo>
                    <a:pt x="0" y="114"/>
                    <a:pt x="25" y="179"/>
                    <a:pt x="69" y="181"/>
                  </a:cubicBezTo>
                  <a:cubicBezTo>
                    <a:pt x="113" y="183"/>
                    <a:pt x="133" y="118"/>
                    <a:pt x="151" y="66"/>
                  </a:cubicBezTo>
                  <a:cubicBezTo>
                    <a:pt x="160" y="39"/>
                    <a:pt x="165" y="25"/>
                    <a:pt x="175"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1" name="Freeform 75"/>
            <p:cNvSpPr>
              <a:spLocks/>
            </p:cNvSpPr>
            <p:nvPr/>
          </p:nvSpPr>
          <p:spPr bwMode="auto">
            <a:xfrm>
              <a:off x="4848184" y="3277875"/>
              <a:ext cx="2415964" cy="1684997"/>
            </a:xfrm>
            <a:custGeom>
              <a:avLst/>
              <a:gdLst>
                <a:gd name="T0" fmla="*/ 0 w 298"/>
                <a:gd name="T1" fmla="*/ 124 h 208"/>
                <a:gd name="T2" fmla="*/ 70 w 298"/>
                <a:gd name="T3" fmla="*/ 103 h 208"/>
                <a:gd name="T4" fmla="*/ 166 w 298"/>
                <a:gd name="T5" fmla="*/ 111 h 208"/>
                <a:gd name="T6" fmla="*/ 298 w 298"/>
                <a:gd name="T7" fmla="*/ 71 h 208"/>
              </a:gdLst>
              <a:ahLst/>
              <a:cxnLst>
                <a:cxn ang="0">
                  <a:pos x="T0" y="T1"/>
                </a:cxn>
                <a:cxn ang="0">
                  <a:pos x="T2" y="T3"/>
                </a:cxn>
                <a:cxn ang="0">
                  <a:pos x="T4" y="T5"/>
                </a:cxn>
                <a:cxn ang="0">
                  <a:pos x="T6" y="T7"/>
                </a:cxn>
              </a:cxnLst>
              <a:rect l="0" t="0" r="r" b="b"/>
              <a:pathLst>
                <a:path w="298" h="208">
                  <a:moveTo>
                    <a:pt x="0" y="124"/>
                  </a:moveTo>
                  <a:cubicBezTo>
                    <a:pt x="0" y="124"/>
                    <a:pt x="29" y="66"/>
                    <a:pt x="70" y="103"/>
                  </a:cubicBezTo>
                  <a:cubicBezTo>
                    <a:pt x="109" y="136"/>
                    <a:pt x="125" y="208"/>
                    <a:pt x="166" y="111"/>
                  </a:cubicBezTo>
                  <a:cubicBezTo>
                    <a:pt x="207" y="14"/>
                    <a:pt x="243" y="0"/>
                    <a:pt x="298" y="7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sp>
        <p:nvSpPr>
          <p:cNvPr id="92" name="Line 53"/>
          <p:cNvSpPr>
            <a:spLocks noChangeShapeType="1"/>
          </p:cNvSpPr>
          <p:nvPr/>
        </p:nvSpPr>
        <p:spPr bwMode="auto">
          <a:xfrm flipV="1">
            <a:off x="8401764" y="3023734"/>
            <a:ext cx="0" cy="1140634"/>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4" name="Line 53"/>
          <p:cNvSpPr>
            <a:spLocks noChangeShapeType="1"/>
          </p:cNvSpPr>
          <p:nvPr/>
        </p:nvSpPr>
        <p:spPr bwMode="auto">
          <a:xfrm flipV="1">
            <a:off x="7145306" y="3537423"/>
            <a:ext cx="0" cy="626944"/>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5" name="Line 53"/>
          <p:cNvSpPr>
            <a:spLocks noChangeShapeType="1"/>
          </p:cNvSpPr>
          <p:nvPr/>
        </p:nvSpPr>
        <p:spPr bwMode="auto">
          <a:xfrm flipV="1">
            <a:off x="6647203" y="3537422"/>
            <a:ext cx="0" cy="626945"/>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6" name="Line 53"/>
          <p:cNvSpPr>
            <a:spLocks noChangeShapeType="1"/>
          </p:cNvSpPr>
          <p:nvPr/>
        </p:nvSpPr>
        <p:spPr bwMode="auto">
          <a:xfrm rot="16200000" flipV="1">
            <a:off x="5509474" y="1892065"/>
            <a:ext cx="0" cy="3290714"/>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8" name="Line 53"/>
          <p:cNvSpPr>
            <a:spLocks noChangeShapeType="1"/>
          </p:cNvSpPr>
          <p:nvPr/>
        </p:nvSpPr>
        <p:spPr bwMode="auto">
          <a:xfrm rot="16200000" flipV="1">
            <a:off x="6132940" y="746900"/>
            <a:ext cx="0" cy="4537647"/>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9" name="Line 53"/>
          <p:cNvSpPr>
            <a:spLocks noChangeShapeType="1"/>
          </p:cNvSpPr>
          <p:nvPr/>
        </p:nvSpPr>
        <p:spPr bwMode="auto">
          <a:xfrm flipV="1">
            <a:off x="4238177" y="4128336"/>
            <a:ext cx="0" cy="344357"/>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01" name="Line 53"/>
          <p:cNvSpPr>
            <a:spLocks noChangeShapeType="1"/>
          </p:cNvSpPr>
          <p:nvPr/>
        </p:nvSpPr>
        <p:spPr bwMode="auto">
          <a:xfrm flipV="1">
            <a:off x="5744625" y="3537422"/>
            <a:ext cx="0" cy="626945"/>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02" name="Line 53"/>
          <p:cNvSpPr>
            <a:spLocks noChangeShapeType="1"/>
          </p:cNvSpPr>
          <p:nvPr/>
        </p:nvSpPr>
        <p:spPr bwMode="auto">
          <a:xfrm rot="16200000" flipV="1">
            <a:off x="4051147" y="4311146"/>
            <a:ext cx="0" cy="374060"/>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05" name="Rectangle 56"/>
          <p:cNvSpPr>
            <a:spLocks noChangeArrowheads="1"/>
          </p:cNvSpPr>
          <p:nvPr/>
        </p:nvSpPr>
        <p:spPr bwMode="auto">
          <a:xfrm>
            <a:off x="3596586" y="3418056"/>
            <a:ext cx="205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i="1" dirty="0">
                <a:solidFill>
                  <a:prstClr val="black"/>
                </a:solidFill>
                <a:cs typeface="Times New Roman" pitchFamily="18" charset="0"/>
              </a:rPr>
              <a:t>C</a:t>
            </a:r>
            <a:endParaRPr kumimoji="0" lang="zh-CN" altLang="zh-CN" sz="2400" b="0" i="1" dirty="0">
              <a:solidFill>
                <a:prstClr val="black"/>
              </a:solidFill>
              <a:cs typeface="Times New Roman" pitchFamily="18" charset="0"/>
            </a:endParaRPr>
          </a:p>
        </p:txBody>
      </p:sp>
      <p:sp>
        <p:nvSpPr>
          <p:cNvPr id="106" name="Rectangle 56"/>
          <p:cNvSpPr>
            <a:spLocks noChangeArrowheads="1"/>
          </p:cNvSpPr>
          <p:nvPr/>
        </p:nvSpPr>
        <p:spPr bwMode="auto">
          <a:xfrm>
            <a:off x="3596586" y="2877996"/>
            <a:ext cx="187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i="1" dirty="0" smtClean="0">
                <a:solidFill>
                  <a:prstClr val="black"/>
                </a:solidFill>
                <a:cs typeface="Times New Roman" pitchFamily="18" charset="0"/>
              </a:rPr>
              <a:t>B</a:t>
            </a:r>
            <a:endParaRPr kumimoji="0" lang="zh-CN" altLang="zh-CN" sz="2400" b="0" i="1" dirty="0" smtClean="0">
              <a:solidFill>
                <a:prstClr val="black"/>
              </a:solidFill>
              <a:cs typeface="Times New Roman" pitchFamily="18" charset="0"/>
            </a:endParaRPr>
          </a:p>
        </p:txBody>
      </p:sp>
      <p:sp>
        <p:nvSpPr>
          <p:cNvPr id="108" name="Rectangle 56"/>
          <p:cNvSpPr>
            <a:spLocks noChangeArrowheads="1"/>
          </p:cNvSpPr>
          <p:nvPr/>
        </p:nvSpPr>
        <p:spPr bwMode="auto">
          <a:xfrm>
            <a:off x="4107470" y="373050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dirty="0" smtClean="0">
                <a:solidFill>
                  <a:prstClr val="black"/>
                </a:solidFill>
                <a:latin typeface="Times New Roman Italic" pitchFamily="18" charset="0"/>
                <a:cs typeface="Times New Roman Italic" pitchFamily="18" charset="0"/>
              </a:rPr>
              <a:t>a</a:t>
            </a:r>
            <a:endParaRPr kumimoji="0" lang="zh-CN" altLang="zh-CN" sz="2400" b="0" dirty="0" smtClean="0">
              <a:solidFill>
                <a:prstClr val="black"/>
              </a:solidFill>
              <a:latin typeface="Times New Roman Italic" pitchFamily="18" charset="0"/>
              <a:cs typeface="Times New Roman Italic" pitchFamily="18" charset="0"/>
            </a:endParaRPr>
          </a:p>
        </p:txBody>
      </p:sp>
      <p:sp>
        <p:nvSpPr>
          <p:cNvPr id="140" name="Line 53"/>
          <p:cNvSpPr>
            <a:spLocks noChangeShapeType="1"/>
          </p:cNvSpPr>
          <p:nvPr/>
        </p:nvSpPr>
        <p:spPr bwMode="auto">
          <a:xfrm rot="16200000" flipV="1">
            <a:off x="5844989" y="563306"/>
            <a:ext cx="0" cy="4034286"/>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46" name="Line 53"/>
          <p:cNvSpPr>
            <a:spLocks noChangeShapeType="1"/>
          </p:cNvSpPr>
          <p:nvPr/>
        </p:nvSpPr>
        <p:spPr bwMode="auto">
          <a:xfrm rot="16200000" flipV="1">
            <a:off x="4335926" y="4568069"/>
            <a:ext cx="0" cy="980408"/>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47" name="Rectangle 56"/>
          <p:cNvSpPr>
            <a:spLocks noChangeArrowheads="1"/>
          </p:cNvSpPr>
          <p:nvPr/>
        </p:nvSpPr>
        <p:spPr bwMode="auto">
          <a:xfrm>
            <a:off x="3472926" y="4840208"/>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i="1" dirty="0">
                <a:solidFill>
                  <a:prstClr val="black"/>
                </a:solidFill>
                <a:cs typeface="Times New Roman" pitchFamily="18" charset="0"/>
              </a:rPr>
              <a:t>m</a:t>
            </a:r>
            <a:endParaRPr kumimoji="0" lang="zh-CN" altLang="zh-CN" sz="2400" b="0" i="1" dirty="0">
              <a:solidFill>
                <a:prstClr val="black"/>
              </a:solidFill>
              <a:cs typeface="Times New Roman" pitchFamily="18" charset="0"/>
            </a:endParaRPr>
          </a:p>
        </p:txBody>
      </p:sp>
      <p:sp>
        <p:nvSpPr>
          <p:cNvPr id="150" name="Rectangle 56"/>
          <p:cNvSpPr>
            <a:spLocks noChangeArrowheads="1"/>
          </p:cNvSpPr>
          <p:nvPr/>
        </p:nvSpPr>
        <p:spPr bwMode="auto">
          <a:xfrm>
            <a:off x="3513286" y="2522602"/>
            <a:ext cx="2564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i="1" dirty="0" smtClean="0">
                <a:solidFill>
                  <a:prstClr val="black"/>
                </a:solidFill>
                <a:latin typeface="Times New Roman Italic" pitchFamily="18" charset="0"/>
                <a:cs typeface="Times New Roman Italic" pitchFamily="18" charset="0"/>
              </a:rPr>
              <a:t>M</a:t>
            </a:r>
            <a:endParaRPr kumimoji="0" lang="zh-CN" altLang="zh-CN" sz="2400" b="0" i="1" dirty="0" smtClean="0">
              <a:solidFill>
                <a:prstClr val="black"/>
              </a:solidFill>
              <a:latin typeface="Times New Roman Italic" pitchFamily="18" charset="0"/>
              <a:cs typeface="Times New Roman Italic" pitchFamily="18" charset="0"/>
            </a:endParaRPr>
          </a:p>
        </p:txBody>
      </p:sp>
      <p:graphicFrame>
        <p:nvGraphicFramePr>
          <p:cNvPr id="158" name="对象 157"/>
          <p:cNvGraphicFramePr>
            <a:graphicFrameLocks noChangeAspect="1"/>
          </p:cNvGraphicFramePr>
          <p:nvPr>
            <p:extLst>
              <p:ext uri="{D42A27DB-BD31-4B8C-83A1-F6EECF244321}">
                <p14:modId xmlns:p14="http://schemas.microsoft.com/office/powerpoint/2010/main" val="2419782975"/>
              </p:ext>
            </p:extLst>
          </p:nvPr>
        </p:nvGraphicFramePr>
        <p:xfrm>
          <a:off x="5562556" y="4178557"/>
          <a:ext cx="357585" cy="536378"/>
        </p:xfrm>
        <a:graphic>
          <a:graphicData uri="http://schemas.openxmlformats.org/presentationml/2006/ole">
            <mc:AlternateContent xmlns:mc="http://schemas.openxmlformats.org/markup-compatibility/2006">
              <mc:Choice xmlns:v="urn:schemas-microsoft-com:vml" Requires="v">
                <p:oleObj spid="_x0000_s695014" name="Equation" r:id="rId23" imgW="152280" imgH="228600" progId="Equation.DSMT4">
                  <p:embed/>
                </p:oleObj>
              </mc:Choice>
              <mc:Fallback>
                <p:oleObj name="Equation" r:id="rId23" imgW="152280" imgH="228600" progId="Equation.DSMT4">
                  <p:embed/>
                  <p:pic>
                    <p:nvPicPr>
                      <p:cNvPr id="0" name=""/>
                      <p:cNvPicPr/>
                      <p:nvPr/>
                    </p:nvPicPr>
                    <p:blipFill>
                      <a:blip r:embed="rId24"/>
                      <a:stretch>
                        <a:fillRect/>
                      </a:stretch>
                    </p:blipFill>
                    <p:spPr>
                      <a:xfrm>
                        <a:off x="5562556" y="4178557"/>
                        <a:ext cx="357585" cy="536378"/>
                      </a:xfrm>
                      <a:prstGeom prst="rect">
                        <a:avLst/>
                      </a:prstGeom>
                    </p:spPr>
                  </p:pic>
                </p:oleObj>
              </mc:Fallback>
            </mc:AlternateContent>
          </a:graphicData>
        </a:graphic>
      </p:graphicFrame>
      <p:graphicFrame>
        <p:nvGraphicFramePr>
          <p:cNvPr id="159" name="对象 158"/>
          <p:cNvGraphicFramePr>
            <a:graphicFrameLocks noChangeAspect="1"/>
          </p:cNvGraphicFramePr>
          <p:nvPr>
            <p:extLst>
              <p:ext uri="{D42A27DB-BD31-4B8C-83A1-F6EECF244321}">
                <p14:modId xmlns:p14="http://schemas.microsoft.com/office/powerpoint/2010/main" val="3980211348"/>
              </p:ext>
            </p:extLst>
          </p:nvPr>
        </p:nvGraphicFramePr>
        <p:xfrm>
          <a:off x="6442550" y="4172228"/>
          <a:ext cx="387350" cy="534987"/>
        </p:xfrm>
        <a:graphic>
          <a:graphicData uri="http://schemas.openxmlformats.org/presentationml/2006/ole">
            <mc:AlternateContent xmlns:mc="http://schemas.openxmlformats.org/markup-compatibility/2006">
              <mc:Choice xmlns:v="urn:schemas-microsoft-com:vml" Requires="v">
                <p:oleObj spid="_x0000_s695015" name="Equation" r:id="rId25" imgW="164880" imgH="228600" progId="Equation.DSMT4">
                  <p:embed/>
                </p:oleObj>
              </mc:Choice>
              <mc:Fallback>
                <p:oleObj name="Equation" r:id="rId25" imgW="164880" imgH="228600" progId="Equation.DSMT4">
                  <p:embed/>
                  <p:pic>
                    <p:nvPicPr>
                      <p:cNvPr id="0" name=""/>
                      <p:cNvPicPr/>
                      <p:nvPr/>
                    </p:nvPicPr>
                    <p:blipFill>
                      <a:blip r:embed="rId26"/>
                      <a:stretch>
                        <a:fillRect/>
                      </a:stretch>
                    </p:blipFill>
                    <p:spPr>
                      <a:xfrm>
                        <a:off x="6442550" y="4172228"/>
                        <a:ext cx="387350" cy="534987"/>
                      </a:xfrm>
                      <a:prstGeom prst="rect">
                        <a:avLst/>
                      </a:prstGeom>
                    </p:spPr>
                  </p:pic>
                </p:oleObj>
              </mc:Fallback>
            </mc:AlternateContent>
          </a:graphicData>
        </a:graphic>
      </p:graphicFrame>
      <p:graphicFrame>
        <p:nvGraphicFramePr>
          <p:cNvPr id="160" name="对象 159"/>
          <p:cNvGraphicFramePr>
            <a:graphicFrameLocks noChangeAspect="1"/>
          </p:cNvGraphicFramePr>
          <p:nvPr>
            <p:extLst>
              <p:ext uri="{D42A27DB-BD31-4B8C-83A1-F6EECF244321}">
                <p14:modId xmlns:p14="http://schemas.microsoft.com/office/powerpoint/2010/main" val="1158406325"/>
              </p:ext>
            </p:extLst>
          </p:nvPr>
        </p:nvGraphicFramePr>
        <p:xfrm>
          <a:off x="6993412" y="4159528"/>
          <a:ext cx="387350" cy="536575"/>
        </p:xfrm>
        <a:graphic>
          <a:graphicData uri="http://schemas.openxmlformats.org/presentationml/2006/ole">
            <mc:AlternateContent xmlns:mc="http://schemas.openxmlformats.org/markup-compatibility/2006">
              <mc:Choice xmlns:v="urn:schemas-microsoft-com:vml" Requires="v">
                <p:oleObj spid="_x0000_s695016" name="Equation" r:id="rId27" imgW="164880" imgH="228600" progId="Equation.DSMT4">
                  <p:embed/>
                </p:oleObj>
              </mc:Choice>
              <mc:Fallback>
                <p:oleObj name="Equation" r:id="rId27" imgW="164880" imgH="228600" progId="Equation.DSMT4">
                  <p:embed/>
                  <p:pic>
                    <p:nvPicPr>
                      <p:cNvPr id="0" name=""/>
                      <p:cNvPicPr/>
                      <p:nvPr/>
                    </p:nvPicPr>
                    <p:blipFill>
                      <a:blip r:embed="rId28"/>
                      <a:stretch>
                        <a:fillRect/>
                      </a:stretch>
                    </p:blipFill>
                    <p:spPr>
                      <a:xfrm>
                        <a:off x="6993412" y="4159528"/>
                        <a:ext cx="387350" cy="536575"/>
                      </a:xfrm>
                      <a:prstGeom prst="rect">
                        <a:avLst/>
                      </a:prstGeom>
                    </p:spPr>
                  </p:pic>
                </p:oleObj>
              </mc:Fallback>
            </mc:AlternateContent>
          </a:graphicData>
        </a:graphic>
      </p:graphicFrame>
      <p:sp>
        <p:nvSpPr>
          <p:cNvPr id="161" name="矩形 160"/>
          <p:cNvSpPr/>
          <p:nvPr/>
        </p:nvSpPr>
        <p:spPr>
          <a:xfrm>
            <a:off x="940833" y="5422449"/>
            <a:ext cx="10241906" cy="461665"/>
          </a:xfrm>
          <a:prstGeom prst="rect">
            <a:avLst/>
          </a:prstGeom>
        </p:spPr>
        <p:txBody>
          <a:bodyPr wrap="none">
            <a:spAutoFit/>
          </a:bodyPr>
          <a:lstStyle/>
          <a:p>
            <a:pPr algn="l"/>
            <a:r>
              <a:rPr kumimoji="0" lang="zh-CN" altLang="en-US" sz="2400" dirty="0" smtClean="0">
                <a:latin typeface="+mn-ea"/>
              </a:rPr>
              <a:t>推论：在闭区间上连续的函数必</a:t>
            </a:r>
            <a:r>
              <a:rPr kumimoji="0" lang="zh-CN" altLang="en-US" sz="2400" dirty="0">
                <a:latin typeface="+mn-ea"/>
              </a:rPr>
              <a:t>取得介于最大</a:t>
            </a:r>
            <a:r>
              <a:rPr kumimoji="0" lang="zh-CN" altLang="en-US" sz="2400" dirty="0" smtClean="0">
                <a:latin typeface="+mn-ea"/>
              </a:rPr>
              <a:t>值与最小值之间</a:t>
            </a:r>
            <a:r>
              <a:rPr kumimoji="0" lang="zh-CN" altLang="en-US" sz="2400" dirty="0">
                <a:latin typeface="+mn-ea"/>
              </a:rPr>
              <a:t>的任何值</a:t>
            </a:r>
            <a:r>
              <a:rPr kumimoji="0" lang="en-US" altLang="zh-CN" sz="2400" dirty="0" smtClean="0">
                <a:latin typeface="+mn-ea"/>
              </a:rPr>
              <a:t>.</a:t>
            </a:r>
            <a:r>
              <a:rPr kumimoji="0" lang="zh-CN" altLang="en-US" sz="2400" dirty="0" smtClean="0">
                <a:latin typeface="+mn-ea"/>
              </a:rPr>
              <a:t> </a:t>
            </a:r>
            <a:endParaRPr kumimoji="0" lang="zh-CN" altLang="en-US" sz="2400" dirty="0">
              <a:latin typeface="+mn-ea"/>
            </a:endParaRPr>
          </a:p>
        </p:txBody>
      </p:sp>
    </p:spTree>
    <p:extLst>
      <p:ext uri="{BB962C8B-B14F-4D97-AF65-F5344CB8AC3E}">
        <p14:creationId xmlns:p14="http://schemas.microsoft.com/office/powerpoint/2010/main" val="28366702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left)">
                                      <p:cBhvr>
                                        <p:cTn id="31" dur="500"/>
                                        <p:tgtEl>
                                          <p:spTgt spid="7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wipe(left)">
                                      <p:cBhvr>
                                        <p:cTn id="34" dur="500"/>
                                        <p:tgtEl>
                                          <p:spTgt spid="8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left)">
                                      <p:cBhvr>
                                        <p:cTn id="37" dur="500"/>
                                        <p:tgtEl>
                                          <p:spTgt spid="74"/>
                                        </p:tgtEl>
                                      </p:cBhvr>
                                    </p:animEffect>
                                  </p:childTnLst>
                                </p:cTn>
                              </p:par>
                            </p:childTnLst>
                          </p:cTn>
                        </p:par>
                        <p:par>
                          <p:cTn id="38" fill="hold">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wipe(down)">
                                      <p:cBhvr>
                                        <p:cTn id="44" dur="500"/>
                                        <p:tgtEl>
                                          <p:spTgt spid="7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wipe(down)">
                                      <p:cBhvr>
                                        <p:cTn id="47" dur="500"/>
                                        <p:tgtEl>
                                          <p:spTgt spid="79"/>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wipe(left)">
                                      <p:cBhvr>
                                        <p:cTn id="51" dur="500"/>
                                        <p:tgtEl>
                                          <p:spTgt spid="89"/>
                                        </p:tgtEl>
                                      </p:cBhvr>
                                    </p:animEffect>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childTnLst>
                          </p:cTn>
                        </p:par>
                        <p:par>
                          <p:cTn id="55" fill="hold">
                            <p:stCondLst>
                              <p:cond delay="1500"/>
                            </p:stCondLst>
                            <p:childTnLst>
                              <p:par>
                                <p:cTn id="56" presetID="22" presetClass="entr" presetSubtype="4" fill="hold" grpId="0" nodeType="after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wipe(down)">
                                      <p:cBhvr>
                                        <p:cTn id="58" dur="500"/>
                                        <p:tgtEl>
                                          <p:spTgt spid="10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99"/>
                                        </p:tgtEl>
                                        <p:attrNameLst>
                                          <p:attrName>style.visibility</p:attrName>
                                        </p:attrNameLst>
                                      </p:cBhvr>
                                      <p:to>
                                        <p:strVal val="visible"/>
                                      </p:to>
                                    </p:set>
                                    <p:animEffect transition="in" filter="wipe(down)">
                                      <p:cBhvr>
                                        <p:cTn id="61" dur="500"/>
                                        <p:tgtEl>
                                          <p:spTgt spid="99"/>
                                        </p:tgtEl>
                                      </p:cBhvr>
                                    </p:animEffect>
                                  </p:childTnLst>
                                </p:cTn>
                              </p:par>
                            </p:childTnLst>
                          </p:cTn>
                        </p:par>
                        <p:par>
                          <p:cTn id="62" fill="hold">
                            <p:stCondLst>
                              <p:cond delay="2000"/>
                            </p:stCondLst>
                            <p:childTnLst>
                              <p:par>
                                <p:cTn id="63" presetID="22" presetClass="entr" presetSubtype="2" fill="hold" grpId="0" nodeType="after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wipe(right)">
                                      <p:cBhvr>
                                        <p:cTn id="65" dur="500"/>
                                        <p:tgtEl>
                                          <p:spTgt spid="102"/>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78"/>
                                        </p:tgtEl>
                                        <p:attrNameLst>
                                          <p:attrName>style.visibility</p:attrName>
                                        </p:attrNameLst>
                                      </p:cBhvr>
                                      <p:to>
                                        <p:strVal val="visible"/>
                                      </p:to>
                                    </p:set>
                                    <p:animEffect transition="in" filter="wipe(right)">
                                      <p:cBhvr>
                                        <p:cTn id="68" dur="500"/>
                                        <p:tgtEl>
                                          <p:spTgt spid="78"/>
                                        </p:tgtEl>
                                      </p:cBhvr>
                                    </p:animEffect>
                                  </p:childTnLst>
                                </p:cTn>
                              </p:par>
                            </p:childTnLst>
                          </p:cTn>
                        </p:par>
                        <p:par>
                          <p:cTn id="69" fill="hold">
                            <p:stCondLst>
                              <p:cond delay="2500"/>
                            </p:stCondLst>
                            <p:childTnLst>
                              <p:par>
                                <p:cTn id="70" presetID="22" presetClass="entr" presetSubtype="1" fill="hold" grpId="0" nodeType="after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wipe(up)">
                                      <p:cBhvr>
                                        <p:cTn id="72" dur="500"/>
                                        <p:tgtEl>
                                          <p:spTgt spid="92"/>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up)">
                                      <p:cBhvr>
                                        <p:cTn id="75" dur="500"/>
                                        <p:tgtEl>
                                          <p:spTgt spid="81"/>
                                        </p:tgtEl>
                                      </p:cBhvr>
                                    </p:animEffect>
                                  </p:childTnLst>
                                </p:cTn>
                              </p:par>
                            </p:childTnLst>
                          </p:cTn>
                        </p:par>
                        <p:par>
                          <p:cTn id="76" fill="hold">
                            <p:stCondLst>
                              <p:cond delay="3000"/>
                            </p:stCondLst>
                            <p:childTnLst>
                              <p:par>
                                <p:cTn id="77" presetID="22" presetClass="entr" presetSubtype="2" fill="hold" grpId="0" nodeType="afterEffect">
                                  <p:stCondLst>
                                    <p:cond delay="0"/>
                                  </p:stCondLst>
                                  <p:childTnLst>
                                    <p:set>
                                      <p:cBhvr>
                                        <p:cTn id="78" dur="1" fill="hold">
                                          <p:stCondLst>
                                            <p:cond delay="0"/>
                                          </p:stCondLst>
                                        </p:cTn>
                                        <p:tgtEl>
                                          <p:spTgt spid="98"/>
                                        </p:tgtEl>
                                        <p:attrNameLst>
                                          <p:attrName>style.visibility</p:attrName>
                                        </p:attrNameLst>
                                      </p:cBhvr>
                                      <p:to>
                                        <p:strVal val="visible"/>
                                      </p:to>
                                    </p:set>
                                    <p:animEffect transition="in" filter="wipe(right)">
                                      <p:cBhvr>
                                        <p:cTn id="79" dur="500"/>
                                        <p:tgtEl>
                                          <p:spTgt spid="98"/>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106"/>
                                        </p:tgtEl>
                                        <p:attrNameLst>
                                          <p:attrName>style.visibility</p:attrName>
                                        </p:attrNameLst>
                                      </p:cBhvr>
                                      <p:to>
                                        <p:strVal val="visible"/>
                                      </p:to>
                                    </p:set>
                                    <p:animEffect transition="in" filter="wipe(right)">
                                      <p:cBhvr>
                                        <p:cTn id="82" dur="500"/>
                                        <p:tgtEl>
                                          <p:spTgt spid="10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96"/>
                                        </p:tgtEl>
                                        <p:attrNameLst>
                                          <p:attrName>style.visibility</p:attrName>
                                        </p:attrNameLst>
                                      </p:cBhvr>
                                      <p:to>
                                        <p:strVal val="visible"/>
                                      </p:to>
                                    </p:set>
                                    <p:animEffect transition="in" filter="wipe(right)">
                                      <p:cBhvr>
                                        <p:cTn id="87" dur="500"/>
                                        <p:tgtEl>
                                          <p:spTgt spid="96"/>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105"/>
                                        </p:tgtEl>
                                        <p:attrNameLst>
                                          <p:attrName>style.visibility</p:attrName>
                                        </p:attrNameLst>
                                      </p:cBhvr>
                                      <p:to>
                                        <p:strVal val="visible"/>
                                      </p:to>
                                    </p:set>
                                    <p:animEffect transition="in" filter="wipe(right)">
                                      <p:cBhvr>
                                        <p:cTn id="90" dur="500"/>
                                        <p:tgtEl>
                                          <p:spTgt spid="1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101"/>
                                        </p:tgtEl>
                                        <p:attrNameLst>
                                          <p:attrName>style.visibility</p:attrName>
                                        </p:attrNameLst>
                                      </p:cBhvr>
                                      <p:to>
                                        <p:strVal val="visible"/>
                                      </p:to>
                                    </p:set>
                                    <p:animEffect transition="in" filter="wipe(up)">
                                      <p:cBhvr>
                                        <p:cTn id="95" dur="500"/>
                                        <p:tgtEl>
                                          <p:spTgt spid="101"/>
                                        </p:tgtEl>
                                      </p:cBhvr>
                                    </p:animEffect>
                                  </p:childTnLst>
                                </p:cTn>
                              </p:par>
                            </p:childTnLst>
                          </p:cTn>
                        </p:par>
                        <p:par>
                          <p:cTn id="96" fill="hold">
                            <p:stCondLst>
                              <p:cond delay="500"/>
                            </p:stCondLst>
                            <p:childTnLst>
                              <p:par>
                                <p:cTn id="97" presetID="1" presetClass="entr" presetSubtype="0" fill="hold" nodeType="afterEffect">
                                  <p:stCondLst>
                                    <p:cond delay="0"/>
                                  </p:stCondLst>
                                  <p:childTnLst>
                                    <p:set>
                                      <p:cBhvr>
                                        <p:cTn id="98" dur="1" fill="hold">
                                          <p:stCondLst>
                                            <p:cond delay="0"/>
                                          </p:stCondLst>
                                        </p:cTn>
                                        <p:tgtEl>
                                          <p:spTgt spid="15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95"/>
                                        </p:tgtEl>
                                        <p:attrNameLst>
                                          <p:attrName>style.visibility</p:attrName>
                                        </p:attrNameLst>
                                      </p:cBhvr>
                                      <p:to>
                                        <p:strVal val="visible"/>
                                      </p:to>
                                    </p:set>
                                    <p:animEffect transition="in" filter="wipe(up)">
                                      <p:cBhvr>
                                        <p:cTn id="103" dur="500"/>
                                        <p:tgtEl>
                                          <p:spTgt spid="95"/>
                                        </p:tgtEl>
                                      </p:cBhvr>
                                    </p:animEffect>
                                  </p:childTnLst>
                                </p:cTn>
                              </p:par>
                              <p:par>
                                <p:cTn id="104" presetID="1" presetClass="entr" presetSubtype="0" fill="hold" nodeType="withEffect">
                                  <p:stCondLst>
                                    <p:cond delay="0"/>
                                  </p:stCondLst>
                                  <p:childTnLst>
                                    <p:set>
                                      <p:cBhvr>
                                        <p:cTn id="105" dur="1" fill="hold">
                                          <p:stCondLst>
                                            <p:cond delay="0"/>
                                          </p:stCondLst>
                                        </p:cTn>
                                        <p:tgtEl>
                                          <p:spTgt spid="159"/>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grpId="0" nodeType="click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wipe(up)">
                                      <p:cBhvr>
                                        <p:cTn id="110" dur="500"/>
                                        <p:tgtEl>
                                          <p:spTgt spid="94"/>
                                        </p:tgtEl>
                                      </p:cBhvr>
                                    </p:animEffect>
                                  </p:childTnLst>
                                </p:cTn>
                              </p:par>
                            </p:childTnLst>
                          </p:cTn>
                        </p:par>
                        <p:par>
                          <p:cTn id="111" fill="hold">
                            <p:stCondLst>
                              <p:cond delay="500"/>
                            </p:stCondLst>
                            <p:childTnLst>
                              <p:par>
                                <p:cTn id="112" presetID="1" presetClass="entr" presetSubtype="0" fill="hold" nodeType="afterEffect">
                                  <p:stCondLst>
                                    <p:cond delay="0"/>
                                  </p:stCondLst>
                                  <p:childTnLst>
                                    <p:set>
                                      <p:cBhvr>
                                        <p:cTn id="113" dur="1" fill="hold">
                                          <p:stCondLst>
                                            <p:cond delay="0"/>
                                          </p:stCondLst>
                                        </p:cTn>
                                        <p:tgtEl>
                                          <p:spTgt spid="160"/>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161"/>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grpId="0" nodeType="clickEffect">
                                  <p:stCondLst>
                                    <p:cond delay="0"/>
                                  </p:stCondLst>
                                  <p:childTnLst>
                                    <p:set>
                                      <p:cBhvr>
                                        <p:cTn id="121" dur="1" fill="hold">
                                          <p:stCondLst>
                                            <p:cond delay="0"/>
                                          </p:stCondLst>
                                        </p:cTn>
                                        <p:tgtEl>
                                          <p:spTgt spid="146"/>
                                        </p:tgtEl>
                                        <p:attrNameLst>
                                          <p:attrName>style.visibility</p:attrName>
                                        </p:attrNameLst>
                                      </p:cBhvr>
                                      <p:to>
                                        <p:strVal val="visible"/>
                                      </p:to>
                                    </p:set>
                                    <p:animEffect transition="in" filter="wipe(right)">
                                      <p:cBhvr>
                                        <p:cTn id="122" dur="500"/>
                                        <p:tgtEl>
                                          <p:spTgt spid="146"/>
                                        </p:tgtEl>
                                      </p:cBhvr>
                                    </p:animEffect>
                                  </p:childTnLst>
                                </p:cTn>
                              </p:par>
                              <p:par>
                                <p:cTn id="123" presetID="22" presetClass="entr" presetSubtype="2" fill="hold" grpId="0" nodeType="withEffect">
                                  <p:stCondLst>
                                    <p:cond delay="0"/>
                                  </p:stCondLst>
                                  <p:childTnLst>
                                    <p:set>
                                      <p:cBhvr>
                                        <p:cTn id="124" dur="1" fill="hold">
                                          <p:stCondLst>
                                            <p:cond delay="0"/>
                                          </p:stCondLst>
                                        </p:cTn>
                                        <p:tgtEl>
                                          <p:spTgt spid="147"/>
                                        </p:tgtEl>
                                        <p:attrNameLst>
                                          <p:attrName>style.visibility</p:attrName>
                                        </p:attrNameLst>
                                      </p:cBhvr>
                                      <p:to>
                                        <p:strVal val="visible"/>
                                      </p:to>
                                    </p:set>
                                    <p:animEffect transition="in" filter="wipe(right)">
                                      <p:cBhvr>
                                        <p:cTn id="125" dur="500"/>
                                        <p:tgtEl>
                                          <p:spTgt spid="14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2" fill="hold" grpId="0" nodeType="clickEffect">
                                  <p:stCondLst>
                                    <p:cond delay="0"/>
                                  </p:stCondLst>
                                  <p:childTnLst>
                                    <p:set>
                                      <p:cBhvr>
                                        <p:cTn id="129" dur="1" fill="hold">
                                          <p:stCondLst>
                                            <p:cond delay="0"/>
                                          </p:stCondLst>
                                        </p:cTn>
                                        <p:tgtEl>
                                          <p:spTgt spid="140"/>
                                        </p:tgtEl>
                                        <p:attrNameLst>
                                          <p:attrName>style.visibility</p:attrName>
                                        </p:attrNameLst>
                                      </p:cBhvr>
                                      <p:to>
                                        <p:strVal val="visible"/>
                                      </p:to>
                                    </p:set>
                                    <p:animEffect transition="in" filter="wipe(right)">
                                      <p:cBhvr>
                                        <p:cTn id="130" dur="500"/>
                                        <p:tgtEl>
                                          <p:spTgt spid="140"/>
                                        </p:tgtEl>
                                      </p:cBhvr>
                                    </p:animEffect>
                                  </p:childTnLst>
                                </p:cTn>
                              </p:par>
                              <p:par>
                                <p:cTn id="131" presetID="22" presetClass="entr" presetSubtype="2" fill="hold" grpId="0" nodeType="withEffect">
                                  <p:stCondLst>
                                    <p:cond delay="0"/>
                                  </p:stCondLst>
                                  <p:childTnLst>
                                    <p:set>
                                      <p:cBhvr>
                                        <p:cTn id="132" dur="1" fill="hold">
                                          <p:stCondLst>
                                            <p:cond delay="0"/>
                                          </p:stCondLst>
                                        </p:cTn>
                                        <p:tgtEl>
                                          <p:spTgt spid="150"/>
                                        </p:tgtEl>
                                        <p:attrNameLst>
                                          <p:attrName>style.visibility</p:attrName>
                                        </p:attrNameLst>
                                      </p:cBhvr>
                                      <p:to>
                                        <p:strVal val="visible"/>
                                      </p:to>
                                    </p:set>
                                    <p:animEffect transition="in" filter="wipe(right)">
                                      <p:cBhvr>
                                        <p:cTn id="13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P spid="73" grpId="0"/>
      <p:bldP spid="74" grpId="0" animBg="1"/>
      <p:bldP spid="75" grpId="0" animBg="1"/>
      <p:bldP spid="76" grpId="0" animBg="1"/>
      <p:bldP spid="78" grpId="0"/>
      <p:bldP spid="79" grpId="0"/>
      <p:bldP spid="80" grpId="0"/>
      <p:bldP spid="81" grpId="0"/>
      <p:bldP spid="92" grpId="0" animBg="1"/>
      <p:bldP spid="94" grpId="0" animBg="1"/>
      <p:bldP spid="95" grpId="0" animBg="1"/>
      <p:bldP spid="96" grpId="0" animBg="1"/>
      <p:bldP spid="98" grpId="0" animBg="1"/>
      <p:bldP spid="99" grpId="0" animBg="1"/>
      <p:bldP spid="101" grpId="0" animBg="1"/>
      <p:bldP spid="102" grpId="0" animBg="1"/>
      <p:bldP spid="105" grpId="0"/>
      <p:bldP spid="106" grpId="0"/>
      <p:bldP spid="108" grpId="0"/>
      <p:bldP spid="140" grpId="0" animBg="1"/>
      <p:bldP spid="146" grpId="0" animBg="1"/>
      <p:bldP spid="147" grpId="0"/>
      <p:bldP spid="150" grpId="0"/>
      <p:bldP spid="161"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
        <p:nvSpPr>
          <p:cNvPr id="5" name="Rectangle 2"/>
          <p:cNvSpPr txBox="1">
            <a:spLocks noChangeArrowheads="1"/>
          </p:cNvSpPr>
          <p:nvPr/>
        </p:nvSpPr>
        <p:spPr bwMode="auto">
          <a:xfrm>
            <a:off x="767356" y="614362"/>
            <a:ext cx="655278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二、零点定理与介值定理</a:t>
            </a:r>
            <a:endParaRPr lang="zh-CN" altLang="en-US" sz="2800" kern="0" dirty="0">
              <a:solidFill>
                <a:schemeClr val="tx1"/>
              </a:solidFill>
            </a:endParaRPr>
          </a:p>
        </p:txBody>
      </p:sp>
      <p:sp>
        <p:nvSpPr>
          <p:cNvPr id="28" name="内容占位符 2"/>
          <p:cNvSpPr txBox="1">
            <a:spLocks/>
          </p:cNvSpPr>
          <p:nvPr/>
        </p:nvSpPr>
        <p:spPr>
          <a:xfrm>
            <a:off x="775441" y="1207695"/>
            <a:ext cx="10971372" cy="65866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例</a:t>
            </a:r>
            <a:r>
              <a:rPr kumimoji="0" lang="en-US" altLang="zh-CN" sz="2400" b="0" i="0" u="none" strike="noStrike" kern="1200" cap="none" spc="0" normalizeH="0" baseline="0" noProof="0" dirty="0" smtClean="0">
                <a:ln>
                  <a:noFill/>
                </a:ln>
                <a:solidFill>
                  <a:srgbClr val="FF9500"/>
                </a:solidFill>
                <a:effectLst/>
                <a:uLnTx/>
                <a:uFillTx/>
                <a:latin typeface="Arial"/>
                <a:ea typeface="微软雅黑"/>
              </a:rPr>
              <a:t>1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试证方程             至少有一个小于１ 的正根</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29" name="对象 28"/>
          <p:cNvGraphicFramePr>
            <a:graphicFrameLocks noChangeAspect="1"/>
          </p:cNvGraphicFramePr>
          <p:nvPr>
            <p:extLst>
              <p:ext uri="{D42A27DB-BD31-4B8C-83A1-F6EECF244321}">
                <p14:modId xmlns:p14="http://schemas.microsoft.com/office/powerpoint/2010/main" val="1281944179"/>
              </p:ext>
            </p:extLst>
          </p:nvPr>
        </p:nvGraphicFramePr>
        <p:xfrm>
          <a:off x="3178132" y="1290243"/>
          <a:ext cx="923453" cy="395766"/>
        </p:xfrm>
        <a:graphic>
          <a:graphicData uri="http://schemas.openxmlformats.org/presentationml/2006/ole">
            <mc:AlternateContent xmlns:mc="http://schemas.openxmlformats.org/markup-compatibility/2006">
              <mc:Choice xmlns:v="urn:schemas-microsoft-com:vml" Requires="v">
                <p:oleObj spid="_x0000_s728215" name="Equation" r:id="rId3" imgW="469696" imgH="203112" progId="Equation.DSMT4">
                  <p:embed/>
                </p:oleObj>
              </mc:Choice>
              <mc:Fallback>
                <p:oleObj name="Equation" r:id="rId3" imgW="469696"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132" y="1290243"/>
                        <a:ext cx="923453" cy="395766"/>
                      </a:xfrm>
                      <a:prstGeom prst="rect">
                        <a:avLst/>
                      </a:prstGeom>
                      <a:noFill/>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1024716949"/>
              </p:ext>
            </p:extLst>
          </p:nvPr>
        </p:nvGraphicFramePr>
        <p:xfrm>
          <a:off x="9119797" y="1791971"/>
          <a:ext cx="1819747" cy="399457"/>
        </p:xfrm>
        <a:graphic>
          <a:graphicData uri="http://schemas.openxmlformats.org/presentationml/2006/ole">
            <mc:AlternateContent xmlns:mc="http://schemas.openxmlformats.org/markup-compatibility/2006">
              <mc:Choice xmlns:v="urn:schemas-microsoft-com:vml" Requires="v">
                <p:oleObj spid="_x0000_s728216" name="Equation" r:id="rId5" imgW="1167893" imgH="253890" progId="Equation.DSMT4">
                  <p:embed/>
                </p:oleObj>
              </mc:Choice>
              <mc:Fallback>
                <p:oleObj name="Equation" r:id="rId5" imgW="1167893"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9797" y="1791971"/>
                        <a:ext cx="1819747" cy="399457"/>
                      </a:xfrm>
                      <a:prstGeom prst="rect">
                        <a:avLst/>
                      </a:prstGeom>
                      <a:noFill/>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420440611"/>
              </p:ext>
            </p:extLst>
          </p:nvPr>
        </p:nvGraphicFramePr>
        <p:xfrm>
          <a:off x="10477817" y="2232011"/>
          <a:ext cx="923453" cy="395766"/>
        </p:xfrm>
        <a:graphic>
          <a:graphicData uri="http://schemas.openxmlformats.org/presentationml/2006/ole">
            <mc:AlternateContent xmlns:mc="http://schemas.openxmlformats.org/markup-compatibility/2006">
              <mc:Choice xmlns:v="urn:schemas-microsoft-com:vml" Requires="v">
                <p:oleObj spid="_x0000_s728217" name="Equation" r:id="rId7" imgW="469696" imgH="203112" progId="Equation.DSMT4">
                  <p:embed/>
                </p:oleObj>
              </mc:Choice>
              <mc:Fallback>
                <p:oleObj name="Equation" r:id="rId7" imgW="469696"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817" y="2232011"/>
                        <a:ext cx="923453" cy="395766"/>
                      </a:xfrm>
                      <a:prstGeom prst="rect">
                        <a:avLst/>
                      </a:prstGeom>
                      <a:noFill/>
                    </p:spPr>
                  </p:pic>
                </p:oleObj>
              </mc:Fallback>
            </mc:AlternateContent>
          </a:graphicData>
        </a:graphic>
      </p:graphicFrame>
      <p:grpSp>
        <p:nvGrpSpPr>
          <p:cNvPr id="32" name="组合 31"/>
          <p:cNvGrpSpPr/>
          <p:nvPr/>
        </p:nvGrpSpPr>
        <p:grpSpPr>
          <a:xfrm>
            <a:off x="775441" y="1672152"/>
            <a:ext cx="6307326" cy="800848"/>
            <a:chOff x="609521" y="2632123"/>
            <a:chExt cx="6307326" cy="800848"/>
          </a:xfrm>
        </p:grpSpPr>
        <p:graphicFrame>
          <p:nvGraphicFramePr>
            <p:cNvPr id="33" name="对象 32"/>
            <p:cNvGraphicFramePr>
              <a:graphicFrameLocks noChangeAspect="1"/>
            </p:cNvGraphicFramePr>
            <p:nvPr>
              <p:extLst>
                <p:ext uri="{D42A27DB-BD31-4B8C-83A1-F6EECF244321}">
                  <p14:modId xmlns:p14="http://schemas.microsoft.com/office/powerpoint/2010/main" val="1849868256"/>
                </p:ext>
              </p:extLst>
            </p:nvPr>
          </p:nvGraphicFramePr>
          <p:xfrm>
            <a:off x="2272420" y="2764692"/>
            <a:ext cx="1502875" cy="418326"/>
          </p:xfrm>
          <a:graphic>
            <a:graphicData uri="http://schemas.openxmlformats.org/presentationml/2006/ole">
              <mc:AlternateContent xmlns:mc="http://schemas.openxmlformats.org/markup-compatibility/2006">
                <mc:Choice xmlns:v="urn:schemas-microsoft-com:vml" Requires="v">
                  <p:oleObj spid="_x0000_s728218" name="Equation" r:id="rId8" imgW="926698" imgH="253890" progId="Equation.DSMT4">
                    <p:embed/>
                  </p:oleObj>
                </mc:Choice>
                <mc:Fallback>
                  <p:oleObj name="Equation" r:id="rId8" imgW="926698" imgH="25389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2420" y="2764692"/>
                          <a:ext cx="1502875" cy="418326"/>
                        </a:xfrm>
                        <a:prstGeom prst="rect">
                          <a:avLst/>
                        </a:prstGeom>
                        <a:no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3863664361"/>
                </p:ext>
              </p:extLst>
            </p:nvPr>
          </p:nvGraphicFramePr>
          <p:xfrm>
            <a:off x="4037846" y="2743187"/>
            <a:ext cx="579422" cy="401138"/>
          </p:xfrm>
          <a:graphic>
            <a:graphicData uri="http://schemas.openxmlformats.org/presentationml/2006/ole">
              <mc:AlternateContent xmlns:mc="http://schemas.openxmlformats.org/markup-compatibility/2006">
                <mc:Choice xmlns:v="urn:schemas-microsoft-com:vml" Requires="v">
                  <p:oleObj spid="_x0000_s728219" name="Equation" r:id="rId10" imgW="368140" imgH="253890" progId="Equation.DSMT4">
                    <p:embed/>
                  </p:oleObj>
                </mc:Choice>
                <mc:Fallback>
                  <p:oleObj name="Equation" r:id="rId10" imgW="368140" imgH="25389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7846" y="2743187"/>
                          <a:ext cx="579422" cy="401138"/>
                        </a:xfrm>
                        <a:prstGeom prst="rect">
                          <a:avLst/>
                        </a:prstGeom>
                        <a:noFill/>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3001891015"/>
                </p:ext>
              </p:extLst>
            </p:nvPr>
          </p:nvGraphicFramePr>
          <p:xfrm>
            <a:off x="4979406" y="2752240"/>
            <a:ext cx="461727" cy="377777"/>
          </p:xfrm>
          <a:graphic>
            <a:graphicData uri="http://schemas.openxmlformats.org/presentationml/2006/ole">
              <mc:AlternateContent xmlns:mc="http://schemas.openxmlformats.org/markup-compatibility/2006">
                <mc:Choice xmlns:v="urn:schemas-microsoft-com:vml" Requires="v">
                  <p:oleObj spid="_x0000_s728220" name="Equation" r:id="rId12" imgW="317225" imgH="253780" progId="Equation.DSMT4">
                    <p:embed/>
                  </p:oleObj>
                </mc:Choice>
                <mc:Fallback>
                  <p:oleObj name="Equation" r:id="rId12" imgW="317225" imgH="2537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79406" y="2752240"/>
                          <a:ext cx="461727" cy="377777"/>
                        </a:xfrm>
                        <a:prstGeom prst="rect">
                          <a:avLst/>
                        </a:prstGeom>
                        <a:noFill/>
                      </p:spPr>
                    </p:pic>
                  </p:oleObj>
                </mc:Fallback>
              </mc:AlternateContent>
            </a:graphicData>
          </a:graphic>
        </p:graphicFrame>
        <p:sp>
          <p:nvSpPr>
            <p:cNvPr id="36" name="内容占位符 2"/>
            <p:cNvSpPr txBox="1">
              <a:spLocks/>
            </p:cNvSpPr>
            <p:nvPr/>
          </p:nvSpPr>
          <p:spPr>
            <a:xfrm>
              <a:off x="609521" y="2632123"/>
              <a:ext cx="6307326" cy="80084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证明</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设                  ，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在</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上连续，</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sp>
        <p:nvSpPr>
          <p:cNvPr id="37" name="内容占位符 2"/>
          <p:cNvSpPr txBox="1">
            <a:spLocks/>
          </p:cNvSpPr>
          <p:nvPr/>
        </p:nvSpPr>
        <p:spPr>
          <a:xfrm>
            <a:off x="881929" y="2705090"/>
            <a:ext cx="4216479" cy="77147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至少有一个小于１ 的正根</a:t>
            </a:r>
            <a:r>
              <a:rPr kumimoji="0" lang="en-US" altLang="zh-CN" b="0" dirty="0" smtClean="0">
                <a:solidFill>
                  <a:prstClr val="black"/>
                </a:solidFill>
                <a:latin typeface="Arial"/>
                <a:ea typeface="微软雅黑"/>
              </a:rPr>
              <a:t>.</a:t>
            </a:r>
            <a:endParaRPr kumimoji="0" lang="zh-CN" altLang="en-US" b="0" dirty="0">
              <a:solidFill>
                <a:prstClr val="black"/>
              </a:solidFill>
              <a:latin typeface="Arial"/>
              <a:ea typeface="微软雅黑"/>
            </a:endParaRPr>
          </a:p>
        </p:txBody>
      </p:sp>
      <p:grpSp>
        <p:nvGrpSpPr>
          <p:cNvPr id="38" name="组合 37"/>
          <p:cNvGrpSpPr/>
          <p:nvPr/>
        </p:nvGrpSpPr>
        <p:grpSpPr>
          <a:xfrm>
            <a:off x="6808736" y="1672230"/>
            <a:ext cx="2861812" cy="803542"/>
            <a:chOff x="6642816" y="2632201"/>
            <a:chExt cx="2861812" cy="803542"/>
          </a:xfrm>
        </p:grpSpPr>
        <p:graphicFrame>
          <p:nvGraphicFramePr>
            <p:cNvPr id="39" name="对象 38"/>
            <p:cNvGraphicFramePr>
              <a:graphicFrameLocks noChangeAspect="1"/>
            </p:cNvGraphicFramePr>
            <p:nvPr>
              <p:extLst>
                <p:ext uri="{D42A27DB-BD31-4B8C-83A1-F6EECF244321}">
                  <p14:modId xmlns:p14="http://schemas.microsoft.com/office/powerpoint/2010/main" val="1448554650"/>
                </p:ext>
              </p:extLst>
            </p:nvPr>
          </p:nvGraphicFramePr>
          <p:xfrm>
            <a:off x="7188451" y="2723500"/>
            <a:ext cx="1493822" cy="433691"/>
          </p:xfrm>
          <a:graphic>
            <a:graphicData uri="http://schemas.openxmlformats.org/presentationml/2006/ole">
              <mc:AlternateContent xmlns:mc="http://schemas.openxmlformats.org/markup-compatibility/2006">
                <mc:Choice xmlns:v="urn:schemas-microsoft-com:vml" Requires="v">
                  <p:oleObj spid="_x0000_s728221" name="Equation" r:id="rId14" imgW="888614" imgH="253890" progId="Equation.DSMT4">
                    <p:embed/>
                  </p:oleObj>
                </mc:Choice>
                <mc:Fallback>
                  <p:oleObj name="Equation" r:id="rId14" imgW="888614"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88451" y="2723500"/>
                          <a:ext cx="1493822" cy="433691"/>
                        </a:xfrm>
                        <a:prstGeom prst="rect">
                          <a:avLst/>
                        </a:prstGeom>
                        <a:noFill/>
                      </p:spPr>
                    </p:pic>
                  </p:oleObj>
                </mc:Fallback>
              </mc:AlternateContent>
            </a:graphicData>
          </a:graphic>
        </p:graphicFrame>
        <p:sp>
          <p:nvSpPr>
            <p:cNvPr id="40" name="内容占位符 2"/>
            <p:cNvSpPr txBox="1">
              <a:spLocks/>
            </p:cNvSpPr>
            <p:nvPr/>
          </p:nvSpPr>
          <p:spPr>
            <a:xfrm>
              <a:off x="6642816" y="2632201"/>
              <a:ext cx="2861812" cy="80354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且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aphicFrame>
        <p:nvGraphicFramePr>
          <p:cNvPr id="41" name="对象 40"/>
          <p:cNvGraphicFramePr>
            <a:graphicFrameLocks noChangeAspect="1"/>
          </p:cNvGraphicFramePr>
          <p:nvPr>
            <p:extLst>
              <p:ext uri="{D42A27DB-BD31-4B8C-83A1-F6EECF244321}">
                <p14:modId xmlns:p14="http://schemas.microsoft.com/office/powerpoint/2010/main" val="2842709311"/>
              </p:ext>
            </p:extLst>
          </p:nvPr>
        </p:nvGraphicFramePr>
        <p:xfrm>
          <a:off x="989786" y="2290214"/>
          <a:ext cx="1493822" cy="424560"/>
        </p:xfrm>
        <a:graphic>
          <a:graphicData uri="http://schemas.openxmlformats.org/presentationml/2006/ole">
            <mc:AlternateContent xmlns:mc="http://schemas.openxmlformats.org/markup-compatibility/2006">
              <mc:Choice xmlns:v="urn:schemas-microsoft-com:vml" Requires="v">
                <p:oleObj spid="_x0000_s728222" name="Equation" r:id="rId16" imgW="901309" imgH="253890" progId="Equation.DSMT4">
                  <p:embed/>
                </p:oleObj>
              </mc:Choice>
              <mc:Fallback>
                <p:oleObj name="Equation" r:id="rId16" imgW="901309" imgH="25389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9786" y="2290214"/>
                        <a:ext cx="1493822" cy="424560"/>
                      </a:xfrm>
                      <a:prstGeom prst="rect">
                        <a:avLst/>
                      </a:prstGeom>
                      <a:noFill/>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3343426081"/>
              </p:ext>
            </p:extLst>
          </p:nvPr>
        </p:nvGraphicFramePr>
        <p:xfrm>
          <a:off x="6747791" y="2272102"/>
          <a:ext cx="986827" cy="444073"/>
        </p:xfrm>
        <a:graphic>
          <a:graphicData uri="http://schemas.openxmlformats.org/presentationml/2006/ole">
            <mc:AlternateContent xmlns:mc="http://schemas.openxmlformats.org/markup-compatibility/2006">
              <mc:Choice xmlns:v="urn:schemas-microsoft-com:vml" Requires="v">
                <p:oleObj spid="_x0000_s728223" name="Equation" r:id="rId18" imgW="571252" imgH="253890" progId="Equation.DSMT4">
                  <p:embed/>
                </p:oleObj>
              </mc:Choice>
              <mc:Fallback>
                <p:oleObj name="Equation" r:id="rId18" imgW="571252" imgH="25389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47791" y="2272102"/>
                        <a:ext cx="986827" cy="444073"/>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2309265059"/>
              </p:ext>
            </p:extLst>
          </p:nvPr>
        </p:nvGraphicFramePr>
        <p:xfrm>
          <a:off x="8377412" y="2281156"/>
          <a:ext cx="1035115" cy="443620"/>
        </p:xfrm>
        <a:graphic>
          <a:graphicData uri="http://schemas.openxmlformats.org/presentationml/2006/ole">
            <mc:AlternateContent xmlns:mc="http://schemas.openxmlformats.org/markup-compatibility/2006">
              <mc:Choice xmlns:v="urn:schemas-microsoft-com:vml" Requires="v">
                <p:oleObj spid="_x0000_s728224" name="Equation" r:id="rId20" imgW="596641" imgH="253890" progId="Equation.DSMT4">
                  <p:embed/>
                </p:oleObj>
              </mc:Choice>
              <mc:Fallback>
                <p:oleObj name="Equation" r:id="rId20" imgW="596641" imgH="25389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77412" y="2281156"/>
                        <a:ext cx="1035115" cy="443620"/>
                      </a:xfrm>
                      <a:prstGeom prst="rect">
                        <a:avLst/>
                      </a:prstGeom>
                      <a:noFill/>
                    </p:spPr>
                  </p:pic>
                </p:oleObj>
              </mc:Fallback>
            </mc:AlternateContent>
          </a:graphicData>
        </a:graphic>
      </p:graphicFrame>
      <p:sp>
        <p:nvSpPr>
          <p:cNvPr id="44" name="内容占位符 2"/>
          <p:cNvSpPr txBox="1">
            <a:spLocks/>
          </p:cNvSpPr>
          <p:nvPr/>
        </p:nvSpPr>
        <p:spPr>
          <a:xfrm>
            <a:off x="10735838" y="1637850"/>
            <a:ext cx="999146" cy="78787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a:solidFill>
                  <a:prstClr val="black"/>
                </a:solidFill>
                <a:latin typeface="Arial"/>
                <a:ea typeface="微软雅黑"/>
              </a:rPr>
              <a:t>，</a:t>
            </a:r>
            <a:r>
              <a:rPr kumimoji="0" lang="zh-CN" altLang="en-US" b="0" dirty="0" smtClean="0">
                <a:solidFill>
                  <a:prstClr val="black"/>
                </a:solidFill>
                <a:latin typeface="Arial"/>
                <a:ea typeface="微软雅黑"/>
              </a:rPr>
              <a:t>即</a:t>
            </a:r>
            <a:endParaRPr kumimoji="0" lang="zh-CN" altLang="en-US" b="0" dirty="0">
              <a:solidFill>
                <a:prstClr val="black"/>
              </a:solidFill>
              <a:latin typeface="Arial"/>
              <a:ea typeface="微软雅黑"/>
            </a:endParaRPr>
          </a:p>
        </p:txBody>
      </p:sp>
      <p:sp>
        <p:nvSpPr>
          <p:cNvPr id="45" name="内容占位符 2"/>
          <p:cNvSpPr txBox="1">
            <a:spLocks/>
          </p:cNvSpPr>
          <p:nvPr/>
        </p:nvSpPr>
        <p:spPr>
          <a:xfrm>
            <a:off x="2438340" y="2147581"/>
            <a:ext cx="563743" cy="84524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Arial"/>
                <a:ea typeface="微软雅黑"/>
              </a:rPr>
              <a:t>.</a:t>
            </a:r>
            <a:endParaRPr kumimoji="0" lang="zh-CN" altLang="en-US" b="0" dirty="0">
              <a:solidFill>
                <a:prstClr val="black"/>
              </a:solidFill>
              <a:latin typeface="Arial"/>
              <a:ea typeface="微软雅黑"/>
            </a:endParaRPr>
          </a:p>
        </p:txBody>
      </p:sp>
      <p:sp>
        <p:nvSpPr>
          <p:cNvPr id="46" name="内容占位符 2"/>
          <p:cNvSpPr txBox="1">
            <a:spLocks/>
          </p:cNvSpPr>
          <p:nvPr/>
        </p:nvSpPr>
        <p:spPr>
          <a:xfrm>
            <a:off x="9429460" y="2165984"/>
            <a:ext cx="2150612" cy="963960"/>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即方程</a:t>
            </a:r>
            <a:endParaRPr kumimoji="0" lang="zh-CN" altLang="en-US" b="0" dirty="0">
              <a:solidFill>
                <a:prstClr val="black"/>
              </a:solidFill>
              <a:latin typeface="Arial"/>
              <a:ea typeface="微软雅黑"/>
            </a:endParaRPr>
          </a:p>
        </p:txBody>
      </p:sp>
      <p:sp>
        <p:nvSpPr>
          <p:cNvPr id="47" name="内容占位符 2"/>
          <p:cNvSpPr txBox="1">
            <a:spLocks/>
          </p:cNvSpPr>
          <p:nvPr/>
        </p:nvSpPr>
        <p:spPr>
          <a:xfrm>
            <a:off x="2587619" y="2165984"/>
            <a:ext cx="7823279" cy="84524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由零点定理， 知至少存在一点             ，使  </a:t>
            </a:r>
            <a:r>
              <a:rPr kumimoji="0" lang="en-US" altLang="zh-CN" b="0" dirty="0" smtClean="0">
                <a:solidFill>
                  <a:prstClr val="black"/>
                </a:solidFill>
                <a:latin typeface="Arial"/>
                <a:ea typeface="微软雅黑"/>
              </a:rPr>
              <a:t>           .</a:t>
            </a:r>
            <a:endParaRPr kumimoji="0" lang="zh-CN" altLang="en-US" b="0" dirty="0">
              <a:solidFill>
                <a:prstClr val="black"/>
              </a:solidFill>
              <a:latin typeface="Arial"/>
              <a:ea typeface="微软雅黑"/>
            </a:endParaRPr>
          </a:p>
        </p:txBody>
      </p:sp>
      <p:sp>
        <p:nvSpPr>
          <p:cNvPr id="49" name="内容占位符 2"/>
          <p:cNvSpPr txBox="1">
            <a:spLocks/>
          </p:cNvSpPr>
          <p:nvPr/>
        </p:nvSpPr>
        <p:spPr>
          <a:xfrm>
            <a:off x="746637" y="3222919"/>
            <a:ext cx="10971372" cy="67528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例</a:t>
            </a:r>
            <a:r>
              <a:rPr kumimoji="0" lang="en-US" altLang="zh-CN" sz="2400" b="0" i="0" u="none" strike="noStrike" kern="1200" cap="none" spc="0" normalizeH="0" baseline="0" noProof="0" dirty="0" smtClean="0">
                <a:ln>
                  <a:noFill/>
                </a:ln>
                <a:solidFill>
                  <a:srgbClr val="FF9500"/>
                </a:solidFill>
                <a:effectLst/>
                <a:uLnTx/>
                <a:uFillTx/>
                <a:latin typeface="Arial"/>
                <a:ea typeface="微软雅黑"/>
              </a:rPr>
              <a:t>2</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估计方程                       的根的位置</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50" name="对象 49"/>
          <p:cNvGraphicFramePr>
            <a:graphicFrameLocks noChangeAspect="1"/>
          </p:cNvGraphicFramePr>
          <p:nvPr>
            <p:extLst>
              <p:ext uri="{D42A27DB-BD31-4B8C-83A1-F6EECF244321}">
                <p14:modId xmlns:p14="http://schemas.microsoft.com/office/powerpoint/2010/main" val="2833525373"/>
              </p:ext>
            </p:extLst>
          </p:nvPr>
        </p:nvGraphicFramePr>
        <p:xfrm>
          <a:off x="2990168" y="3322064"/>
          <a:ext cx="1792587" cy="392128"/>
        </p:xfrm>
        <a:graphic>
          <a:graphicData uri="http://schemas.openxmlformats.org/presentationml/2006/ole">
            <mc:AlternateContent xmlns:mc="http://schemas.openxmlformats.org/markup-compatibility/2006">
              <mc:Choice xmlns:v="urn:schemas-microsoft-com:vml" Requires="v">
                <p:oleObj spid="_x0000_s728225" name="Equation" r:id="rId22" imgW="914400" imgH="203200" progId="Equation.DSMT4">
                  <p:embed/>
                </p:oleObj>
              </mc:Choice>
              <mc:Fallback>
                <p:oleObj name="Equation" r:id="rId22" imgW="914400" imgH="2032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90168" y="3322064"/>
                        <a:ext cx="1792587" cy="392128"/>
                      </a:xfrm>
                      <a:prstGeom prst="rect">
                        <a:avLst/>
                      </a:prstGeom>
                      <a:noFill/>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3039075153"/>
              </p:ext>
            </p:extLst>
          </p:nvPr>
        </p:nvGraphicFramePr>
        <p:xfrm>
          <a:off x="2156040" y="3797492"/>
          <a:ext cx="2109458" cy="470706"/>
        </p:xfrm>
        <a:graphic>
          <a:graphicData uri="http://schemas.openxmlformats.org/presentationml/2006/ole">
            <mc:AlternateContent xmlns:mc="http://schemas.openxmlformats.org/markup-compatibility/2006">
              <mc:Choice xmlns:v="urn:schemas-microsoft-com:vml" Requires="v">
                <p:oleObj spid="_x0000_s728226" name="Equation" r:id="rId24" imgW="1155700" imgH="254000" progId="Equation.DSMT4">
                  <p:embed/>
                </p:oleObj>
              </mc:Choice>
              <mc:Fallback>
                <p:oleObj name="Equation" r:id="rId24" imgW="1155700" imgH="2540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56040" y="3797492"/>
                        <a:ext cx="2109458" cy="470706"/>
                      </a:xfrm>
                      <a:prstGeom prst="rect">
                        <a:avLst/>
                      </a:prstGeom>
                      <a:noFill/>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2290828796"/>
              </p:ext>
            </p:extLst>
          </p:nvPr>
        </p:nvGraphicFramePr>
        <p:xfrm>
          <a:off x="1793900" y="4359406"/>
          <a:ext cx="1629623" cy="427183"/>
        </p:xfrm>
        <a:graphic>
          <a:graphicData uri="http://schemas.openxmlformats.org/presentationml/2006/ole">
            <mc:AlternateContent xmlns:mc="http://schemas.openxmlformats.org/markup-compatibility/2006">
              <mc:Choice xmlns:v="urn:schemas-microsoft-com:vml" Requires="v">
                <p:oleObj spid="_x0000_s728227" name="Equation" r:id="rId26" imgW="977476" imgH="253890" progId="Equation.DSMT4">
                  <p:embed/>
                </p:oleObj>
              </mc:Choice>
              <mc:Fallback>
                <p:oleObj name="Equation" r:id="rId26" imgW="977476" imgH="25389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93900" y="4359406"/>
                        <a:ext cx="1629623" cy="427183"/>
                      </a:xfrm>
                      <a:prstGeom prst="rect">
                        <a:avLst/>
                      </a:prstGeom>
                      <a:noFill/>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1792805222"/>
              </p:ext>
            </p:extLst>
          </p:nvPr>
        </p:nvGraphicFramePr>
        <p:xfrm>
          <a:off x="3604596" y="4381889"/>
          <a:ext cx="1483043" cy="421496"/>
        </p:xfrm>
        <a:graphic>
          <a:graphicData uri="http://schemas.openxmlformats.org/presentationml/2006/ole">
            <mc:AlternateContent xmlns:mc="http://schemas.openxmlformats.org/markup-compatibility/2006">
              <mc:Choice xmlns:v="urn:schemas-microsoft-com:vml" Requires="v">
                <p:oleObj spid="_x0000_s728228" name="Equation" r:id="rId28" imgW="901309" imgH="253890" progId="Equation.DSMT4">
                  <p:embed/>
                </p:oleObj>
              </mc:Choice>
              <mc:Fallback>
                <p:oleObj name="Equation" r:id="rId28" imgW="901309" imgH="25389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04596" y="4381889"/>
                        <a:ext cx="1483043" cy="421496"/>
                      </a:xfrm>
                      <a:prstGeom prst="rect">
                        <a:avLst/>
                      </a:prstGeom>
                      <a:noFill/>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1715367669"/>
              </p:ext>
            </p:extLst>
          </p:nvPr>
        </p:nvGraphicFramePr>
        <p:xfrm>
          <a:off x="5270429" y="4323116"/>
          <a:ext cx="1584357" cy="459975"/>
        </p:xfrm>
        <a:graphic>
          <a:graphicData uri="http://schemas.openxmlformats.org/presentationml/2006/ole">
            <mc:AlternateContent xmlns:mc="http://schemas.openxmlformats.org/markup-compatibility/2006">
              <mc:Choice xmlns:v="urn:schemas-microsoft-com:vml" Requires="v">
                <p:oleObj spid="_x0000_s728229" name="Equation" r:id="rId30" imgW="888614" imgH="253890" progId="Equation.DSMT4">
                  <p:embed/>
                </p:oleObj>
              </mc:Choice>
              <mc:Fallback>
                <p:oleObj name="Equation" r:id="rId30" imgW="888614" imgH="25389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70429" y="4323116"/>
                        <a:ext cx="1584357" cy="459975"/>
                      </a:xfrm>
                      <a:prstGeom prst="rect">
                        <a:avLst/>
                      </a:prstGeom>
                      <a:noFill/>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3118255179"/>
              </p:ext>
            </p:extLst>
          </p:nvPr>
        </p:nvGraphicFramePr>
        <p:xfrm>
          <a:off x="7017749" y="4332167"/>
          <a:ext cx="1421395" cy="451502"/>
        </p:xfrm>
        <a:graphic>
          <a:graphicData uri="http://schemas.openxmlformats.org/presentationml/2006/ole">
            <mc:AlternateContent xmlns:mc="http://schemas.openxmlformats.org/markup-compatibility/2006">
              <mc:Choice xmlns:v="urn:schemas-microsoft-com:vml" Requires="v">
                <p:oleObj spid="_x0000_s728230" name="Equation" r:id="rId32" imgW="812447" imgH="253890" progId="Equation.DSMT4">
                  <p:embed/>
                </p:oleObj>
              </mc:Choice>
              <mc:Fallback>
                <p:oleObj name="Equation" r:id="rId32" imgW="812447" imgH="253890"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017749" y="4332167"/>
                        <a:ext cx="1421395" cy="451502"/>
                      </a:xfrm>
                      <a:prstGeom prst="rect">
                        <a:avLst/>
                      </a:prstGeom>
                      <a:noFill/>
                    </p:spPr>
                  </p:pic>
                </p:oleObj>
              </mc:Fallback>
            </mc:AlternateContent>
          </a:graphicData>
        </a:graphic>
      </p:graphicFrame>
      <p:graphicFrame>
        <p:nvGraphicFramePr>
          <p:cNvPr id="56" name="对象 55"/>
          <p:cNvGraphicFramePr>
            <a:graphicFrameLocks noChangeAspect="1"/>
          </p:cNvGraphicFramePr>
          <p:nvPr>
            <p:extLst>
              <p:ext uri="{D42A27DB-BD31-4B8C-83A1-F6EECF244321}">
                <p14:modId xmlns:p14="http://schemas.microsoft.com/office/powerpoint/2010/main" val="3040973733"/>
              </p:ext>
            </p:extLst>
          </p:nvPr>
        </p:nvGraphicFramePr>
        <p:xfrm>
          <a:off x="8701693" y="4327118"/>
          <a:ext cx="1629625" cy="483515"/>
        </p:xfrm>
        <a:graphic>
          <a:graphicData uri="http://schemas.openxmlformats.org/presentationml/2006/ole">
            <mc:AlternateContent xmlns:mc="http://schemas.openxmlformats.org/markup-compatibility/2006">
              <mc:Choice xmlns:v="urn:schemas-microsoft-com:vml" Requires="v">
                <p:oleObj spid="_x0000_s728231" name="Equation" r:id="rId34" imgW="863225" imgH="253890" progId="Equation.DSMT4">
                  <p:embed/>
                </p:oleObj>
              </mc:Choice>
              <mc:Fallback>
                <p:oleObj name="Equation" r:id="rId34" imgW="863225" imgH="253890"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701693" y="4327118"/>
                        <a:ext cx="1629625" cy="483515"/>
                      </a:xfrm>
                      <a:prstGeom prst="rect">
                        <a:avLst/>
                      </a:prstGeom>
                      <a:noFill/>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418830748"/>
              </p:ext>
            </p:extLst>
          </p:nvPr>
        </p:nvGraphicFramePr>
        <p:xfrm>
          <a:off x="1806792" y="4684536"/>
          <a:ext cx="1611518" cy="458011"/>
        </p:xfrm>
        <a:graphic>
          <a:graphicData uri="http://schemas.openxmlformats.org/presentationml/2006/ole">
            <mc:AlternateContent xmlns:mc="http://schemas.openxmlformats.org/markup-compatibility/2006">
              <mc:Choice xmlns:v="urn:schemas-microsoft-com:vml" Requires="v">
                <p:oleObj spid="_x0000_s728232" name="Equation" r:id="rId36" imgW="901309" imgH="253890" progId="Equation.DSMT4">
                  <p:embed/>
                </p:oleObj>
              </mc:Choice>
              <mc:Fallback>
                <p:oleObj name="Equation" r:id="rId36" imgW="901309" imgH="253890"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806792" y="4684536"/>
                        <a:ext cx="1611518" cy="458011"/>
                      </a:xfrm>
                      <a:prstGeom prst="rect">
                        <a:avLst/>
                      </a:prstGeom>
                      <a:noFill/>
                    </p:spPr>
                  </p:pic>
                </p:oleObj>
              </mc:Fallback>
            </mc:AlternateContent>
          </a:graphicData>
        </a:graphic>
      </p:graphicFrame>
      <p:graphicFrame>
        <p:nvGraphicFramePr>
          <p:cNvPr id="58" name="对象 57"/>
          <p:cNvGraphicFramePr>
            <a:graphicFrameLocks noChangeAspect="1"/>
          </p:cNvGraphicFramePr>
          <p:nvPr>
            <p:extLst>
              <p:ext uri="{D42A27DB-BD31-4B8C-83A1-F6EECF244321}">
                <p14:modId xmlns:p14="http://schemas.microsoft.com/office/powerpoint/2010/main" val="3907981661"/>
              </p:ext>
            </p:extLst>
          </p:nvPr>
        </p:nvGraphicFramePr>
        <p:xfrm>
          <a:off x="3631116" y="4710463"/>
          <a:ext cx="1493822" cy="443221"/>
        </p:xfrm>
        <a:graphic>
          <a:graphicData uri="http://schemas.openxmlformats.org/presentationml/2006/ole">
            <mc:AlternateContent xmlns:mc="http://schemas.openxmlformats.org/markup-compatibility/2006">
              <mc:Choice xmlns:v="urn:schemas-microsoft-com:vml" Requires="v">
                <p:oleObj spid="_x0000_s728233" name="Equation" r:id="rId38" imgW="863225" imgH="253890" progId="Equation.DSMT4">
                  <p:embed/>
                </p:oleObj>
              </mc:Choice>
              <mc:Fallback>
                <p:oleObj name="Equation" r:id="rId38" imgW="863225" imgH="25389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631116" y="4710463"/>
                        <a:ext cx="1493822" cy="443221"/>
                      </a:xfrm>
                      <a:prstGeom prst="rect">
                        <a:avLst/>
                      </a:prstGeom>
                      <a:noFill/>
                    </p:spPr>
                  </p:pic>
                </p:oleObj>
              </mc:Fallback>
            </mc:AlternateContent>
          </a:graphicData>
        </a:graphic>
      </p:graphicFrame>
      <p:graphicFrame>
        <p:nvGraphicFramePr>
          <p:cNvPr id="59" name="对象 58"/>
          <p:cNvGraphicFramePr>
            <a:graphicFrameLocks noChangeAspect="1"/>
          </p:cNvGraphicFramePr>
          <p:nvPr>
            <p:extLst>
              <p:ext uri="{D42A27DB-BD31-4B8C-83A1-F6EECF244321}">
                <p14:modId xmlns:p14="http://schemas.microsoft.com/office/powerpoint/2010/main" val="1614612204"/>
              </p:ext>
            </p:extLst>
          </p:nvPr>
        </p:nvGraphicFramePr>
        <p:xfrm>
          <a:off x="6601288" y="5194668"/>
          <a:ext cx="1901229" cy="415894"/>
        </p:xfrm>
        <a:graphic>
          <a:graphicData uri="http://schemas.openxmlformats.org/presentationml/2006/ole">
            <mc:AlternateContent xmlns:mc="http://schemas.openxmlformats.org/markup-compatibility/2006">
              <mc:Choice xmlns:v="urn:schemas-microsoft-com:vml" Requires="v">
                <p:oleObj spid="_x0000_s728234" name="Equation" r:id="rId40" imgW="914400" imgH="203200" progId="Equation.DSMT4">
                  <p:embed/>
                </p:oleObj>
              </mc:Choice>
              <mc:Fallback>
                <p:oleObj name="Equation" r:id="rId40" imgW="914400" imgH="2032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01288" y="5194668"/>
                        <a:ext cx="1901229" cy="415894"/>
                      </a:xfrm>
                      <a:prstGeom prst="rect">
                        <a:avLst/>
                      </a:prstGeom>
                      <a:noFill/>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2605275390"/>
              </p:ext>
            </p:extLst>
          </p:nvPr>
        </p:nvGraphicFramePr>
        <p:xfrm>
          <a:off x="8946140" y="5206551"/>
          <a:ext cx="851024" cy="410315"/>
        </p:xfrm>
        <a:graphic>
          <a:graphicData uri="http://schemas.openxmlformats.org/presentationml/2006/ole">
            <mc:AlternateContent xmlns:mc="http://schemas.openxmlformats.org/markup-compatibility/2006">
              <mc:Choice xmlns:v="urn:schemas-microsoft-com:vml" Requires="v">
                <p:oleObj spid="_x0000_s728235" name="Equation" r:id="rId41" imgW="533169" imgH="253890" progId="Equation.DSMT4">
                  <p:embed/>
                </p:oleObj>
              </mc:Choice>
              <mc:Fallback>
                <p:oleObj name="Equation" r:id="rId41" imgW="533169" imgH="253890"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946140" y="5206551"/>
                        <a:ext cx="851024" cy="410315"/>
                      </a:xfrm>
                      <a:prstGeom prst="rect">
                        <a:avLst/>
                      </a:prstGeom>
                      <a:noFill/>
                    </p:spPr>
                  </p:pic>
                </p:oleObj>
              </mc:Fallback>
            </mc:AlternateContent>
          </a:graphicData>
        </a:graphic>
      </p:graphicFrame>
      <p:graphicFrame>
        <p:nvGraphicFramePr>
          <p:cNvPr id="61" name="对象 60"/>
          <p:cNvGraphicFramePr>
            <a:graphicFrameLocks noChangeAspect="1"/>
          </p:cNvGraphicFramePr>
          <p:nvPr>
            <p:extLst>
              <p:ext uri="{D42A27DB-BD31-4B8C-83A1-F6EECF244321}">
                <p14:modId xmlns:p14="http://schemas.microsoft.com/office/powerpoint/2010/main" val="349674217"/>
              </p:ext>
            </p:extLst>
          </p:nvPr>
        </p:nvGraphicFramePr>
        <p:xfrm>
          <a:off x="10059712" y="5185047"/>
          <a:ext cx="624690" cy="468517"/>
        </p:xfrm>
        <a:graphic>
          <a:graphicData uri="http://schemas.openxmlformats.org/presentationml/2006/ole">
            <mc:AlternateContent xmlns:mc="http://schemas.openxmlformats.org/markup-compatibility/2006">
              <mc:Choice xmlns:v="urn:schemas-microsoft-com:vml" Requires="v">
                <p:oleObj spid="_x0000_s728236" name="Equation" r:id="rId43" imgW="342751" imgH="253890" progId="Equation.DSMT4">
                  <p:embed/>
                </p:oleObj>
              </mc:Choice>
              <mc:Fallback>
                <p:oleObj name="Equation" r:id="rId43" imgW="342751" imgH="253890" progId="Equation.DSMT4">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0059712" y="5185047"/>
                        <a:ext cx="624690" cy="468517"/>
                      </a:xfrm>
                      <a:prstGeom prst="rect">
                        <a:avLst/>
                      </a:prstGeom>
                      <a:noFill/>
                    </p:spPr>
                  </p:pic>
                </p:oleObj>
              </mc:Fallback>
            </mc:AlternateContent>
          </a:graphicData>
        </a:graphic>
      </p:graphicFrame>
      <p:graphicFrame>
        <p:nvGraphicFramePr>
          <p:cNvPr id="62" name="对象 61"/>
          <p:cNvGraphicFramePr>
            <a:graphicFrameLocks noChangeAspect="1"/>
          </p:cNvGraphicFramePr>
          <p:nvPr>
            <p:extLst>
              <p:ext uri="{D42A27DB-BD31-4B8C-83A1-F6EECF244321}">
                <p14:modId xmlns:p14="http://schemas.microsoft.com/office/powerpoint/2010/main" val="3641856599"/>
              </p:ext>
            </p:extLst>
          </p:nvPr>
        </p:nvGraphicFramePr>
        <p:xfrm>
          <a:off x="10883578" y="5184375"/>
          <a:ext cx="651850" cy="475675"/>
        </p:xfrm>
        <a:graphic>
          <a:graphicData uri="http://schemas.openxmlformats.org/presentationml/2006/ole">
            <mc:AlternateContent xmlns:mc="http://schemas.openxmlformats.org/markup-compatibility/2006">
              <mc:Choice xmlns:v="urn:schemas-microsoft-com:vml" Requires="v">
                <p:oleObj spid="_x0000_s728237" name="Equation" r:id="rId45" imgW="355292" imgH="253780" progId="Equation.DSMT4">
                  <p:embed/>
                </p:oleObj>
              </mc:Choice>
              <mc:Fallback>
                <p:oleObj name="Equation" r:id="rId45" imgW="355292" imgH="253780" progId="Equation.DSMT4">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883578" y="5184375"/>
                        <a:ext cx="651850" cy="475675"/>
                      </a:xfrm>
                      <a:prstGeom prst="rect">
                        <a:avLst/>
                      </a:prstGeom>
                      <a:noFill/>
                    </p:spPr>
                  </p:pic>
                </p:oleObj>
              </mc:Fallback>
            </mc:AlternateContent>
          </a:graphicData>
        </a:graphic>
      </p:graphicFrame>
      <p:sp>
        <p:nvSpPr>
          <p:cNvPr id="63" name="内容占位符 2"/>
          <p:cNvSpPr txBox="1">
            <a:spLocks/>
          </p:cNvSpPr>
          <p:nvPr/>
        </p:nvSpPr>
        <p:spPr>
          <a:xfrm>
            <a:off x="746637" y="3710199"/>
            <a:ext cx="5003488" cy="726940"/>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srgbClr val="FF9500"/>
                </a:solidFill>
                <a:latin typeface="Arial"/>
                <a:ea typeface="微软雅黑"/>
              </a:rPr>
              <a:t>解</a:t>
            </a:r>
            <a:r>
              <a:rPr kumimoji="0" lang="zh-CN" altLang="en-US" b="0" dirty="0" smtClean="0">
                <a:solidFill>
                  <a:prstClr val="black"/>
                </a:solidFill>
                <a:latin typeface="Arial"/>
                <a:ea typeface="微软雅黑"/>
              </a:rPr>
              <a:t>　    令</a:t>
            </a:r>
            <a:endParaRPr kumimoji="0" lang="en-US" altLang="zh-CN" b="0" dirty="0" smtClean="0">
              <a:solidFill>
                <a:prstClr val="black"/>
              </a:solidFill>
              <a:latin typeface="Arial"/>
              <a:ea typeface="微软雅黑"/>
            </a:endParaRPr>
          </a:p>
        </p:txBody>
      </p:sp>
      <p:sp>
        <p:nvSpPr>
          <p:cNvPr id="64" name="内容占位符 2"/>
          <p:cNvSpPr txBox="1">
            <a:spLocks/>
          </p:cNvSpPr>
          <p:nvPr/>
        </p:nvSpPr>
        <p:spPr>
          <a:xfrm>
            <a:off x="746637" y="5134231"/>
            <a:ext cx="10971372" cy="110262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由于三次方程至多有三个实根， 因此方程                         在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      ，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内各有一实根</a:t>
            </a:r>
            <a:r>
              <a:rPr kumimoji="0" lang="en-US" altLang="zh-CN" b="0" dirty="0" smtClean="0">
                <a:solidFill>
                  <a:prstClr val="black"/>
                </a:solidFill>
                <a:latin typeface="Arial"/>
                <a:ea typeface="微软雅黑"/>
              </a:rPr>
              <a:t>.</a:t>
            </a:r>
            <a:endParaRPr kumimoji="0" lang="zh-CN" altLang="en-US" b="0" dirty="0">
              <a:solidFill>
                <a:prstClr val="black"/>
              </a:solidFill>
              <a:latin typeface="Arial"/>
              <a:ea typeface="微软雅黑"/>
            </a:endParaRPr>
          </a:p>
        </p:txBody>
      </p:sp>
      <p:sp>
        <p:nvSpPr>
          <p:cNvPr id="65" name="内容占位符 2"/>
          <p:cNvSpPr txBox="1">
            <a:spLocks/>
          </p:cNvSpPr>
          <p:nvPr/>
        </p:nvSpPr>
        <p:spPr>
          <a:xfrm>
            <a:off x="5007544" y="4665198"/>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Arial"/>
                <a:ea typeface="微软雅黑"/>
              </a:rPr>
              <a:t>.</a:t>
            </a:r>
          </a:p>
        </p:txBody>
      </p:sp>
      <p:sp>
        <p:nvSpPr>
          <p:cNvPr id="66" name="内容占位符 2"/>
          <p:cNvSpPr txBox="1">
            <a:spLocks/>
          </p:cNvSpPr>
          <p:nvPr/>
        </p:nvSpPr>
        <p:spPr>
          <a:xfrm>
            <a:off x="3254228" y="417648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67" name="内容占位符 2"/>
          <p:cNvSpPr txBox="1">
            <a:spLocks/>
          </p:cNvSpPr>
          <p:nvPr/>
        </p:nvSpPr>
        <p:spPr>
          <a:xfrm>
            <a:off x="4869019" y="417648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68" name="内容占位符 2"/>
          <p:cNvSpPr txBox="1">
            <a:spLocks/>
          </p:cNvSpPr>
          <p:nvPr/>
        </p:nvSpPr>
        <p:spPr>
          <a:xfrm>
            <a:off x="6619998" y="417648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69" name="内容占位符 2"/>
          <p:cNvSpPr txBox="1">
            <a:spLocks/>
          </p:cNvSpPr>
          <p:nvPr/>
        </p:nvSpPr>
        <p:spPr>
          <a:xfrm>
            <a:off x="8332066" y="417648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70" name="内容占位符 2"/>
          <p:cNvSpPr txBox="1">
            <a:spLocks/>
          </p:cNvSpPr>
          <p:nvPr/>
        </p:nvSpPr>
        <p:spPr>
          <a:xfrm>
            <a:off x="10199777" y="417648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71" name="内容占位符 2"/>
          <p:cNvSpPr txBox="1">
            <a:spLocks/>
          </p:cNvSpPr>
          <p:nvPr/>
        </p:nvSpPr>
        <p:spPr>
          <a:xfrm>
            <a:off x="3218017" y="454715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Tree>
    <p:extLst>
      <p:ext uri="{BB962C8B-B14F-4D97-AF65-F5344CB8AC3E}">
        <p14:creationId xmlns:p14="http://schemas.microsoft.com/office/powerpoint/2010/main" val="37142527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5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nodeType="after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0"/>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65"/>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nodeType="after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p:bldP spid="45" grpId="0"/>
      <p:bldP spid="46" grpId="0"/>
      <p:bldP spid="47" grpId="0"/>
      <p:bldP spid="49" grpId="0"/>
      <p:bldP spid="63" grpId="0"/>
      <p:bldP spid="64" grpId="0"/>
      <p:bldP spid="65" grpId="0"/>
      <p:bldP spid="66" grpId="0"/>
      <p:bldP spid="67" grpId="0"/>
      <p:bldP spid="68" grpId="0"/>
      <p:bldP spid="69" grpId="0"/>
      <p:bldP spid="70" grpId="0"/>
      <p:bldP spid="7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ext Box 2"/>
          <p:cNvSpPr txBox="1">
            <a:spLocks noChangeArrowheads="1"/>
          </p:cNvSpPr>
          <p:nvPr/>
        </p:nvSpPr>
        <p:spPr bwMode="auto">
          <a:xfrm>
            <a:off x="2743200" y="1143000"/>
            <a:ext cx="1600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3600">
                <a:solidFill>
                  <a:schemeClr val="accent2"/>
                </a:solidFill>
                <a:ea typeface="黑体" pitchFamily="2" charset="-122"/>
              </a:rPr>
              <a:t>思考题</a:t>
            </a:r>
          </a:p>
        </p:txBody>
      </p:sp>
      <p:sp>
        <p:nvSpPr>
          <p:cNvPr id="556035" name="Text Box 3"/>
          <p:cNvSpPr txBox="1">
            <a:spLocks noChangeArrowheads="1"/>
          </p:cNvSpPr>
          <p:nvPr/>
        </p:nvSpPr>
        <p:spPr bwMode="auto">
          <a:xfrm>
            <a:off x="2590800" y="2057401"/>
            <a:ext cx="5486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a:t>下述命题是否正确？</a:t>
            </a:r>
          </a:p>
        </p:txBody>
      </p:sp>
      <p:graphicFrame>
        <p:nvGraphicFramePr>
          <p:cNvPr id="556036" name="Object 4"/>
          <p:cNvGraphicFramePr>
            <a:graphicFrameLocks noChangeAspect="1"/>
          </p:cNvGraphicFramePr>
          <p:nvPr/>
        </p:nvGraphicFramePr>
        <p:xfrm>
          <a:off x="2743200" y="2733676"/>
          <a:ext cx="6369050" cy="1838325"/>
        </p:xfrm>
        <a:graphic>
          <a:graphicData uri="http://schemas.openxmlformats.org/presentationml/2006/ole">
            <mc:AlternateContent xmlns:mc="http://schemas.openxmlformats.org/markup-compatibility/2006">
              <mc:Choice xmlns:v="urn:schemas-microsoft-com:vml" Requires="v">
                <p:oleObj spid="_x0000_s556203" name="文档" r:id="rId3" imgW="6133320" imgH="1783080" progId="Word.Document.8">
                  <p:embed/>
                </p:oleObj>
              </mc:Choice>
              <mc:Fallback>
                <p:oleObj name="文档" r:id="rId3" imgW="6133320" imgH="178308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733676"/>
                        <a:ext cx="63690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Tree>
  </p:cSld>
  <p:clrMapOvr>
    <a:masterClrMapping/>
  </p:clrMapOvr>
  <p:transition>
    <p:wipe dir="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ext Box 2"/>
          <p:cNvSpPr txBox="1">
            <a:spLocks noChangeArrowheads="1"/>
          </p:cNvSpPr>
          <p:nvPr/>
        </p:nvSpPr>
        <p:spPr bwMode="auto">
          <a:xfrm>
            <a:off x="2800350" y="1066800"/>
            <a:ext cx="25908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3200"/>
              <a:t>思考题解答</a:t>
            </a:r>
          </a:p>
        </p:txBody>
      </p:sp>
      <p:sp>
        <p:nvSpPr>
          <p:cNvPr id="557059" name="Text Box 3"/>
          <p:cNvSpPr txBox="1">
            <a:spLocks noChangeArrowheads="1"/>
          </p:cNvSpPr>
          <p:nvPr/>
        </p:nvSpPr>
        <p:spPr bwMode="auto">
          <a:xfrm>
            <a:off x="2800350" y="1828801"/>
            <a:ext cx="2895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a:solidFill>
                  <a:srgbClr val="FF0000"/>
                </a:solidFill>
              </a:rPr>
              <a:t>不正确</a:t>
            </a:r>
            <a:r>
              <a:rPr lang="en-US" altLang="zh-CN" sz="2800">
                <a:solidFill>
                  <a:srgbClr val="FF0000"/>
                </a:solidFill>
              </a:rPr>
              <a:t>.</a:t>
            </a:r>
          </a:p>
        </p:txBody>
      </p:sp>
      <p:sp>
        <p:nvSpPr>
          <p:cNvPr id="557060" name="Text Box 4"/>
          <p:cNvSpPr txBox="1">
            <a:spLocks noChangeArrowheads="1"/>
          </p:cNvSpPr>
          <p:nvPr/>
        </p:nvSpPr>
        <p:spPr bwMode="auto">
          <a:xfrm>
            <a:off x="2743200" y="2667001"/>
            <a:ext cx="1981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a:t>例函数</a:t>
            </a:r>
          </a:p>
        </p:txBody>
      </p:sp>
      <p:graphicFrame>
        <p:nvGraphicFramePr>
          <p:cNvPr id="557061" name="Object 5"/>
          <p:cNvGraphicFramePr>
            <a:graphicFrameLocks noChangeAspect="1"/>
          </p:cNvGraphicFramePr>
          <p:nvPr/>
        </p:nvGraphicFramePr>
        <p:xfrm>
          <a:off x="4038600" y="2438400"/>
          <a:ext cx="3987800" cy="1041400"/>
        </p:xfrm>
        <a:graphic>
          <a:graphicData uri="http://schemas.openxmlformats.org/presentationml/2006/ole">
            <mc:AlternateContent xmlns:mc="http://schemas.openxmlformats.org/markup-compatibility/2006">
              <mc:Choice xmlns:v="urn:schemas-microsoft-com:vml" Requires="v">
                <p:oleObj spid="_x0000_s557729" name="公式" r:id="rId3" imgW="3987720" imgH="1041120" progId="Equation.3">
                  <p:embed/>
                </p:oleObj>
              </mc:Choice>
              <mc:Fallback>
                <p:oleObj name="公式" r:id="rId3" imgW="3987720" imgH="104112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438400"/>
                        <a:ext cx="39878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7062" name="Object 6"/>
          <p:cNvGraphicFramePr>
            <a:graphicFrameLocks noChangeAspect="1"/>
          </p:cNvGraphicFramePr>
          <p:nvPr/>
        </p:nvGraphicFramePr>
        <p:xfrm>
          <a:off x="2819400" y="3810001"/>
          <a:ext cx="3435350" cy="633413"/>
        </p:xfrm>
        <a:graphic>
          <a:graphicData uri="http://schemas.openxmlformats.org/presentationml/2006/ole">
            <mc:AlternateContent xmlns:mc="http://schemas.openxmlformats.org/markup-compatibility/2006">
              <mc:Choice xmlns:v="urn:schemas-microsoft-com:vml" Requires="v">
                <p:oleObj spid="_x0000_s557730" name="文档" r:id="rId5" imgW="3254400" imgH="601560" progId="Word.Document.8">
                  <p:embed/>
                </p:oleObj>
              </mc:Choice>
              <mc:Fallback>
                <p:oleObj name="文档" r:id="rId5" imgW="3254400" imgH="601560" progId="Word.Document.8">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3810001"/>
                        <a:ext cx="343535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7063" name="Object 7"/>
          <p:cNvGraphicFramePr>
            <a:graphicFrameLocks noChangeAspect="1"/>
          </p:cNvGraphicFramePr>
          <p:nvPr/>
        </p:nvGraphicFramePr>
        <p:xfrm>
          <a:off x="6330950" y="3894138"/>
          <a:ext cx="3086100" cy="404812"/>
        </p:xfrm>
        <a:graphic>
          <a:graphicData uri="http://schemas.openxmlformats.org/presentationml/2006/ole">
            <mc:AlternateContent xmlns:mc="http://schemas.openxmlformats.org/markup-compatibility/2006">
              <mc:Choice xmlns:v="urn:schemas-microsoft-com:vml" Requires="v">
                <p:oleObj spid="_x0000_s557731" name="公式" r:id="rId7" imgW="3085920" imgH="406080" progId="Equation.3">
                  <p:embed/>
                </p:oleObj>
              </mc:Choice>
              <mc:Fallback>
                <p:oleObj name="公式" r:id="rId7" imgW="3085920" imgH="4060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0950" y="3894138"/>
                        <a:ext cx="3086100"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7064" name="Object 8"/>
          <p:cNvGraphicFramePr>
            <a:graphicFrameLocks noChangeAspect="1"/>
          </p:cNvGraphicFramePr>
          <p:nvPr/>
        </p:nvGraphicFramePr>
        <p:xfrm>
          <a:off x="2832100" y="4660900"/>
          <a:ext cx="4102100" cy="471488"/>
        </p:xfrm>
        <a:graphic>
          <a:graphicData uri="http://schemas.openxmlformats.org/presentationml/2006/ole">
            <mc:AlternateContent xmlns:mc="http://schemas.openxmlformats.org/markup-compatibility/2006">
              <mc:Choice xmlns:v="urn:schemas-microsoft-com:vml" Requires="v">
                <p:oleObj spid="_x0000_s557732" name="文档" r:id="rId9" imgW="3846960" imgH="447480" progId="Word.Document.8">
                  <p:embed/>
                </p:oleObj>
              </mc:Choice>
              <mc:Fallback>
                <p:oleObj name="文档" r:id="rId9" imgW="3846960" imgH="447480" progId="Word.Document.8">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100" y="4660900"/>
                        <a:ext cx="4102100"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7059"/>
                                        </p:tgtEl>
                                        <p:attrNameLst>
                                          <p:attrName>style.visibility</p:attrName>
                                        </p:attrNameLst>
                                      </p:cBhvr>
                                      <p:to>
                                        <p:strVal val="visible"/>
                                      </p:to>
                                    </p:set>
                                    <p:animEffect transition="in" filter="wipe(left)">
                                      <p:cBhvr>
                                        <p:cTn id="7" dur="500"/>
                                        <p:tgtEl>
                                          <p:spTgt spid="557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7060"/>
                                        </p:tgtEl>
                                        <p:attrNameLst>
                                          <p:attrName>style.visibility</p:attrName>
                                        </p:attrNameLst>
                                      </p:cBhvr>
                                      <p:to>
                                        <p:strVal val="visible"/>
                                      </p:to>
                                    </p:set>
                                    <p:animEffect transition="in" filter="wipe(left)">
                                      <p:cBhvr>
                                        <p:cTn id="12" dur="500"/>
                                        <p:tgtEl>
                                          <p:spTgt spid="5570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57061"/>
                                        </p:tgtEl>
                                        <p:attrNameLst>
                                          <p:attrName>style.visibility</p:attrName>
                                        </p:attrNameLst>
                                      </p:cBhvr>
                                      <p:to>
                                        <p:strVal val="visible"/>
                                      </p:to>
                                    </p:set>
                                    <p:animEffect transition="in" filter="wipe(left)">
                                      <p:cBhvr>
                                        <p:cTn id="17" dur="500"/>
                                        <p:tgtEl>
                                          <p:spTgt spid="5570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57062"/>
                                        </p:tgtEl>
                                        <p:attrNameLst>
                                          <p:attrName>style.visibility</p:attrName>
                                        </p:attrNameLst>
                                      </p:cBhvr>
                                      <p:to>
                                        <p:strVal val="visible"/>
                                      </p:to>
                                    </p:set>
                                    <p:animEffect transition="in" filter="wipe(left)">
                                      <p:cBhvr>
                                        <p:cTn id="22" dur="500"/>
                                        <p:tgtEl>
                                          <p:spTgt spid="5570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57063"/>
                                        </p:tgtEl>
                                        <p:attrNameLst>
                                          <p:attrName>style.visibility</p:attrName>
                                        </p:attrNameLst>
                                      </p:cBhvr>
                                      <p:to>
                                        <p:strVal val="visible"/>
                                      </p:to>
                                    </p:set>
                                    <p:animEffect transition="in" filter="wipe(left)">
                                      <p:cBhvr>
                                        <p:cTn id="27" dur="500"/>
                                        <p:tgtEl>
                                          <p:spTgt spid="5570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57064"/>
                                        </p:tgtEl>
                                        <p:attrNameLst>
                                          <p:attrName>style.visibility</p:attrName>
                                        </p:attrNameLst>
                                      </p:cBhvr>
                                      <p:to>
                                        <p:strVal val="visible"/>
                                      </p:to>
                                    </p:set>
                                    <p:animEffect transition="in" filter="wipe(left)">
                                      <p:cBhvr>
                                        <p:cTn id="32" dur="500"/>
                                        <p:tgtEl>
                                          <p:spTgt spid="557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9" grpId="0" autoUpdateAnimBg="0"/>
      <p:bldP spid="55706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4"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indent="-1117600" algn="l"/>
            <a:r>
              <a:rPr lang="zh-CN" altLang="en-US" sz="3200" dirty="0">
                <a:solidFill>
                  <a:schemeClr val="accent2"/>
                </a:solidFill>
                <a:latin typeface="楷体_GB2312" pitchFamily="49" charset="-122"/>
                <a:ea typeface="楷体_GB2312" pitchFamily="49" charset="-122"/>
              </a:rPr>
              <a:t>二、 </a:t>
            </a:r>
            <a:r>
              <a:rPr lang="zh-CN" altLang="en-US" sz="3200" dirty="0" smtClean="0">
                <a:solidFill>
                  <a:schemeClr val="accent2"/>
                </a:solidFill>
                <a:latin typeface="楷体_GB2312" pitchFamily="49" charset="-122"/>
                <a:ea typeface="楷体_GB2312" pitchFamily="49" charset="-122"/>
              </a:rPr>
              <a:t>映射</a:t>
            </a:r>
            <a:endParaRPr lang="en-US" altLang="zh-CN" sz="3200" dirty="0">
              <a:solidFill>
                <a:schemeClr val="accent2"/>
              </a:solidFill>
              <a:latin typeface="楷体_GB2312" pitchFamily="49" charset="-122"/>
              <a:ea typeface="楷体_GB2312" pitchFamily="49" charset="-122"/>
            </a:endParaRPr>
          </a:p>
        </p:txBody>
      </p:sp>
      <p:sp>
        <p:nvSpPr>
          <p:cNvPr id="5" name="Rectangle 54"/>
          <p:cNvSpPr>
            <a:spLocks noChangeArrowheads="1"/>
          </p:cNvSpPr>
          <p:nvPr/>
        </p:nvSpPr>
        <p:spPr bwMode="auto">
          <a:xfrm>
            <a:off x="1020762" y="1591313"/>
            <a:ext cx="2663825" cy="533400"/>
          </a:xfrm>
          <a:prstGeom prst="rect">
            <a:avLst/>
          </a:prstGeom>
          <a:solidFill>
            <a:srgbClr val="FFFFFF"/>
          </a:solidFill>
          <a:ln w="9525">
            <a:solidFill>
              <a:srgbClr val="000000"/>
            </a:solidFill>
            <a:miter lim="800000"/>
            <a:headEnd/>
            <a:tailEnd/>
          </a:ln>
        </p:spPr>
        <p:txBody>
          <a:bodyPr/>
          <a:lstStyle/>
          <a:p>
            <a:pPr algn="l"/>
            <a:r>
              <a:rPr kumimoji="0" lang="en-US" altLang="zh-CN" sz="2400" b="0">
                <a:solidFill>
                  <a:schemeClr val="tx2"/>
                </a:solidFill>
                <a:latin typeface="Arial" charset="0"/>
                <a:ea typeface="楷体_GB2312" pitchFamily="49" charset="-122"/>
              </a:rPr>
              <a:t>1</a:t>
            </a:r>
            <a:r>
              <a:rPr kumimoji="0" lang="zh-CN" altLang="en-US" sz="2400" b="0">
                <a:solidFill>
                  <a:schemeClr val="tx2"/>
                </a:solidFill>
                <a:latin typeface="Arial" charset="0"/>
                <a:ea typeface="华文新魏" pitchFamily="2" charset="-122"/>
              </a:rPr>
              <a:t>映射与函数概念</a:t>
            </a:r>
          </a:p>
        </p:txBody>
      </p:sp>
      <mc:AlternateContent xmlns:mc="http://schemas.openxmlformats.org/markup-compatibility/2006" xmlns:a14="http://schemas.microsoft.com/office/drawing/2010/main">
        <mc:Choice Requires="a14">
          <p:sp>
            <p:nvSpPr>
              <p:cNvPr id="6" name="Text Box 3"/>
              <p:cNvSpPr txBox="1">
                <a:spLocks noChangeArrowheads="1"/>
              </p:cNvSpPr>
              <p:nvPr/>
            </p:nvSpPr>
            <p:spPr bwMode="auto">
              <a:xfrm>
                <a:off x="1559496" y="2149881"/>
                <a:ext cx="6881436"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eaLnBrk="0" hangingPunct="0"/>
                <a:r>
                  <a:rPr lang="zh-CN" altLang="en-US" sz="2400" dirty="0">
                    <a:ea typeface="楷体_GB2312" pitchFamily="49" charset="-122"/>
                  </a:rPr>
                  <a:t>设</a:t>
                </a:r>
                <a14:m>
                  <m:oMath xmlns:m="http://schemas.openxmlformats.org/officeDocument/2006/math">
                    <m:r>
                      <a:rPr lang="zh-CN" altLang="en-US" sz="2400" i="1">
                        <a:solidFill>
                          <a:srgbClr val="000000"/>
                        </a:solidFill>
                        <a:latin typeface="Cambria Math" panose="02040503050406030204" pitchFamily="18" charset="0"/>
                      </a:rPr>
                      <m:t>𝑿</m:t>
                    </m:r>
                  </m:oMath>
                </a14:m>
                <a:r>
                  <a:rPr lang="en-US" altLang="zh-CN" sz="2400" dirty="0">
                    <a:ea typeface="楷体_GB2312" pitchFamily="49" charset="-122"/>
                  </a:rPr>
                  <a:t>,</a:t>
                </a:r>
                <a14:m>
                  <m:oMath xmlns:m="http://schemas.openxmlformats.org/officeDocument/2006/math">
                    <m:r>
                      <a:rPr lang="zh-CN" altLang="en-US" sz="2400" i="1">
                        <a:solidFill>
                          <a:srgbClr val="000000"/>
                        </a:solidFill>
                        <a:latin typeface="Cambria Math" panose="02040503050406030204" pitchFamily="18" charset="0"/>
                      </a:rPr>
                      <m:t>𝒀</m:t>
                    </m:r>
                  </m:oMath>
                </a14:m>
                <a:r>
                  <a:rPr lang="zh-CN" altLang="en-US" sz="2400" dirty="0">
                    <a:ea typeface="楷体_GB2312" pitchFamily="49" charset="-122"/>
                  </a:rPr>
                  <a:t>是两个非空集合</a:t>
                </a:r>
                <a:r>
                  <a:rPr lang="en-US" altLang="zh-CN" sz="2400" dirty="0">
                    <a:ea typeface="楷体_GB2312" pitchFamily="49" charset="-122"/>
                  </a:rPr>
                  <a:t>,</a:t>
                </a:r>
                <a:r>
                  <a:rPr lang="zh-CN" altLang="en-US" sz="2400" dirty="0">
                    <a:ea typeface="楷体_GB2312" pitchFamily="49" charset="-122"/>
                  </a:rPr>
                  <a:t>若存在一个对应规则</a:t>
                </a:r>
                <a14:m>
                  <m:oMath xmlns:m="http://schemas.openxmlformats.org/officeDocument/2006/math">
                    <m:r>
                      <a:rPr lang="zh-CN" altLang="en-US" sz="2400" i="1">
                        <a:solidFill>
                          <a:srgbClr val="FF0000"/>
                        </a:solidFill>
                        <a:latin typeface="Cambria Math" panose="02040503050406030204" pitchFamily="18" charset="0"/>
                      </a:rPr>
                      <m:t>𝑓</m:t>
                    </m:r>
                  </m:oMath>
                </a14:m>
                <a:r>
                  <a:rPr lang="en-US" altLang="zh-CN" sz="2400" dirty="0" smtClean="0">
                    <a:ea typeface="楷体_GB2312" pitchFamily="49" charset="-122"/>
                  </a:rPr>
                  <a:t>,</a:t>
                </a:r>
                <a:r>
                  <a:rPr lang="zh-CN" altLang="en-US" sz="2400" dirty="0" smtClean="0">
                    <a:ea typeface="楷体_GB2312" pitchFamily="49" charset="-122"/>
                  </a:rPr>
                  <a:t>使得</a:t>
                </a:r>
                <a:endParaRPr lang="en-US" altLang="zh-CN" sz="2400" dirty="0">
                  <a:ea typeface="楷体_GB2312" pitchFamily="49" charset="-122"/>
                </a:endParaRPr>
              </a:p>
            </p:txBody>
          </p:sp>
        </mc:Choice>
        <mc:Fallback xmlns="">
          <p:sp>
            <p:nvSpPr>
              <p:cNvPr id="6" name="Text Box 3"/>
              <p:cNvSpPr txBox="1">
                <a:spLocks noRot="1" noChangeAspect="1" noMove="1" noResize="1" noEditPoints="1" noAdjustHandles="1" noChangeArrowheads="1" noChangeShapeType="1" noTextEdit="1"/>
              </p:cNvSpPr>
              <p:nvPr/>
            </p:nvSpPr>
            <p:spPr bwMode="auto">
              <a:xfrm>
                <a:off x="1559496" y="2149881"/>
                <a:ext cx="6881436" cy="461665"/>
              </a:xfrm>
              <a:prstGeom prst="rect">
                <a:avLst/>
              </a:prstGeom>
              <a:blipFill>
                <a:blip r:embed="rId27"/>
                <a:stretch>
                  <a:fillRect l="-1417" t="-14667" r="-620" b="-32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8"/>
              <p:cNvSpPr txBox="1">
                <a:spLocks noChangeArrowheads="1"/>
              </p:cNvSpPr>
              <p:nvPr/>
            </p:nvSpPr>
            <p:spPr bwMode="auto">
              <a:xfrm>
                <a:off x="1665022" y="2661080"/>
                <a:ext cx="529507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eaLnBrk="0" hangingPunct="0"/>
                <a14:m>
                  <m:oMath xmlns:m="http://schemas.openxmlformats.org/officeDocument/2006/math">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𝑿</m:t>
                    </m:r>
                    <m:r>
                      <a:rPr lang="zh-CN" altLang="en-US" sz="2400">
                        <a:solidFill>
                          <a:srgbClr val="000000"/>
                        </a:solidFill>
                        <a:latin typeface="Cambria Math" panose="02040503050406030204" pitchFamily="18" charset="0"/>
                      </a:rPr>
                      <m:t>,</m:t>
                    </m:r>
                  </m:oMath>
                </a14:m>
                <a:r>
                  <a:rPr lang="zh-CN" altLang="en-US" sz="2400" dirty="0">
                    <a:ea typeface="楷体_GB2312" pitchFamily="49" charset="-122"/>
                  </a:rPr>
                  <a:t>有</a:t>
                </a:r>
                <a:r>
                  <a:rPr lang="zh-CN" altLang="en-US" sz="2400" dirty="0">
                    <a:solidFill>
                      <a:srgbClr val="0066FF"/>
                    </a:solidFill>
                    <a:ea typeface="楷体_GB2312" pitchFamily="49" charset="-122"/>
                  </a:rPr>
                  <a:t>唯一</a:t>
                </a:r>
                <a:r>
                  <a:rPr lang="zh-CN" altLang="en-US" sz="2400" dirty="0">
                    <a:ea typeface="楷体_GB2312" pitchFamily="49" charset="-122"/>
                  </a:rPr>
                  <a:t>确定的</a:t>
                </a:r>
                <a14:m>
                  <m:oMath xmlns:m="http://schemas.openxmlformats.org/officeDocument/2006/math">
                    <m:r>
                      <a:rPr lang="zh-CN" altLang="en-US" sz="2400" i="1">
                        <a:solidFill>
                          <a:srgbClr val="000000"/>
                        </a:solidFill>
                        <a:latin typeface="Cambria Math" panose="02040503050406030204" pitchFamily="18" charset="0"/>
                      </a:rPr>
                      <m:t>𝑦</m:t>
                    </m:r>
                    <m:r>
                      <a:rPr lang="zh-CN" altLang="en-US" sz="240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𝒀</m:t>
                    </m:r>
                  </m:oMath>
                </a14:m>
                <a:r>
                  <a:rPr lang="zh-CN" altLang="en-US" sz="2400" dirty="0" smtClean="0">
                    <a:solidFill>
                      <a:srgbClr val="000000"/>
                    </a:solidFill>
                  </a:rPr>
                  <a:t>与之对应，</a:t>
                </a:r>
                <a:endParaRPr lang="zh-CN" altLang="en-US" sz="2400" dirty="0">
                  <a:ea typeface="楷体_GB2312" pitchFamily="49" charset="-122"/>
                </a:endParaRPr>
              </a:p>
            </p:txBody>
          </p:sp>
        </mc:Choice>
        <mc:Fallback xmlns="">
          <p:sp>
            <p:nvSpPr>
              <p:cNvPr id="14" name="Text Box 8"/>
              <p:cNvSpPr txBox="1">
                <a:spLocks noRot="1" noChangeAspect="1" noMove="1" noResize="1" noEditPoints="1" noAdjustHandles="1" noChangeArrowheads="1" noChangeShapeType="1" noTextEdit="1"/>
              </p:cNvSpPr>
              <p:nvPr/>
            </p:nvSpPr>
            <p:spPr bwMode="auto">
              <a:xfrm>
                <a:off x="1665022" y="2661080"/>
                <a:ext cx="5295074" cy="461665"/>
              </a:xfrm>
              <a:prstGeom prst="rect">
                <a:avLst/>
              </a:prstGeom>
              <a:blipFill>
                <a:blip r:embed="rId28"/>
                <a:stretch>
                  <a:fillRect l="-115" t="-14667" r="-1841"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12"/>
              <p:cNvSpPr txBox="1">
                <a:spLocks noChangeArrowheads="1"/>
              </p:cNvSpPr>
              <p:nvPr/>
            </p:nvSpPr>
            <p:spPr bwMode="auto">
              <a:xfrm>
                <a:off x="1564753" y="3132788"/>
                <a:ext cx="630027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lvl="0" algn="l"/>
                <a:r>
                  <a:rPr lang="zh-CN" altLang="en-US" sz="2400" dirty="0">
                    <a:ea typeface="楷体_GB2312" pitchFamily="49" charset="-122"/>
                  </a:rPr>
                  <a:t>则</a:t>
                </a:r>
                <a:r>
                  <a:rPr lang="zh-CN" altLang="en-US" sz="2400" dirty="0" smtClean="0">
                    <a:ea typeface="楷体_GB2312" pitchFamily="49" charset="-122"/>
                  </a:rPr>
                  <a:t>称</a:t>
                </a:r>
                <a14:m>
                  <m:oMath xmlns:m="http://schemas.openxmlformats.org/officeDocument/2006/math">
                    <m:r>
                      <a:rPr lang="zh-CN" altLang="en-US" sz="2400" i="1">
                        <a:solidFill>
                          <a:srgbClr val="FF0000"/>
                        </a:solidFill>
                        <a:latin typeface="Cambria Math" panose="02040503050406030204" pitchFamily="18" charset="0"/>
                      </a:rPr>
                      <m:t>𝑓</m:t>
                    </m:r>
                  </m:oMath>
                </a14:m>
                <a:r>
                  <a:rPr lang="zh-CN" altLang="en-US" sz="2400" dirty="0">
                    <a:ea typeface="楷体_GB2312" pitchFamily="49" charset="-122"/>
                  </a:rPr>
                  <a:t>为从</a:t>
                </a:r>
                <a14:m>
                  <m:oMath xmlns:m="http://schemas.openxmlformats.org/officeDocument/2006/math">
                    <m:r>
                      <a:rPr lang="zh-CN" altLang="en-US" sz="2400" i="1">
                        <a:solidFill>
                          <a:srgbClr val="000000"/>
                        </a:solidFill>
                        <a:latin typeface="Cambria Math" panose="02040503050406030204" pitchFamily="18" charset="0"/>
                      </a:rPr>
                      <m:t>𝑿</m:t>
                    </m:r>
                  </m:oMath>
                </a14:m>
                <a:r>
                  <a:rPr lang="zh-CN" altLang="en-US" sz="2400" dirty="0">
                    <a:ea typeface="楷体_GB2312" pitchFamily="49" charset="-122"/>
                  </a:rPr>
                  <a:t>到</a:t>
                </a:r>
                <a14:m>
                  <m:oMath xmlns:m="http://schemas.openxmlformats.org/officeDocument/2006/math">
                    <m:r>
                      <a:rPr lang="zh-CN" altLang="en-US" sz="2400" i="1">
                        <a:solidFill>
                          <a:srgbClr val="000000"/>
                        </a:solidFill>
                        <a:latin typeface="Cambria Math" panose="02040503050406030204" pitchFamily="18" charset="0"/>
                      </a:rPr>
                      <m:t>𝒀</m:t>
                    </m:r>
                  </m:oMath>
                </a14:m>
                <a:r>
                  <a:rPr lang="zh-CN" altLang="en-US" sz="2400" dirty="0">
                    <a:ea typeface="楷体_GB2312" pitchFamily="49" charset="-122"/>
                  </a:rPr>
                  <a:t>的</a:t>
                </a:r>
                <a:r>
                  <a:rPr lang="zh-CN" altLang="en-US" sz="2400" dirty="0">
                    <a:solidFill>
                      <a:schemeClr val="tx2"/>
                    </a:solidFill>
                    <a:ea typeface="楷体_GB2312" pitchFamily="49" charset="-122"/>
                  </a:rPr>
                  <a:t>映射</a:t>
                </a:r>
                <a:r>
                  <a:rPr lang="en-US" altLang="zh-CN" sz="2400" dirty="0" smtClean="0">
                    <a:ea typeface="楷体_GB2312" pitchFamily="49" charset="-122"/>
                  </a:rPr>
                  <a:t>,</a:t>
                </a:r>
                <a:r>
                  <a:rPr lang="zh-CN" altLang="en-US" sz="2400" dirty="0">
                    <a:ea typeface="楷体_GB2312" pitchFamily="49" charset="-122"/>
                  </a:rPr>
                  <a:t>记作</a:t>
                </a:r>
                <a14:m>
                  <m:oMath xmlns:m="http://schemas.openxmlformats.org/officeDocument/2006/math">
                    <m:r>
                      <a:rPr lang="zh-CN" altLang="en-US" sz="2400" i="1" smtClean="0">
                        <a:solidFill>
                          <a:srgbClr val="FF0000"/>
                        </a:solidFill>
                        <a:latin typeface="Cambria Math" panose="02040503050406030204" pitchFamily="18" charset="0"/>
                      </a:rPr>
                      <m:t>𝑓</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𝑿</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𝒀</m:t>
                    </m:r>
                  </m:oMath>
                </a14:m>
                <a:r>
                  <a:rPr lang="zh-CN" altLang="en-US" sz="2400" dirty="0" smtClean="0">
                    <a:ea typeface="楷体_GB2312" pitchFamily="49" charset="-122"/>
                  </a:rPr>
                  <a:t>。</a:t>
                </a:r>
                <a:endParaRPr lang="en-US" altLang="zh-CN" sz="2400" dirty="0">
                  <a:ea typeface="楷体_GB2312" pitchFamily="49" charset="-122"/>
                </a:endParaRPr>
              </a:p>
            </p:txBody>
          </p:sp>
        </mc:Choice>
        <mc:Fallback xmlns="">
          <p:sp>
            <p:nvSpPr>
              <p:cNvPr id="17" name="Text Box 12"/>
              <p:cNvSpPr txBox="1">
                <a:spLocks noRot="1" noChangeAspect="1" noMove="1" noResize="1" noEditPoints="1" noAdjustHandles="1" noChangeArrowheads="1" noChangeShapeType="1" noTextEdit="1"/>
              </p:cNvSpPr>
              <p:nvPr/>
            </p:nvSpPr>
            <p:spPr bwMode="auto">
              <a:xfrm>
                <a:off x="1564753" y="3132788"/>
                <a:ext cx="6300274" cy="461665"/>
              </a:xfrm>
              <a:prstGeom prst="rect">
                <a:avLst/>
              </a:prstGeom>
              <a:blipFill>
                <a:blip r:embed="rId22"/>
                <a:stretch>
                  <a:fillRect l="-1549" t="-14474"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15"/>
              <p:cNvSpPr txBox="1">
                <a:spLocks noChangeArrowheads="1"/>
              </p:cNvSpPr>
              <p:nvPr/>
            </p:nvSpPr>
            <p:spPr bwMode="auto">
              <a:xfrm>
                <a:off x="1559496" y="3628375"/>
                <a:ext cx="705678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eaLnBrk="0" hangingPunct="0"/>
                <a:r>
                  <a:rPr lang="zh-CN" altLang="en-US" sz="2400" dirty="0">
                    <a:ea typeface="楷体_GB2312" pitchFamily="49" charset="-122"/>
                  </a:rPr>
                  <a:t>元素</a:t>
                </a:r>
                <a14:m>
                  <m:oMath xmlns:m="http://schemas.openxmlformats.org/officeDocument/2006/math">
                    <m:r>
                      <a:rPr lang="zh-CN" altLang="en-US" sz="2400" i="1">
                        <a:solidFill>
                          <a:srgbClr val="000000"/>
                        </a:solidFill>
                        <a:latin typeface="Cambria Math" panose="02040503050406030204" pitchFamily="18" charset="0"/>
                      </a:rPr>
                      <m:t>𝑦</m:t>
                    </m:r>
                  </m:oMath>
                </a14:m>
                <a:r>
                  <a:rPr lang="zh-CN" altLang="en-US" sz="2400" dirty="0">
                    <a:ea typeface="楷体_GB2312" pitchFamily="49" charset="-122"/>
                  </a:rPr>
                  <a:t>称为元素</a:t>
                </a:r>
                <a14:m>
                  <m:oMath xmlns:m="http://schemas.openxmlformats.org/officeDocument/2006/math">
                    <m:r>
                      <a:rPr lang="zh-CN" altLang="en-US" sz="2400" i="1">
                        <a:solidFill>
                          <a:srgbClr val="000000"/>
                        </a:solidFill>
                        <a:latin typeface="Cambria Math" panose="02040503050406030204" pitchFamily="18" charset="0"/>
                      </a:rPr>
                      <m:t>𝑥</m:t>
                    </m:r>
                  </m:oMath>
                </a14:m>
                <a:r>
                  <a:rPr lang="zh-CN" altLang="en-US" sz="2400" dirty="0">
                    <a:ea typeface="楷体_GB2312" pitchFamily="49" charset="-122"/>
                  </a:rPr>
                  <a:t>在映射</a:t>
                </a:r>
                <a14:m>
                  <m:oMath xmlns:m="http://schemas.openxmlformats.org/officeDocument/2006/math">
                    <m:r>
                      <a:rPr lang="zh-CN" altLang="en-US" sz="2400" i="1">
                        <a:solidFill>
                          <a:srgbClr val="FF0000"/>
                        </a:solidFill>
                        <a:latin typeface="Cambria Math" panose="02040503050406030204" pitchFamily="18" charset="0"/>
                      </a:rPr>
                      <m:t>𝑓</m:t>
                    </m:r>
                  </m:oMath>
                </a14:m>
                <a:r>
                  <a:rPr lang="zh-CN" altLang="en-US" sz="2400" dirty="0">
                    <a:ea typeface="楷体_GB2312" pitchFamily="49" charset="-122"/>
                  </a:rPr>
                  <a:t>下的 </a:t>
                </a:r>
                <a:r>
                  <a:rPr lang="zh-CN" altLang="en-US" sz="2400" dirty="0">
                    <a:solidFill>
                      <a:schemeClr val="tx2"/>
                    </a:solidFill>
                    <a:ea typeface="楷体_GB2312" pitchFamily="49" charset="-122"/>
                  </a:rPr>
                  <a:t>像</a:t>
                </a:r>
                <a:r>
                  <a:rPr lang="zh-CN" altLang="en-US" sz="2400" dirty="0">
                    <a:ea typeface="楷体_GB2312" pitchFamily="49" charset="-122"/>
                  </a:rPr>
                  <a:t> </a:t>
                </a:r>
                <a:r>
                  <a:rPr lang="en-US" altLang="zh-CN" sz="2400" dirty="0" smtClean="0">
                    <a:ea typeface="楷体_GB2312" pitchFamily="49" charset="-122"/>
                  </a:rPr>
                  <a:t>,</a:t>
                </a:r>
                <a:r>
                  <a:rPr lang="zh-CN" altLang="en-US" sz="2400" dirty="0">
                    <a:ea typeface="楷体_GB2312" pitchFamily="49" charset="-122"/>
                  </a:rPr>
                  <a:t>记</a:t>
                </a:r>
                <a:r>
                  <a:rPr lang="zh-CN" altLang="en-US" sz="2400" dirty="0" smtClean="0">
                    <a:ea typeface="楷体_GB2312" pitchFamily="49" charset="-122"/>
                  </a:rPr>
                  <a:t>作</a:t>
                </a:r>
                <a14:m>
                  <m:oMath xmlns:m="http://schemas.openxmlformats.org/officeDocument/2006/math">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𝑓</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oMath>
                </a14:m>
                <a:endParaRPr lang="en-US" altLang="zh-CN" sz="2400" dirty="0">
                  <a:ea typeface="楷体_GB2312" pitchFamily="49" charset="-122"/>
                </a:endParaRPr>
              </a:p>
            </p:txBody>
          </p:sp>
        </mc:Choice>
        <mc:Fallback xmlns="">
          <p:sp>
            <p:nvSpPr>
              <p:cNvPr id="20" name="Text Box 15"/>
              <p:cNvSpPr txBox="1">
                <a:spLocks noRot="1" noChangeAspect="1" noMove="1" noResize="1" noEditPoints="1" noAdjustHandles="1" noChangeArrowheads="1" noChangeShapeType="1" noTextEdit="1"/>
              </p:cNvSpPr>
              <p:nvPr/>
            </p:nvSpPr>
            <p:spPr bwMode="auto">
              <a:xfrm>
                <a:off x="1559496" y="3628375"/>
                <a:ext cx="7056784" cy="461665"/>
              </a:xfrm>
              <a:prstGeom prst="rect">
                <a:avLst/>
              </a:prstGeom>
              <a:blipFill>
                <a:blip r:embed="rId23"/>
                <a:stretch>
                  <a:fillRect l="-1383" t="-14474"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 Box 18"/>
              <p:cNvSpPr txBox="1">
                <a:spLocks noChangeArrowheads="1"/>
              </p:cNvSpPr>
              <p:nvPr/>
            </p:nvSpPr>
            <p:spPr bwMode="auto">
              <a:xfrm>
                <a:off x="1559496" y="4139574"/>
                <a:ext cx="5043497"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eaLnBrk="0" hangingPunct="0"/>
                <a:r>
                  <a:rPr lang="zh-CN" altLang="en-US" sz="2400" dirty="0">
                    <a:ea typeface="楷体_GB2312" pitchFamily="49" charset="-122"/>
                  </a:rPr>
                  <a:t>元素</a:t>
                </a:r>
                <a14:m>
                  <m:oMath xmlns:m="http://schemas.openxmlformats.org/officeDocument/2006/math">
                    <m:r>
                      <a:rPr lang="zh-CN" altLang="en-US" sz="2400" i="1">
                        <a:solidFill>
                          <a:srgbClr val="000000"/>
                        </a:solidFill>
                        <a:latin typeface="Cambria Math" panose="02040503050406030204" pitchFamily="18" charset="0"/>
                      </a:rPr>
                      <m:t>𝑥</m:t>
                    </m:r>
                  </m:oMath>
                </a14:m>
                <a:r>
                  <a:rPr lang="zh-CN" altLang="en-US" sz="2400" dirty="0">
                    <a:ea typeface="楷体_GB2312" pitchFamily="49" charset="-122"/>
                  </a:rPr>
                  <a:t>称为元素</a:t>
                </a:r>
                <a14:m>
                  <m:oMath xmlns:m="http://schemas.openxmlformats.org/officeDocument/2006/math">
                    <m:r>
                      <a:rPr lang="zh-CN" altLang="en-US" sz="2400" i="1">
                        <a:solidFill>
                          <a:srgbClr val="000000"/>
                        </a:solidFill>
                        <a:latin typeface="Cambria Math" panose="02040503050406030204" pitchFamily="18" charset="0"/>
                      </a:rPr>
                      <m:t>𝑦</m:t>
                    </m:r>
                  </m:oMath>
                </a14:m>
                <a:r>
                  <a:rPr lang="zh-CN" altLang="en-US" sz="2400" dirty="0">
                    <a:ea typeface="楷体_GB2312" pitchFamily="49" charset="-122"/>
                  </a:rPr>
                  <a:t>在映射</a:t>
                </a:r>
                <a14:m>
                  <m:oMath xmlns:m="http://schemas.openxmlformats.org/officeDocument/2006/math">
                    <m:r>
                      <a:rPr lang="zh-CN" altLang="en-US" sz="2400" i="1">
                        <a:solidFill>
                          <a:srgbClr val="FF0000"/>
                        </a:solidFill>
                        <a:latin typeface="Cambria Math" panose="02040503050406030204" pitchFamily="18" charset="0"/>
                      </a:rPr>
                      <m:t>𝑓</m:t>
                    </m:r>
                  </m:oMath>
                </a14:m>
                <a:r>
                  <a:rPr lang="zh-CN" altLang="en-US" sz="2400" dirty="0">
                    <a:ea typeface="楷体_GB2312" pitchFamily="49" charset="-122"/>
                  </a:rPr>
                  <a:t>下的 </a:t>
                </a:r>
                <a:r>
                  <a:rPr lang="zh-CN" altLang="en-US" sz="2400" dirty="0">
                    <a:solidFill>
                      <a:schemeClr val="tx2"/>
                    </a:solidFill>
                    <a:ea typeface="楷体_GB2312" pitchFamily="49" charset="-122"/>
                  </a:rPr>
                  <a:t>原像</a:t>
                </a:r>
                <a:r>
                  <a:rPr lang="zh-CN" altLang="en-US" sz="2400" dirty="0">
                    <a:ea typeface="楷体_GB2312" pitchFamily="49" charset="-122"/>
                  </a:rPr>
                  <a:t> </a:t>
                </a:r>
                <a:r>
                  <a:rPr lang="en-US" altLang="zh-CN" sz="2400" dirty="0">
                    <a:ea typeface="楷体_GB2312" pitchFamily="49" charset="-122"/>
                  </a:rPr>
                  <a:t>.</a:t>
                </a:r>
              </a:p>
            </p:txBody>
          </p:sp>
        </mc:Choice>
        <mc:Fallback xmlns="">
          <p:sp>
            <p:nvSpPr>
              <p:cNvPr id="23" name="Text Box 18"/>
              <p:cNvSpPr txBox="1">
                <a:spLocks noRot="1" noChangeAspect="1" noMove="1" noResize="1" noEditPoints="1" noAdjustHandles="1" noChangeArrowheads="1" noChangeShapeType="1" noTextEdit="1"/>
              </p:cNvSpPr>
              <p:nvPr/>
            </p:nvSpPr>
            <p:spPr bwMode="auto">
              <a:xfrm>
                <a:off x="1559496" y="4139574"/>
                <a:ext cx="5043497" cy="461665"/>
              </a:xfrm>
              <a:prstGeom prst="rect">
                <a:avLst/>
              </a:prstGeom>
              <a:blipFill>
                <a:blip r:embed="rId24"/>
                <a:stretch>
                  <a:fillRect l="-1935" t="-14474"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19"/>
              <p:cNvSpPr txBox="1">
                <a:spLocks noChangeArrowheads="1"/>
              </p:cNvSpPr>
              <p:nvPr/>
            </p:nvSpPr>
            <p:spPr bwMode="auto">
              <a:xfrm>
                <a:off x="1559496" y="4663923"/>
                <a:ext cx="3850157"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eaLnBrk="0" hangingPunct="0"/>
                <a:r>
                  <a:rPr lang="zh-CN" altLang="en-US" sz="2400" dirty="0">
                    <a:ea typeface="楷体_GB2312" pitchFamily="49" charset="-122"/>
                  </a:rPr>
                  <a:t>集合</a:t>
                </a:r>
                <a14:m>
                  <m:oMath xmlns:m="http://schemas.openxmlformats.org/officeDocument/2006/math">
                    <m:r>
                      <a:rPr lang="zh-CN" altLang="en-US" sz="2400" i="1">
                        <a:solidFill>
                          <a:srgbClr val="000000"/>
                        </a:solidFill>
                        <a:latin typeface="Cambria Math" panose="02040503050406030204" pitchFamily="18" charset="0"/>
                      </a:rPr>
                      <m:t>𝑿</m:t>
                    </m:r>
                  </m:oMath>
                </a14:m>
                <a:r>
                  <a:rPr lang="zh-CN" altLang="en-US" sz="2400" dirty="0">
                    <a:ea typeface="楷体_GB2312" pitchFamily="49" charset="-122"/>
                  </a:rPr>
                  <a:t>称为映射</a:t>
                </a:r>
                <a14:m>
                  <m:oMath xmlns:m="http://schemas.openxmlformats.org/officeDocument/2006/math">
                    <m:r>
                      <a:rPr lang="zh-CN" altLang="en-US" sz="2400" i="1">
                        <a:solidFill>
                          <a:srgbClr val="FF0000"/>
                        </a:solidFill>
                        <a:latin typeface="Cambria Math" panose="02040503050406030204" pitchFamily="18" charset="0"/>
                      </a:rPr>
                      <m:t>𝑓</m:t>
                    </m:r>
                  </m:oMath>
                </a14:m>
                <a:r>
                  <a:rPr lang="zh-CN" altLang="en-US" sz="2400" dirty="0">
                    <a:ea typeface="楷体_GB2312" pitchFamily="49" charset="-122"/>
                  </a:rPr>
                  <a:t>的</a:t>
                </a:r>
                <a:r>
                  <a:rPr lang="zh-CN" altLang="en-US" sz="2400" dirty="0">
                    <a:solidFill>
                      <a:schemeClr val="tx2"/>
                    </a:solidFill>
                    <a:ea typeface="楷体_GB2312" pitchFamily="49" charset="-122"/>
                  </a:rPr>
                  <a:t>定义域 </a:t>
                </a:r>
                <a:r>
                  <a:rPr lang="en-US" altLang="zh-CN" sz="2400" dirty="0">
                    <a:ea typeface="楷体_GB2312" pitchFamily="49" charset="-122"/>
                  </a:rPr>
                  <a:t>;</a:t>
                </a:r>
              </a:p>
            </p:txBody>
          </p:sp>
        </mc:Choice>
        <mc:Fallback xmlns="">
          <p:sp>
            <p:nvSpPr>
              <p:cNvPr id="24" name="Text Box 19"/>
              <p:cNvSpPr txBox="1">
                <a:spLocks noRot="1" noChangeAspect="1" noMove="1" noResize="1" noEditPoints="1" noAdjustHandles="1" noChangeArrowheads="1" noChangeShapeType="1" noTextEdit="1"/>
              </p:cNvSpPr>
              <p:nvPr/>
            </p:nvSpPr>
            <p:spPr bwMode="auto">
              <a:xfrm>
                <a:off x="1559496" y="4663923"/>
                <a:ext cx="3850157" cy="461665"/>
              </a:xfrm>
              <a:prstGeom prst="rect">
                <a:avLst/>
              </a:prstGeom>
              <a:blipFill>
                <a:blip r:embed="rId29"/>
                <a:stretch>
                  <a:fillRect l="-2536" t="-14474" r="-1585"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 Box 20"/>
              <p:cNvSpPr txBox="1">
                <a:spLocks noChangeArrowheads="1"/>
              </p:cNvSpPr>
              <p:nvPr/>
            </p:nvSpPr>
            <p:spPr bwMode="auto">
              <a:xfrm>
                <a:off x="1563033" y="5165911"/>
                <a:ext cx="630371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lvl="0"/>
                <a14:m>
                  <m:oMath xmlns:m="http://schemas.openxmlformats.org/officeDocument/2006/math">
                    <m:r>
                      <a:rPr lang="zh-CN" altLang="en-US" sz="2400" i="1" smtClean="0">
                        <a:solidFill>
                          <a:srgbClr val="0066FF"/>
                        </a:solidFill>
                        <a:latin typeface="Cambria Math" panose="02040503050406030204" pitchFamily="18" charset="0"/>
                      </a:rPr>
                      <m:t>𝒀</m:t>
                    </m:r>
                  </m:oMath>
                </a14:m>
                <a:r>
                  <a:rPr lang="zh-CN" altLang="en-US" sz="2400" dirty="0">
                    <a:solidFill>
                      <a:srgbClr val="0066FF"/>
                    </a:solidFill>
                    <a:ea typeface="楷体_GB2312" pitchFamily="49" charset="-122"/>
                  </a:rPr>
                  <a:t>的子集</a:t>
                </a:r>
                <a14:m>
                  <m:oMath xmlns:m="http://schemas.openxmlformats.org/officeDocument/2006/math">
                    <m:r>
                      <a:rPr lang="zh-CN" altLang="en-US" sz="2400" i="1">
                        <a:solidFill>
                          <a:srgbClr val="000000"/>
                        </a:solidFill>
                        <a:latin typeface="Cambria Math" panose="02040503050406030204" pitchFamily="18" charset="0"/>
                      </a:rPr>
                      <m:t>𝑓</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𝑋</m:t>
                    </m:r>
                    <m:r>
                      <a:rPr lang="zh-CN" altLang="en-US" sz="2400">
                        <a:solidFill>
                          <a:srgbClr val="000000"/>
                        </a:solidFill>
                        <a:latin typeface="Cambria Math" panose="02040503050406030204" pitchFamily="18" charset="0"/>
                      </a:rPr>
                      <m:t>)=</m:t>
                    </m:r>
                    <m:d>
                      <m:dPr>
                        <m:begChr m:val="{"/>
                        <m:endChr m:val="}"/>
                        <m:ctrlPr>
                          <a:rPr lang="en-US" altLang="zh-CN" sz="2400" i="1" smtClean="0">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𝑓</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𝑋</m:t>
                        </m:r>
                      </m:e>
                    </m:d>
                  </m:oMath>
                </a14:m>
                <a:r>
                  <a:rPr lang="zh-CN" altLang="en-US" sz="2400" dirty="0">
                    <a:ea typeface="楷体_GB2312" pitchFamily="49" charset="-122"/>
                  </a:rPr>
                  <a:t>称为 </a:t>
                </a:r>
                <a:r>
                  <a:rPr lang="en-US" altLang="zh-CN" sz="2400" i="1" dirty="0">
                    <a:ea typeface="楷体_GB2312" pitchFamily="49" charset="-122"/>
                  </a:rPr>
                  <a:t>f</a:t>
                </a:r>
                <a:r>
                  <a:rPr lang="en-US" altLang="zh-CN" sz="2400" dirty="0">
                    <a:ea typeface="楷体_GB2312" pitchFamily="49" charset="-122"/>
                  </a:rPr>
                  <a:t> </a:t>
                </a:r>
                <a:r>
                  <a:rPr lang="zh-CN" altLang="en-US" sz="2400" dirty="0">
                    <a:ea typeface="楷体_GB2312" pitchFamily="49" charset="-122"/>
                  </a:rPr>
                  <a:t>的 </a:t>
                </a:r>
                <a:r>
                  <a:rPr lang="zh-CN" altLang="en-US" sz="2400" dirty="0" smtClean="0">
                    <a:solidFill>
                      <a:schemeClr val="tx2"/>
                    </a:solidFill>
                    <a:ea typeface="楷体_GB2312" pitchFamily="49" charset="-122"/>
                  </a:rPr>
                  <a:t>值域。</a:t>
                </a:r>
                <a:r>
                  <a:rPr lang="zh-CN" altLang="en-US" sz="2400" dirty="0" smtClean="0">
                    <a:ea typeface="楷体_GB2312" pitchFamily="49" charset="-122"/>
                  </a:rPr>
                  <a:t> </a:t>
                </a:r>
                <a:endParaRPr lang="zh-CN" altLang="en-US" sz="2400" dirty="0">
                  <a:solidFill>
                    <a:srgbClr val="0066FF"/>
                  </a:solidFill>
                  <a:ea typeface="楷体_GB2312" pitchFamily="49" charset="-122"/>
                </a:endParaRPr>
              </a:p>
            </p:txBody>
          </p:sp>
        </mc:Choice>
        <mc:Fallback xmlns="">
          <p:sp>
            <p:nvSpPr>
              <p:cNvPr id="25" name="Text Box 20"/>
              <p:cNvSpPr txBox="1">
                <a:spLocks noRot="1" noChangeAspect="1" noMove="1" noResize="1" noEditPoints="1" noAdjustHandles="1" noChangeArrowheads="1" noChangeShapeType="1" noTextEdit="1"/>
              </p:cNvSpPr>
              <p:nvPr/>
            </p:nvSpPr>
            <p:spPr bwMode="auto">
              <a:xfrm>
                <a:off x="1563033" y="5165911"/>
                <a:ext cx="6303713" cy="461665"/>
              </a:xfrm>
              <a:prstGeom prst="rect">
                <a:avLst/>
              </a:prstGeom>
              <a:blipFill>
                <a:blip r:embed="rId30"/>
                <a:stretch>
                  <a:fillRect t="-14474" r="-97"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9" name="Text Box 24"/>
          <p:cNvSpPr txBox="1">
            <a:spLocks noChangeArrowheads="1"/>
          </p:cNvSpPr>
          <p:nvPr/>
        </p:nvSpPr>
        <p:spPr bwMode="auto">
          <a:xfrm>
            <a:off x="898069" y="5696471"/>
            <a:ext cx="1106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dirty="0">
                <a:solidFill>
                  <a:schemeClr val="tx2"/>
                </a:solidFill>
                <a:ea typeface="楷体_GB2312" pitchFamily="49" charset="-122"/>
              </a:rPr>
              <a:t>注意</a:t>
            </a:r>
            <a:r>
              <a:rPr lang="en-US" altLang="zh-CN" sz="2800" dirty="0">
                <a:solidFill>
                  <a:schemeClr val="tx2"/>
                </a:solidFill>
                <a:ea typeface="楷体_GB2312" pitchFamily="49" charset="-122"/>
              </a:rPr>
              <a:t>: </a:t>
            </a:r>
          </a:p>
        </p:txBody>
      </p:sp>
      <p:sp>
        <p:nvSpPr>
          <p:cNvPr id="30" name="Text Box 25"/>
          <p:cNvSpPr txBox="1">
            <a:spLocks noChangeArrowheads="1"/>
          </p:cNvSpPr>
          <p:nvPr/>
        </p:nvSpPr>
        <p:spPr bwMode="auto">
          <a:xfrm>
            <a:off x="1847528" y="5682185"/>
            <a:ext cx="63129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2400" dirty="0">
                <a:ea typeface="楷体_GB2312" pitchFamily="49" charset="-122"/>
              </a:rPr>
              <a:t>1)  </a:t>
            </a:r>
            <a:r>
              <a:rPr lang="zh-CN" altLang="en-US" sz="2400" dirty="0">
                <a:ea typeface="楷体_GB2312" pitchFamily="49" charset="-122"/>
              </a:rPr>
              <a:t>映射的三要素</a:t>
            </a:r>
            <a:r>
              <a:rPr lang="en-US" altLang="zh-CN" sz="2400" dirty="0">
                <a:ea typeface="楷体_GB2312" pitchFamily="49" charset="-122"/>
              </a:rPr>
              <a:t>— </a:t>
            </a:r>
            <a:r>
              <a:rPr lang="zh-CN" altLang="en-US" sz="2400" dirty="0">
                <a:ea typeface="楷体_GB2312" pitchFamily="49" charset="-122"/>
              </a:rPr>
              <a:t>定义域 </a:t>
            </a:r>
            <a:r>
              <a:rPr lang="en-US" altLang="zh-CN" sz="2400" dirty="0">
                <a:ea typeface="楷体_GB2312" pitchFamily="49" charset="-122"/>
              </a:rPr>
              <a:t>, </a:t>
            </a:r>
            <a:r>
              <a:rPr lang="zh-CN" altLang="en-US" sz="2400" dirty="0">
                <a:ea typeface="楷体_GB2312" pitchFamily="49" charset="-122"/>
              </a:rPr>
              <a:t>对应规则 </a:t>
            </a:r>
            <a:r>
              <a:rPr lang="en-US" altLang="zh-CN" sz="2400" dirty="0">
                <a:ea typeface="楷体_GB2312" pitchFamily="49" charset="-122"/>
              </a:rPr>
              <a:t>, </a:t>
            </a:r>
            <a:r>
              <a:rPr lang="zh-CN" altLang="en-US" sz="2400" dirty="0">
                <a:ea typeface="楷体_GB2312" pitchFamily="49" charset="-122"/>
              </a:rPr>
              <a:t>值域 </a:t>
            </a:r>
            <a:r>
              <a:rPr lang="en-US" altLang="zh-CN" sz="2400" dirty="0">
                <a:ea typeface="楷体_GB2312" pitchFamily="49" charset="-122"/>
              </a:rPr>
              <a:t>. </a:t>
            </a:r>
          </a:p>
        </p:txBody>
      </p:sp>
      <p:sp>
        <p:nvSpPr>
          <p:cNvPr id="31" name="Text Box 26"/>
          <p:cNvSpPr txBox="1">
            <a:spLocks noChangeArrowheads="1"/>
          </p:cNvSpPr>
          <p:nvPr/>
        </p:nvSpPr>
        <p:spPr bwMode="auto">
          <a:xfrm>
            <a:off x="1847528" y="6139197"/>
            <a:ext cx="71272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2400" dirty="0">
                <a:ea typeface="楷体_GB2312" pitchFamily="49" charset="-122"/>
              </a:rPr>
              <a:t>2)  </a:t>
            </a:r>
            <a:r>
              <a:rPr lang="zh-CN" altLang="en-US" sz="2400" dirty="0">
                <a:ea typeface="楷体_GB2312" pitchFamily="49" charset="-122"/>
              </a:rPr>
              <a:t>元素 </a:t>
            </a:r>
            <a:r>
              <a:rPr lang="en-US" altLang="zh-CN" sz="2400" i="1" dirty="0">
                <a:ea typeface="楷体_GB2312" pitchFamily="49" charset="-122"/>
              </a:rPr>
              <a:t>x</a:t>
            </a:r>
            <a:r>
              <a:rPr lang="en-US" altLang="zh-CN" sz="2400" dirty="0">
                <a:ea typeface="楷体_GB2312" pitchFamily="49" charset="-122"/>
              </a:rPr>
              <a:t> </a:t>
            </a:r>
            <a:r>
              <a:rPr lang="zh-CN" altLang="en-US" sz="2400" dirty="0">
                <a:ea typeface="楷体_GB2312" pitchFamily="49" charset="-122"/>
              </a:rPr>
              <a:t>的像 </a:t>
            </a:r>
            <a:r>
              <a:rPr lang="en-US" altLang="zh-CN" sz="2400" i="1" dirty="0">
                <a:ea typeface="楷体_GB2312" pitchFamily="49" charset="-122"/>
              </a:rPr>
              <a:t>y</a:t>
            </a:r>
            <a:r>
              <a:rPr lang="en-US" altLang="zh-CN" sz="2400" dirty="0">
                <a:ea typeface="楷体_GB2312" pitchFamily="49" charset="-122"/>
              </a:rPr>
              <a:t> </a:t>
            </a:r>
            <a:r>
              <a:rPr lang="zh-CN" altLang="en-US" sz="2400" dirty="0">
                <a:ea typeface="楷体_GB2312" pitchFamily="49" charset="-122"/>
              </a:rPr>
              <a:t>是唯一的</a:t>
            </a:r>
            <a:r>
              <a:rPr lang="en-US" altLang="zh-CN" sz="2400" dirty="0">
                <a:ea typeface="楷体_GB2312" pitchFamily="49" charset="-122"/>
              </a:rPr>
              <a:t>, </a:t>
            </a:r>
            <a:r>
              <a:rPr lang="zh-CN" altLang="en-US" sz="2400" dirty="0">
                <a:ea typeface="楷体_GB2312" pitchFamily="49" charset="-122"/>
              </a:rPr>
              <a:t>但 </a:t>
            </a:r>
            <a:r>
              <a:rPr lang="en-US" altLang="zh-CN" sz="2400" i="1" dirty="0">
                <a:ea typeface="楷体_GB2312" pitchFamily="49" charset="-122"/>
              </a:rPr>
              <a:t>y</a:t>
            </a:r>
            <a:r>
              <a:rPr lang="en-US" altLang="zh-CN" sz="2400" dirty="0">
                <a:ea typeface="楷体_GB2312" pitchFamily="49" charset="-122"/>
              </a:rPr>
              <a:t> </a:t>
            </a:r>
            <a:r>
              <a:rPr lang="zh-CN" altLang="en-US" sz="2400" dirty="0">
                <a:ea typeface="楷体_GB2312" pitchFamily="49" charset="-122"/>
              </a:rPr>
              <a:t>的原像不一定唯一 </a:t>
            </a:r>
            <a:r>
              <a:rPr lang="en-US" altLang="zh-CN" sz="2400" dirty="0">
                <a:ea typeface="楷体_GB2312" pitchFamily="49" charset="-122"/>
              </a:rPr>
              <a:t>. </a:t>
            </a:r>
          </a:p>
        </p:txBody>
      </p:sp>
      <p:grpSp>
        <p:nvGrpSpPr>
          <p:cNvPr id="51" name="组合 50"/>
          <p:cNvGrpSpPr/>
          <p:nvPr/>
        </p:nvGrpSpPr>
        <p:grpSpPr>
          <a:xfrm>
            <a:off x="8586170" y="1912216"/>
            <a:ext cx="1081342" cy="3132998"/>
            <a:chOff x="8586170" y="1912216"/>
            <a:chExt cx="1081342" cy="3132998"/>
          </a:xfrm>
        </p:grpSpPr>
        <p:sp>
          <p:nvSpPr>
            <p:cNvPr id="36" name="椭圆 35"/>
            <p:cNvSpPr/>
            <p:nvPr/>
          </p:nvSpPr>
          <p:spPr bwMode="auto">
            <a:xfrm>
              <a:off x="8586170" y="2211536"/>
              <a:ext cx="936104" cy="2833678"/>
            </a:xfrm>
            <a:prstGeom prst="ellipse">
              <a:avLst/>
            </a:prstGeom>
            <a:noFill/>
            <a:ln w="57150"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38" name="矩形 37"/>
                <p:cNvSpPr/>
                <p:nvPr/>
              </p:nvSpPr>
              <p:spPr>
                <a:xfrm>
                  <a:off x="9192703" y="1912216"/>
                  <a:ext cx="4748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𝑿</m:t>
                        </m:r>
                      </m:oMath>
                    </m:oMathPara>
                  </a14:m>
                  <a:endParaRPr lang="zh-CN" altLang="en-US" dirty="0"/>
                </a:p>
              </p:txBody>
            </p:sp>
          </mc:Choice>
          <mc:Fallback xmlns="">
            <p:sp>
              <p:nvSpPr>
                <p:cNvPr id="38" name="矩形 37"/>
                <p:cNvSpPr>
                  <a:spLocks noRot="1" noChangeAspect="1" noMove="1" noResize="1" noEditPoints="1" noAdjustHandles="1" noChangeArrowheads="1" noChangeShapeType="1" noTextEdit="1"/>
                </p:cNvSpPr>
                <p:nvPr/>
              </p:nvSpPr>
              <p:spPr>
                <a:xfrm>
                  <a:off x="9192703" y="1912216"/>
                  <a:ext cx="474809" cy="461665"/>
                </a:xfrm>
                <a:prstGeom prst="rect">
                  <a:avLst/>
                </a:prstGeom>
                <a:blipFill>
                  <a:blip r:embed="rId31"/>
                  <a:stretch>
                    <a:fillRect l="-2564"/>
                  </a:stretch>
                </a:blipFill>
              </p:spPr>
              <p:txBody>
                <a:bodyPr/>
                <a:lstStyle/>
                <a:p>
                  <a:r>
                    <a:rPr lang="zh-CN" altLang="en-US">
                      <a:noFill/>
                    </a:rPr>
                    <a:t> </a:t>
                  </a:r>
                </a:p>
              </p:txBody>
            </p:sp>
          </mc:Fallback>
        </mc:AlternateContent>
        <p:sp>
          <p:nvSpPr>
            <p:cNvPr id="40" name="椭圆 39"/>
            <p:cNvSpPr/>
            <p:nvPr/>
          </p:nvSpPr>
          <p:spPr bwMode="auto">
            <a:xfrm>
              <a:off x="9031362" y="2661080"/>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1" name="椭圆 40"/>
            <p:cNvSpPr/>
            <p:nvPr/>
          </p:nvSpPr>
          <p:spPr bwMode="auto">
            <a:xfrm>
              <a:off x="9045807" y="3099885"/>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2" name="椭圆 41"/>
            <p:cNvSpPr/>
            <p:nvPr/>
          </p:nvSpPr>
          <p:spPr bwMode="auto">
            <a:xfrm>
              <a:off x="9029991" y="3515830"/>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3" name="椭圆 42"/>
            <p:cNvSpPr/>
            <p:nvPr/>
          </p:nvSpPr>
          <p:spPr bwMode="auto">
            <a:xfrm>
              <a:off x="9029990" y="3886056"/>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4" name="椭圆 43"/>
            <p:cNvSpPr/>
            <p:nvPr/>
          </p:nvSpPr>
          <p:spPr bwMode="auto">
            <a:xfrm>
              <a:off x="9036233" y="4358459"/>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52" name="组合 51"/>
          <p:cNvGrpSpPr/>
          <p:nvPr/>
        </p:nvGrpSpPr>
        <p:grpSpPr>
          <a:xfrm>
            <a:off x="10776520" y="1919048"/>
            <a:ext cx="1069517" cy="3126166"/>
            <a:chOff x="10776520" y="1919048"/>
            <a:chExt cx="1069517" cy="3126166"/>
          </a:xfrm>
        </p:grpSpPr>
        <p:sp>
          <p:nvSpPr>
            <p:cNvPr id="37" name="椭圆 36"/>
            <p:cNvSpPr/>
            <p:nvPr/>
          </p:nvSpPr>
          <p:spPr bwMode="auto">
            <a:xfrm>
              <a:off x="10776520" y="2211536"/>
              <a:ext cx="936104" cy="2833678"/>
            </a:xfrm>
            <a:prstGeom prst="ellipse">
              <a:avLst/>
            </a:prstGeom>
            <a:noFill/>
            <a:ln w="57150"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39" name="矩形 38"/>
                <p:cNvSpPr/>
                <p:nvPr/>
              </p:nvSpPr>
              <p:spPr>
                <a:xfrm>
                  <a:off x="11388861" y="1919048"/>
                  <a:ext cx="457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𝒀</m:t>
                        </m:r>
                      </m:oMath>
                    </m:oMathPara>
                  </a14:m>
                  <a:endParaRPr lang="zh-CN" altLang="en-US" dirty="0"/>
                </a:p>
              </p:txBody>
            </p:sp>
          </mc:Choice>
          <mc:Fallback xmlns="">
            <p:sp>
              <p:nvSpPr>
                <p:cNvPr id="39" name="矩形 38"/>
                <p:cNvSpPr>
                  <a:spLocks noRot="1" noChangeAspect="1" noMove="1" noResize="1" noEditPoints="1" noAdjustHandles="1" noChangeArrowheads="1" noChangeShapeType="1" noTextEdit="1"/>
                </p:cNvSpPr>
                <p:nvPr/>
              </p:nvSpPr>
              <p:spPr>
                <a:xfrm>
                  <a:off x="11388861" y="1919048"/>
                  <a:ext cx="457176" cy="461665"/>
                </a:xfrm>
                <a:prstGeom prst="rect">
                  <a:avLst/>
                </a:prstGeom>
                <a:blipFill>
                  <a:blip r:embed="rId32"/>
                  <a:stretch>
                    <a:fillRect l="-1333"/>
                  </a:stretch>
                </a:blipFill>
              </p:spPr>
              <p:txBody>
                <a:bodyPr/>
                <a:lstStyle/>
                <a:p>
                  <a:r>
                    <a:rPr lang="zh-CN" altLang="en-US">
                      <a:noFill/>
                    </a:rPr>
                    <a:t> </a:t>
                  </a:r>
                </a:p>
              </p:txBody>
            </p:sp>
          </mc:Fallback>
        </mc:AlternateContent>
        <p:sp>
          <p:nvSpPr>
            <p:cNvPr id="45" name="椭圆 44"/>
            <p:cNvSpPr/>
            <p:nvPr/>
          </p:nvSpPr>
          <p:spPr bwMode="auto">
            <a:xfrm>
              <a:off x="11254824" y="2565827"/>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6" name="椭圆 45"/>
            <p:cNvSpPr/>
            <p:nvPr/>
          </p:nvSpPr>
          <p:spPr bwMode="auto">
            <a:xfrm>
              <a:off x="11231964" y="2843415"/>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7" name="椭圆 46"/>
            <p:cNvSpPr/>
            <p:nvPr/>
          </p:nvSpPr>
          <p:spPr bwMode="auto">
            <a:xfrm>
              <a:off x="11277509" y="3181622"/>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椭圆 47"/>
            <p:cNvSpPr/>
            <p:nvPr/>
          </p:nvSpPr>
          <p:spPr bwMode="auto">
            <a:xfrm>
              <a:off x="11279339" y="3515830"/>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9" name="椭圆 48"/>
            <p:cNvSpPr/>
            <p:nvPr/>
          </p:nvSpPr>
          <p:spPr bwMode="auto">
            <a:xfrm>
              <a:off x="11277508" y="3921454"/>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11300367" y="4234803"/>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62" name="组合 61"/>
          <p:cNvGrpSpPr/>
          <p:nvPr/>
        </p:nvGrpSpPr>
        <p:grpSpPr>
          <a:xfrm>
            <a:off x="9060134" y="2572522"/>
            <a:ext cx="2225900" cy="1792798"/>
            <a:chOff x="9060134" y="2572522"/>
            <a:chExt cx="2225900" cy="1792798"/>
          </a:xfrm>
        </p:grpSpPr>
        <p:cxnSp>
          <p:nvCxnSpPr>
            <p:cNvPr id="54" name="直接箭头连接符 53"/>
            <p:cNvCxnSpPr>
              <a:stCxn id="40" idx="6"/>
              <a:endCxn id="45" idx="1"/>
            </p:cNvCxnSpPr>
            <p:nvPr/>
          </p:nvCxnSpPr>
          <p:spPr bwMode="auto">
            <a:xfrm flipV="1">
              <a:off x="9077081" y="2572522"/>
              <a:ext cx="2184438" cy="111418"/>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endCxn id="46" idx="5"/>
            </p:cNvCxnSpPr>
            <p:nvPr/>
          </p:nvCxnSpPr>
          <p:spPr bwMode="auto">
            <a:xfrm flipV="1">
              <a:off x="9112880" y="2882439"/>
              <a:ext cx="2158108" cy="233453"/>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a:endCxn id="48" idx="1"/>
            </p:cNvCxnSpPr>
            <p:nvPr/>
          </p:nvCxnSpPr>
          <p:spPr bwMode="auto">
            <a:xfrm>
              <a:off x="9082586" y="3500633"/>
              <a:ext cx="2203448" cy="21892"/>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a:endCxn id="48" idx="1"/>
            </p:cNvCxnSpPr>
            <p:nvPr/>
          </p:nvCxnSpPr>
          <p:spPr bwMode="auto">
            <a:xfrm flipV="1">
              <a:off x="9062573" y="3522525"/>
              <a:ext cx="2223461" cy="359542"/>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p:cNvCxnSpPr/>
            <p:nvPr/>
          </p:nvCxnSpPr>
          <p:spPr bwMode="auto">
            <a:xfrm flipV="1">
              <a:off x="9060134" y="4253902"/>
              <a:ext cx="2184438" cy="111418"/>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63" name="矩形 62"/>
              <p:cNvSpPr/>
              <p:nvPr/>
            </p:nvSpPr>
            <p:spPr>
              <a:xfrm>
                <a:off x="9964745" y="3026062"/>
                <a:ext cx="4405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FF0000"/>
                          </a:solidFill>
                          <a:latin typeface="Cambria Math" panose="02040503050406030204" pitchFamily="18" charset="0"/>
                        </a:rPr>
                        <m:t>𝑓</m:t>
                      </m:r>
                    </m:oMath>
                  </m:oMathPara>
                </a14:m>
                <a:endParaRPr lang="zh-CN" altLang="en-US" dirty="0"/>
              </a:p>
            </p:txBody>
          </p:sp>
        </mc:Choice>
        <mc:Fallback xmlns="">
          <p:sp>
            <p:nvSpPr>
              <p:cNvPr id="63" name="矩形 62"/>
              <p:cNvSpPr>
                <a:spLocks noRot="1" noChangeAspect="1" noMove="1" noResize="1" noEditPoints="1" noAdjustHandles="1" noChangeArrowheads="1" noChangeShapeType="1" noTextEdit="1"/>
              </p:cNvSpPr>
              <p:nvPr/>
            </p:nvSpPr>
            <p:spPr>
              <a:xfrm>
                <a:off x="9964745" y="3026062"/>
                <a:ext cx="440570" cy="461665"/>
              </a:xfrm>
              <a:prstGeom prst="rect">
                <a:avLst/>
              </a:prstGeom>
              <a:blipFill>
                <a:blip r:embed="rId33"/>
                <a:stretch>
                  <a:fillRect l="-11111" b="-18421"/>
                </a:stretch>
              </a:blipFill>
            </p:spPr>
            <p:txBody>
              <a:bodyPr/>
              <a:lstStyle/>
              <a:p>
                <a:r>
                  <a:rPr lang="zh-CN" altLang="en-US">
                    <a:noFill/>
                  </a:rPr>
                  <a:t> </a:t>
                </a:r>
              </a:p>
            </p:txBody>
          </p:sp>
        </mc:Fallback>
      </mc:AlternateContent>
      <p:grpSp>
        <p:nvGrpSpPr>
          <p:cNvPr id="66" name="组合 65"/>
          <p:cNvGrpSpPr/>
          <p:nvPr/>
        </p:nvGrpSpPr>
        <p:grpSpPr>
          <a:xfrm>
            <a:off x="8753999" y="3140951"/>
            <a:ext cx="2970424" cy="477002"/>
            <a:chOff x="8753999" y="3140951"/>
            <a:chExt cx="2970424" cy="477002"/>
          </a:xfrm>
        </p:grpSpPr>
        <mc:AlternateContent xmlns:mc="http://schemas.openxmlformats.org/markup-compatibility/2006" xmlns:a14="http://schemas.microsoft.com/office/drawing/2010/main">
          <mc:Choice Requires="a14">
            <p:sp>
              <p:nvSpPr>
                <p:cNvPr id="64" name="矩形 63"/>
                <p:cNvSpPr/>
                <p:nvPr/>
              </p:nvSpPr>
              <p:spPr>
                <a:xfrm>
                  <a:off x="8753999" y="3140951"/>
                  <a:ext cx="4344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𝑥</m:t>
                        </m:r>
                      </m:oMath>
                    </m:oMathPara>
                  </a14:m>
                  <a:endParaRPr lang="zh-CN" altLang="en-US" dirty="0"/>
                </a:p>
              </p:txBody>
            </p:sp>
          </mc:Choice>
          <mc:Fallback xmlns="">
            <p:sp>
              <p:nvSpPr>
                <p:cNvPr id="64" name="矩形 63"/>
                <p:cNvSpPr>
                  <a:spLocks noRot="1" noChangeAspect="1" noMove="1" noResize="1" noEditPoints="1" noAdjustHandles="1" noChangeArrowheads="1" noChangeShapeType="1" noTextEdit="1"/>
                </p:cNvSpPr>
                <p:nvPr/>
              </p:nvSpPr>
              <p:spPr>
                <a:xfrm>
                  <a:off x="8753999" y="3140951"/>
                  <a:ext cx="434414" cy="461665"/>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11286034" y="3156288"/>
                  <a:ext cx="4383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𝑦</m:t>
                        </m:r>
                      </m:oMath>
                    </m:oMathPara>
                  </a14:m>
                  <a:endParaRPr lang="zh-CN" altLang="en-US" dirty="0"/>
                </a:p>
              </p:txBody>
            </p:sp>
          </mc:Choice>
          <mc:Fallback xmlns="">
            <p:sp>
              <p:nvSpPr>
                <p:cNvPr id="65" name="矩形 64"/>
                <p:cNvSpPr>
                  <a:spLocks noRot="1" noChangeAspect="1" noMove="1" noResize="1" noEditPoints="1" noAdjustHandles="1" noChangeArrowheads="1" noChangeShapeType="1" noTextEdit="1"/>
                </p:cNvSpPr>
                <p:nvPr/>
              </p:nvSpPr>
              <p:spPr>
                <a:xfrm>
                  <a:off x="11286034" y="3156288"/>
                  <a:ext cx="438389" cy="461665"/>
                </a:xfrm>
                <a:prstGeom prst="rect">
                  <a:avLst/>
                </a:prstGeom>
                <a:blipFill>
                  <a:blip r:embed="rId35"/>
                  <a:stretch>
                    <a:fillRect l="-4167" b="-12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305250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wipe(left)">
                                      <p:cBhvr>
                                        <p:cTn id="16" dur="500"/>
                                        <p:tgtEl>
                                          <p:spTgt spid="1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500"/>
                                        <p:tgtEl>
                                          <p:spTgt spid="6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wipe(left)">
                                      <p:cBhvr>
                                        <p:cTn id="41" dur="500"/>
                                        <p:tgtEl>
                                          <p:spTgt spid="2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1000"/>
                                        <p:tgtEl>
                                          <p:spTgt spid="66"/>
                                        </p:tgtEl>
                                      </p:cBhvr>
                                    </p:animEffect>
                                    <p:anim calcmode="lin" valueType="num">
                                      <p:cBhvr>
                                        <p:cTn id="47" dur="1000" fill="hold"/>
                                        <p:tgtEl>
                                          <p:spTgt spid="66"/>
                                        </p:tgtEl>
                                        <p:attrNameLst>
                                          <p:attrName>ppt_x</p:attrName>
                                        </p:attrNameLst>
                                      </p:cBhvr>
                                      <p:tavLst>
                                        <p:tav tm="0">
                                          <p:val>
                                            <p:strVal val="#ppt_x"/>
                                          </p:val>
                                        </p:tav>
                                        <p:tav tm="100000">
                                          <p:val>
                                            <p:strVal val="#ppt_x"/>
                                          </p:val>
                                        </p:tav>
                                      </p:tavLst>
                                    </p:anim>
                                    <p:anim calcmode="lin" valueType="num">
                                      <p:cBhvr>
                                        <p:cTn id="48"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wipe(left)">
                                      <p:cBhvr>
                                        <p:cTn id="53" dur="500"/>
                                        <p:tgtEl>
                                          <p:spTgt spid="2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wipe(left)">
                                      <p:cBhvr>
                                        <p:cTn id="58" dur="500"/>
                                        <p:tgtEl>
                                          <p:spTgt spid="24">
                                            <p:txEl>
                                              <p:pRg st="0" end="0"/>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wipe(left)">
                                      <p:cBhvr>
                                        <p:cTn id="62" dur="500"/>
                                        <p:tgtEl>
                                          <p:spTgt spid="25">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
                                            <p:txEl>
                                              <p:pRg st="0" end="0"/>
                                            </p:txEl>
                                          </p:spTgt>
                                        </p:tgtEl>
                                        <p:attrNameLst>
                                          <p:attrName>style.visibility</p:attrName>
                                        </p:attrNameLst>
                                      </p:cBhvr>
                                      <p:to>
                                        <p:strVal val="visible"/>
                                      </p:to>
                                    </p:set>
                                    <p:animEffect transition="in" filter="wipe(left)">
                                      <p:cBhvr>
                                        <p:cTn id="67" dur="500"/>
                                        <p:tgtEl>
                                          <p:spTgt spid="29">
                                            <p:txEl>
                                              <p:pRg st="0" end="0"/>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0">
                                            <p:txEl>
                                              <p:pRg st="0" end="0"/>
                                            </p:txEl>
                                          </p:spTgt>
                                        </p:tgtEl>
                                        <p:attrNameLst>
                                          <p:attrName>style.visibility</p:attrName>
                                        </p:attrNameLst>
                                      </p:cBhvr>
                                      <p:to>
                                        <p:strVal val="visible"/>
                                      </p:to>
                                    </p:set>
                                    <p:animEffect transition="in" filter="wipe(left)">
                                      <p:cBhvr>
                                        <p:cTn id="71" dur="500"/>
                                        <p:tgtEl>
                                          <p:spTgt spid="30">
                                            <p:txEl>
                                              <p:pRg st="0" end="0"/>
                                            </p:txEl>
                                          </p:spTgt>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31">
                                            <p:txEl>
                                              <p:pRg st="0" end="0"/>
                                            </p:txEl>
                                          </p:spTgt>
                                        </p:tgtEl>
                                        <p:attrNameLst>
                                          <p:attrName>style.visibility</p:attrName>
                                        </p:attrNameLst>
                                      </p:cBhvr>
                                      <p:to>
                                        <p:strVal val="visible"/>
                                      </p:to>
                                    </p:set>
                                    <p:animEffect transition="in" filter="wipe(left)">
                                      <p:cBhvr>
                                        <p:cTn id="7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14" grpId="0" build="p" autoUpdateAnimBg="0"/>
      <p:bldP spid="17" grpId="0" build="p" autoUpdateAnimBg="0" advAuto="0"/>
      <p:bldP spid="20" grpId="0" build="p" autoUpdateAnimBg="0"/>
      <p:bldP spid="23" grpId="0" build="p" autoUpdateAnimBg="0"/>
      <p:bldP spid="24" grpId="0" build="p" autoUpdateAnimBg="0"/>
      <p:bldP spid="25" grpId="0" build="p" autoUpdateAnimBg="0"/>
      <p:bldP spid="29" grpId="0" build="p" autoUpdateAnimBg="0"/>
      <p:bldP spid="30" grpId="0" build="p" autoUpdateAnimBg="0"/>
      <p:bldP spid="31" grpId="0" build="p" autoUpdateAnimBg="0"/>
      <p:bldP spid="63"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8082" name="Text Box 2"/>
          <p:cNvSpPr txBox="1">
            <a:spLocks noChangeArrowheads="1"/>
          </p:cNvSpPr>
          <p:nvPr/>
        </p:nvSpPr>
        <p:spPr bwMode="auto">
          <a:xfrm>
            <a:off x="1506955" y="2449152"/>
            <a:ext cx="1676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dirty="0">
                <a:solidFill>
                  <a:srgbClr val="0000FF"/>
                </a:solidFill>
                <a:latin typeface="黑体" pitchFamily="2" charset="-122"/>
                <a:ea typeface="黑体" pitchFamily="2" charset="-122"/>
              </a:rPr>
              <a:t>极限概念</a:t>
            </a:r>
            <a:r>
              <a:rPr lang="en-US" altLang="zh-CN" sz="2800" dirty="0">
                <a:solidFill>
                  <a:srgbClr val="0000FF"/>
                </a:solidFill>
                <a:latin typeface="黑体" pitchFamily="2" charset="-122"/>
                <a:ea typeface="黑体" pitchFamily="2" charset="-122"/>
              </a:rPr>
              <a:t>:</a:t>
            </a:r>
          </a:p>
        </p:txBody>
      </p:sp>
      <p:sp>
        <p:nvSpPr>
          <p:cNvPr id="558083" name="Text Box 3"/>
          <p:cNvSpPr txBox="1">
            <a:spLocks noChangeArrowheads="1"/>
          </p:cNvSpPr>
          <p:nvPr/>
        </p:nvSpPr>
        <p:spPr bwMode="auto">
          <a:xfrm>
            <a:off x="1415480" y="3061028"/>
            <a:ext cx="94330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极限是高等数学中除函数外的另一个重要的基本概念。 </a:t>
            </a:r>
          </a:p>
        </p:txBody>
      </p:sp>
      <p:sp>
        <p:nvSpPr>
          <p:cNvPr id="558084" name="Text Box 4"/>
          <p:cNvSpPr txBox="1">
            <a:spLocks noChangeArrowheads="1"/>
          </p:cNvSpPr>
          <p:nvPr/>
        </p:nvSpPr>
        <p:spPr bwMode="auto">
          <a:xfrm>
            <a:off x="1415480" y="3963989"/>
            <a:ext cx="98650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极限反映了变量在某个变化过程中有一个确定的变化趋势，因此函数在一点是否有极限与是否有定义是毫不相干的。</a:t>
            </a:r>
          </a:p>
        </p:txBody>
      </p:sp>
      <p:sp>
        <p:nvSpPr>
          <p:cNvPr id="558085" name="Text Box 5"/>
          <p:cNvSpPr txBox="1">
            <a:spLocks noChangeArrowheads="1"/>
          </p:cNvSpPr>
          <p:nvPr/>
        </p:nvSpPr>
        <p:spPr bwMode="auto">
          <a:xfrm>
            <a:off x="1415480" y="5424489"/>
            <a:ext cx="9433048" cy="56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fontAlgn="t">
              <a:lnSpc>
                <a:spcPct val="110000"/>
              </a:lnSpc>
              <a:buFontTx/>
              <a:buChar char="•"/>
            </a:pPr>
            <a:r>
              <a:rPr lang="zh-CN" altLang="en-US" sz="2800" b="0" dirty="0">
                <a:latin typeface="黑体" pitchFamily="2" charset="-122"/>
                <a:ea typeface="黑体" pitchFamily="2" charset="-122"/>
              </a:rPr>
              <a:t>对极限要着重了解数列极限的</a:t>
            </a:r>
            <a:r>
              <a:rPr lang="zh-CN" altLang="en-US" sz="2800" b="0" dirty="0">
                <a:latin typeface="黑体" pitchFamily="2" charset="-122"/>
                <a:ea typeface="黑体" pitchFamily="2" charset="-122"/>
                <a:sym typeface="Symbol" pitchFamily="18" charset="2"/>
              </a:rPr>
              <a:t></a:t>
            </a:r>
            <a:r>
              <a:rPr lang="en-US" altLang="zh-CN" sz="2800" b="0" dirty="0">
                <a:latin typeface="黑体" pitchFamily="2" charset="-122"/>
                <a:ea typeface="黑体" pitchFamily="2" charset="-122"/>
                <a:sym typeface="Symbol" pitchFamily="18" charset="2"/>
              </a:rPr>
              <a:t>-N</a:t>
            </a:r>
            <a:r>
              <a:rPr lang="zh-CN" altLang="en-US" sz="2800" b="0" dirty="0">
                <a:latin typeface="黑体" pitchFamily="2" charset="-122"/>
                <a:ea typeface="黑体" pitchFamily="2" charset="-122"/>
              </a:rPr>
              <a:t>定义和函数的</a:t>
            </a:r>
            <a:r>
              <a:rPr lang="zh-CN" altLang="en-US" sz="2800" b="0" dirty="0">
                <a:latin typeface="黑体" pitchFamily="2" charset="-122"/>
                <a:ea typeface="黑体" pitchFamily="2" charset="-122"/>
                <a:sym typeface="Symbol" pitchFamily="18" charset="2"/>
              </a:rPr>
              <a:t></a:t>
            </a:r>
            <a:r>
              <a:rPr lang="en-US" altLang="zh-CN" sz="2800" b="0" dirty="0">
                <a:latin typeface="黑体" pitchFamily="2" charset="-122"/>
                <a:ea typeface="黑体" pitchFamily="2" charset="-122"/>
                <a:sym typeface="Symbol" pitchFamily="18" charset="2"/>
              </a:rPr>
              <a:t>-</a:t>
            </a:r>
            <a:r>
              <a:rPr lang="en-US" altLang="zh-CN" sz="2800" b="0" dirty="0">
                <a:latin typeface="黑体" pitchFamily="2" charset="-122"/>
                <a:ea typeface="黑体" pitchFamily="2" charset="-122"/>
              </a:rPr>
              <a:t> </a:t>
            </a:r>
            <a:r>
              <a:rPr lang="en-US" altLang="zh-CN" sz="2800" b="0" dirty="0">
                <a:latin typeface="黑体" pitchFamily="2" charset="-122"/>
                <a:ea typeface="黑体" pitchFamily="2" charset="-122"/>
                <a:sym typeface="Symbol" pitchFamily="18" charset="2"/>
              </a:rPr>
              <a:t></a:t>
            </a:r>
            <a:r>
              <a:rPr lang="zh-CN" altLang="en-US" sz="2800" b="0" dirty="0">
                <a:latin typeface="黑体" pitchFamily="2" charset="-122"/>
                <a:ea typeface="黑体" pitchFamily="2" charset="-122"/>
                <a:sym typeface="Symbol" pitchFamily="18" charset="2"/>
              </a:rPr>
              <a:t>定义。</a:t>
            </a:r>
            <a:endParaRPr lang="zh-CN" altLang="zh-CN" sz="2800" b="0" dirty="0">
              <a:latin typeface="黑体" pitchFamily="2" charset="-122"/>
              <a:ea typeface="黑体" pitchFamily="2" charset="-122"/>
              <a:sym typeface="Symbol" pitchFamily="18" charset="2"/>
            </a:endParaRPr>
          </a:p>
        </p:txBody>
      </p:sp>
      <p:sp>
        <p:nvSpPr>
          <p:cNvPr id="558086" name="Text Box 6"/>
          <p:cNvSpPr txBox="1">
            <a:spLocks noChangeArrowheads="1"/>
          </p:cNvSpPr>
          <p:nvPr/>
        </p:nvSpPr>
        <p:spPr bwMode="auto">
          <a:xfrm>
            <a:off x="4223792" y="567720"/>
            <a:ext cx="39497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zh-CN" altLang="en-US" sz="3600" dirty="0">
                <a:solidFill>
                  <a:schemeClr val="accent2"/>
                </a:solidFill>
                <a:latin typeface="楷体_GB2312" pitchFamily="49" charset="-122"/>
                <a:ea typeface="楷体_GB2312" pitchFamily="49" charset="-122"/>
              </a:rPr>
              <a:t>第一章 习题课</a:t>
            </a:r>
          </a:p>
        </p:txBody>
      </p:sp>
      <p:sp>
        <p:nvSpPr>
          <p:cNvPr id="558087" name="Text Box 7"/>
          <p:cNvSpPr txBox="1">
            <a:spLocks noChangeArrowheads="1"/>
          </p:cNvSpPr>
          <p:nvPr/>
        </p:nvSpPr>
        <p:spPr bwMode="auto">
          <a:xfrm>
            <a:off x="1475451" y="1220260"/>
            <a:ext cx="4597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b="0" dirty="0">
                <a:latin typeface="黑体" pitchFamily="2" charset="-122"/>
                <a:ea typeface="黑体" pitchFamily="2" charset="-122"/>
              </a:rPr>
              <a:t>一、本章内容的简要综述</a:t>
            </a:r>
          </a:p>
        </p:txBody>
      </p:sp>
      <p:sp>
        <p:nvSpPr>
          <p:cNvPr id="558088" name="Text Box 8"/>
          <p:cNvSpPr txBox="1">
            <a:spLocks noChangeArrowheads="1"/>
          </p:cNvSpPr>
          <p:nvPr/>
        </p:nvSpPr>
        <p:spPr bwMode="auto">
          <a:xfrm>
            <a:off x="2207568" y="1796670"/>
            <a:ext cx="1662998" cy="523220"/>
          </a:xfrm>
          <a:prstGeom prst="rect">
            <a:avLst/>
          </a:prstGeom>
          <a:noFill/>
          <a:ln w="9525">
            <a:solidFill>
              <a:srgbClr val="FF00FF"/>
            </a:solidFill>
            <a:miter lim="800000"/>
            <a:headEnd/>
            <a:tailEnd/>
          </a:ln>
          <a:extLst>
            <a:ext uri="{909E8E84-426E-40DD-AFC4-6F175D3DCCD1}">
              <a14:hiddenFill xmlns:a14="http://schemas.microsoft.com/office/drawing/2010/main">
                <a:solidFill>
                  <a:schemeClr val="accent1"/>
                </a:solidFill>
              </a14:hiddenFill>
            </a:ext>
          </a:extLst>
        </p:spPr>
        <p:txBody>
          <a:bodyPr wrap="square">
            <a:spAutoFit/>
          </a:bodyPr>
          <a:lstStyle/>
          <a:p>
            <a:pPr algn="l">
              <a:spcBef>
                <a:spcPct val="50000"/>
              </a:spcBef>
            </a:pPr>
            <a:r>
              <a:rPr lang="zh-CN" altLang="en-US" sz="2800" b="0" dirty="0">
                <a:latin typeface="黑体" pitchFamily="2" charset="-122"/>
                <a:ea typeface="黑体" pitchFamily="2" charset="-122"/>
              </a:rPr>
              <a:t>极限概念</a:t>
            </a:r>
          </a:p>
        </p:txBody>
      </p:sp>
      <p:sp>
        <p:nvSpPr>
          <p:cNvPr id="558089" name="Text Box 9"/>
          <p:cNvSpPr txBox="1">
            <a:spLocks noChangeArrowheads="1"/>
          </p:cNvSpPr>
          <p:nvPr/>
        </p:nvSpPr>
        <p:spPr bwMode="auto">
          <a:xfrm>
            <a:off x="4420303" y="1796670"/>
            <a:ext cx="1616075" cy="528637"/>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b="0">
                <a:latin typeface="黑体" pitchFamily="2" charset="-122"/>
                <a:ea typeface="黑体" pitchFamily="2" charset="-122"/>
              </a:rPr>
              <a:t>极限运算</a:t>
            </a:r>
          </a:p>
        </p:txBody>
      </p:sp>
      <p:sp>
        <p:nvSpPr>
          <p:cNvPr id="558090" name="Text Box 10"/>
          <p:cNvSpPr txBox="1">
            <a:spLocks noChangeArrowheads="1"/>
          </p:cNvSpPr>
          <p:nvPr/>
        </p:nvSpPr>
        <p:spPr bwMode="auto">
          <a:xfrm>
            <a:off x="6456040" y="1796670"/>
            <a:ext cx="2327275" cy="528637"/>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b="0">
                <a:latin typeface="黑体" pitchFamily="2" charset="-122"/>
                <a:ea typeface="黑体" pitchFamily="2" charset="-122"/>
              </a:rPr>
              <a:t>函数的连续性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8087"/>
                                        </p:tgtEl>
                                        <p:attrNameLst>
                                          <p:attrName>style.visibility</p:attrName>
                                        </p:attrNameLst>
                                      </p:cBhvr>
                                      <p:to>
                                        <p:strVal val="visible"/>
                                      </p:to>
                                    </p:set>
                                    <p:animEffect transition="in" filter="wipe(left)">
                                      <p:cBhvr>
                                        <p:cTn id="7" dur="500"/>
                                        <p:tgtEl>
                                          <p:spTgt spid="558087"/>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8088">
                                            <p:txEl>
                                              <p:pRg st="0" end="0"/>
                                            </p:txEl>
                                          </p:spTgt>
                                        </p:tgtEl>
                                        <p:attrNameLst>
                                          <p:attrName>style.visibility</p:attrName>
                                        </p:attrNameLst>
                                      </p:cBhvr>
                                      <p:to>
                                        <p:strVal val="visible"/>
                                      </p:to>
                                    </p:set>
                                    <p:animEffect transition="in" filter="wipe(left)">
                                      <p:cBhvr>
                                        <p:cTn id="11" dur="500"/>
                                        <p:tgtEl>
                                          <p:spTgt spid="558088">
                                            <p:txEl>
                                              <p:pRg st="0" end="0"/>
                                            </p:txEl>
                                          </p:spTgt>
                                        </p:tgtEl>
                                      </p:cBhvr>
                                    </p:animEffect>
                                  </p:childTnLst>
                                </p:cTn>
                              </p:par>
                            </p:childTnLst>
                          </p:cTn>
                        </p:par>
                        <p:par>
                          <p:cTn id="12" fill="hold" nodeType="with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58089">
                                            <p:txEl>
                                              <p:pRg st="0" end="0"/>
                                            </p:txEl>
                                          </p:spTgt>
                                        </p:tgtEl>
                                        <p:attrNameLst>
                                          <p:attrName>style.visibility</p:attrName>
                                        </p:attrNameLst>
                                      </p:cBhvr>
                                      <p:to>
                                        <p:strVal val="visible"/>
                                      </p:to>
                                    </p:set>
                                    <p:animEffect transition="in" filter="wipe(left)">
                                      <p:cBhvr>
                                        <p:cTn id="15" dur="500"/>
                                        <p:tgtEl>
                                          <p:spTgt spid="558089">
                                            <p:txEl>
                                              <p:pRg st="0" end="0"/>
                                            </p:txEl>
                                          </p:spTgt>
                                        </p:tgtEl>
                                      </p:cBhvr>
                                    </p:animEffect>
                                  </p:childTnLst>
                                </p:cTn>
                              </p:par>
                            </p:childTnLst>
                          </p:cTn>
                        </p:par>
                        <p:par>
                          <p:cTn id="16" fill="hold" nodeType="with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58090">
                                            <p:txEl>
                                              <p:pRg st="0" end="0"/>
                                            </p:txEl>
                                          </p:spTgt>
                                        </p:tgtEl>
                                        <p:attrNameLst>
                                          <p:attrName>style.visibility</p:attrName>
                                        </p:attrNameLst>
                                      </p:cBhvr>
                                      <p:to>
                                        <p:strVal val="visible"/>
                                      </p:to>
                                    </p:set>
                                    <p:animEffect transition="in" filter="wipe(left)">
                                      <p:cBhvr>
                                        <p:cTn id="19" dur="500"/>
                                        <p:tgtEl>
                                          <p:spTgt spid="558090">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58082">
                                            <p:txEl>
                                              <p:pRg st="0" end="0"/>
                                            </p:txEl>
                                          </p:spTgt>
                                        </p:tgtEl>
                                        <p:attrNameLst>
                                          <p:attrName>style.visibility</p:attrName>
                                        </p:attrNameLst>
                                      </p:cBhvr>
                                      <p:to>
                                        <p:strVal val="visible"/>
                                      </p:to>
                                    </p:set>
                                    <p:animEffect transition="in" filter="wipe(left)">
                                      <p:cBhvr>
                                        <p:cTn id="24" dur="500"/>
                                        <p:tgtEl>
                                          <p:spTgt spid="558082">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58083">
                                            <p:txEl>
                                              <p:pRg st="0" end="0"/>
                                            </p:txEl>
                                          </p:spTgt>
                                        </p:tgtEl>
                                        <p:attrNameLst>
                                          <p:attrName>style.visibility</p:attrName>
                                        </p:attrNameLst>
                                      </p:cBhvr>
                                      <p:to>
                                        <p:strVal val="visible"/>
                                      </p:to>
                                    </p:set>
                                    <p:animEffect transition="in" filter="wipe(left)">
                                      <p:cBhvr>
                                        <p:cTn id="29" dur="500"/>
                                        <p:tgtEl>
                                          <p:spTgt spid="558083">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58084">
                                            <p:txEl>
                                              <p:pRg st="0" end="0"/>
                                            </p:txEl>
                                          </p:spTgt>
                                        </p:tgtEl>
                                        <p:attrNameLst>
                                          <p:attrName>style.visibility</p:attrName>
                                        </p:attrNameLst>
                                      </p:cBhvr>
                                      <p:to>
                                        <p:strVal val="visible"/>
                                      </p:to>
                                    </p:set>
                                    <p:animEffect transition="in" filter="wipe(left)">
                                      <p:cBhvr>
                                        <p:cTn id="34" dur="500"/>
                                        <p:tgtEl>
                                          <p:spTgt spid="558084">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58085">
                                            <p:txEl>
                                              <p:pRg st="0" end="0"/>
                                            </p:txEl>
                                          </p:spTgt>
                                        </p:tgtEl>
                                        <p:attrNameLst>
                                          <p:attrName>style.visibility</p:attrName>
                                        </p:attrNameLst>
                                      </p:cBhvr>
                                      <p:to>
                                        <p:strVal val="visible"/>
                                      </p:to>
                                    </p:set>
                                    <p:animEffect transition="in" filter="wipe(left)">
                                      <p:cBhvr>
                                        <p:cTn id="39" dur="500"/>
                                        <p:tgtEl>
                                          <p:spTgt spid="5580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2" grpId="0" build="p" autoUpdateAnimBg="0"/>
      <p:bldP spid="558083" grpId="0" build="p" autoUpdateAnimBg="0"/>
      <p:bldP spid="558084" grpId="0" build="p" autoUpdateAnimBg="0"/>
      <p:bldP spid="558085" grpId="0" build="p" autoUpdateAnimBg="0"/>
      <p:bldP spid="558087" grpId="0" autoUpdateAnimBg="0"/>
      <p:bldP spid="558088" grpId="0" build="p" autoUpdateAnimBg="0"/>
      <p:bldP spid="558089" grpId="0" build="p" autoUpdateAnimBg="0"/>
      <p:bldP spid="558090" grpId="0" build="p"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9106" name="Text Box 2"/>
          <p:cNvSpPr txBox="1">
            <a:spLocks noChangeArrowheads="1"/>
          </p:cNvSpPr>
          <p:nvPr/>
        </p:nvSpPr>
        <p:spPr bwMode="auto">
          <a:xfrm>
            <a:off x="1199456" y="1507604"/>
            <a:ext cx="1008112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无穷小量是极限为</a:t>
            </a:r>
            <a:r>
              <a:rPr lang="en-US" altLang="zh-CN" sz="2800" b="0" dirty="0">
                <a:latin typeface="黑体" pitchFamily="2" charset="-122"/>
                <a:ea typeface="黑体" pitchFamily="2" charset="-122"/>
              </a:rPr>
              <a:t>0</a:t>
            </a:r>
            <a:r>
              <a:rPr lang="zh-CN" altLang="en-US" sz="2800" b="0" dirty="0">
                <a:latin typeface="黑体" pitchFamily="2" charset="-122"/>
                <a:ea typeface="黑体" pitchFamily="2" charset="-122"/>
              </a:rPr>
              <a:t>的变量，利用无穷小可以将有极限的变量表示成常数和无穷小之和，从而将对变量性质的研究转换成对无穷小性质的研究。 </a:t>
            </a:r>
          </a:p>
        </p:txBody>
      </p:sp>
      <p:sp>
        <p:nvSpPr>
          <p:cNvPr id="559107" name="Text Box 3"/>
          <p:cNvSpPr txBox="1">
            <a:spLocks noChangeArrowheads="1"/>
          </p:cNvSpPr>
          <p:nvPr/>
        </p:nvSpPr>
        <p:spPr bwMode="auto">
          <a:xfrm>
            <a:off x="1199456" y="3234803"/>
            <a:ext cx="100091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理</a:t>
            </a:r>
            <a:r>
              <a:rPr lang="zh-CN" altLang="en-US" sz="2800" b="0" dirty="0" smtClean="0">
                <a:latin typeface="黑体" pitchFamily="2" charset="-122"/>
                <a:ea typeface="黑体" pitchFamily="2" charset="-122"/>
              </a:rPr>
              <a:t>解</a:t>
            </a:r>
            <a:r>
              <a:rPr lang="zh-CN" altLang="en-US" sz="2800" b="0" dirty="0">
                <a:latin typeface="黑体" pitchFamily="2" charset="-122"/>
                <a:ea typeface="黑体" pitchFamily="2" charset="-122"/>
              </a:rPr>
              <a:t>在两个无穷小阶的比较中高阶和等价的含义以及等价无穷小在极限计算中的作用。</a:t>
            </a:r>
          </a:p>
        </p:txBody>
      </p:sp>
      <p:sp>
        <p:nvSpPr>
          <p:cNvPr id="559108" name="Text Box 4"/>
          <p:cNvSpPr txBox="1">
            <a:spLocks noChangeArrowheads="1"/>
          </p:cNvSpPr>
          <p:nvPr/>
        </p:nvSpPr>
        <p:spPr bwMode="auto">
          <a:xfrm>
            <a:off x="1199456" y="4534965"/>
            <a:ext cx="10009112" cy="150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fontAlgn="t">
              <a:lnSpc>
                <a:spcPct val="110000"/>
              </a:lnSpc>
              <a:buFontTx/>
              <a:buChar char="•"/>
            </a:pPr>
            <a:r>
              <a:rPr lang="zh-CN" altLang="en-US" sz="2800" b="0" dirty="0">
                <a:latin typeface="黑体" pitchFamily="2" charset="-122"/>
                <a:ea typeface="黑体" pitchFamily="2" charset="-122"/>
              </a:rPr>
              <a:t>极限的四则运算法则、复合函数的极限运算法则以及两个重要极限提供了求极限的基本方法，要熟练掌握，但同时要注意法则成立的</a:t>
            </a:r>
            <a:r>
              <a:rPr lang="zh-CN" altLang="en-US" sz="2800" b="0" dirty="0" smtClean="0">
                <a:solidFill>
                  <a:srgbClr val="FF0000"/>
                </a:solidFill>
                <a:latin typeface="黑体" pitchFamily="2" charset="-122"/>
                <a:ea typeface="黑体" pitchFamily="2" charset="-122"/>
              </a:rPr>
              <a:t>条件</a:t>
            </a:r>
            <a:r>
              <a:rPr lang="zh-CN" altLang="en-US" sz="2800" b="0" dirty="0" smtClean="0">
                <a:latin typeface="黑体" pitchFamily="2" charset="-122"/>
                <a:ea typeface="黑体" pitchFamily="2" charset="-122"/>
              </a:rPr>
              <a:t>。</a:t>
            </a:r>
            <a:endParaRPr lang="zh-CN" altLang="zh-CN" sz="2800" b="0" dirty="0">
              <a:latin typeface="黑体" pitchFamily="2" charset="-122"/>
              <a:ea typeface="黑体" pitchFamily="2" charset="-122"/>
              <a:sym typeface="Symbol" pitchFamily="18" charset="2"/>
            </a:endParaRPr>
          </a:p>
        </p:txBody>
      </p:sp>
      <p:sp>
        <p:nvSpPr>
          <p:cNvPr id="559110" name="Text Box 6"/>
          <p:cNvSpPr txBox="1">
            <a:spLocks noChangeArrowheads="1"/>
          </p:cNvSpPr>
          <p:nvPr/>
        </p:nvSpPr>
        <p:spPr bwMode="auto">
          <a:xfrm>
            <a:off x="1127448" y="855555"/>
            <a:ext cx="16273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dirty="0">
                <a:solidFill>
                  <a:srgbClr val="0000FF"/>
                </a:solidFill>
                <a:latin typeface="黑体" pitchFamily="2" charset="-122"/>
                <a:ea typeface="黑体" pitchFamily="2" charset="-122"/>
              </a:rPr>
              <a:t>极限运算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9110">
                                            <p:txEl>
                                              <p:pRg st="0" end="0"/>
                                            </p:txEl>
                                          </p:spTgt>
                                        </p:tgtEl>
                                        <p:attrNameLst>
                                          <p:attrName>style.visibility</p:attrName>
                                        </p:attrNameLst>
                                      </p:cBhvr>
                                      <p:to>
                                        <p:strVal val="visible"/>
                                      </p:to>
                                    </p:set>
                                    <p:animEffect transition="in" filter="wipe(left)">
                                      <p:cBhvr>
                                        <p:cTn id="7" dur="500"/>
                                        <p:tgtEl>
                                          <p:spTgt spid="5591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9106">
                                            <p:txEl>
                                              <p:pRg st="0" end="0"/>
                                            </p:txEl>
                                          </p:spTgt>
                                        </p:tgtEl>
                                        <p:attrNameLst>
                                          <p:attrName>style.visibility</p:attrName>
                                        </p:attrNameLst>
                                      </p:cBhvr>
                                      <p:to>
                                        <p:strVal val="visible"/>
                                      </p:to>
                                    </p:set>
                                    <p:animEffect transition="in" filter="wipe(left)">
                                      <p:cBhvr>
                                        <p:cTn id="12" dur="500"/>
                                        <p:tgtEl>
                                          <p:spTgt spid="55910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9107">
                                            <p:txEl>
                                              <p:pRg st="0" end="0"/>
                                            </p:txEl>
                                          </p:spTgt>
                                        </p:tgtEl>
                                        <p:attrNameLst>
                                          <p:attrName>style.visibility</p:attrName>
                                        </p:attrNameLst>
                                      </p:cBhvr>
                                      <p:to>
                                        <p:strVal val="visible"/>
                                      </p:to>
                                    </p:set>
                                    <p:animEffect transition="in" filter="wipe(left)">
                                      <p:cBhvr>
                                        <p:cTn id="17" dur="500"/>
                                        <p:tgtEl>
                                          <p:spTgt spid="55910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9108">
                                            <p:txEl>
                                              <p:pRg st="0" end="0"/>
                                            </p:txEl>
                                          </p:spTgt>
                                        </p:tgtEl>
                                        <p:attrNameLst>
                                          <p:attrName>style.visibility</p:attrName>
                                        </p:attrNameLst>
                                      </p:cBhvr>
                                      <p:to>
                                        <p:strVal val="visible"/>
                                      </p:to>
                                    </p:set>
                                    <p:animEffect transition="in" filter="wipe(left)">
                                      <p:cBhvr>
                                        <p:cTn id="22" dur="500"/>
                                        <p:tgtEl>
                                          <p:spTgt spid="5591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6" grpId="0" build="p" autoUpdateAnimBg="0"/>
      <p:bldP spid="559107" grpId="0" build="p" autoUpdateAnimBg="0"/>
      <p:bldP spid="559108" grpId="0" build="p" autoUpdateAnimBg="0"/>
      <p:bldP spid="559110" grpId="0" build="p"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0130" name="Text Box 2"/>
          <p:cNvSpPr txBox="1">
            <a:spLocks noChangeArrowheads="1"/>
          </p:cNvSpPr>
          <p:nvPr/>
        </p:nvSpPr>
        <p:spPr bwMode="auto">
          <a:xfrm>
            <a:off x="1106240" y="1224631"/>
            <a:ext cx="7778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buFontTx/>
              <a:buChar char="•"/>
            </a:pPr>
            <a:r>
              <a:rPr lang="zh-CN" altLang="en-US" sz="2800" b="0">
                <a:latin typeface="黑体" pitchFamily="2" charset="-122"/>
                <a:ea typeface="黑体" pitchFamily="2" charset="-122"/>
              </a:rPr>
              <a:t>连续函数是高等数学研究的主要对象， </a:t>
            </a:r>
          </a:p>
        </p:txBody>
      </p:sp>
      <p:sp>
        <p:nvSpPr>
          <p:cNvPr id="560131" name="Text Box 3"/>
          <p:cNvSpPr txBox="1">
            <a:spLocks noChangeArrowheads="1"/>
          </p:cNvSpPr>
          <p:nvPr/>
        </p:nvSpPr>
        <p:spPr bwMode="auto">
          <a:xfrm>
            <a:off x="1080840" y="2062831"/>
            <a:ext cx="78295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buFontTx/>
              <a:buChar char="•"/>
            </a:pPr>
            <a:r>
              <a:rPr lang="zh-CN" altLang="en-US" sz="2800" b="0">
                <a:latin typeface="黑体" pitchFamily="2" charset="-122"/>
                <a:ea typeface="黑体" pitchFamily="2" charset="-122"/>
              </a:rPr>
              <a:t>要着重弄清函数在一点连续和在一点有极限的差别。</a:t>
            </a:r>
          </a:p>
        </p:txBody>
      </p:sp>
      <p:sp>
        <p:nvSpPr>
          <p:cNvPr id="560132" name="Text Box 4"/>
          <p:cNvSpPr txBox="1">
            <a:spLocks noChangeArrowheads="1"/>
          </p:cNvSpPr>
          <p:nvPr/>
        </p:nvSpPr>
        <p:spPr bwMode="auto">
          <a:xfrm>
            <a:off x="1068140" y="3320132"/>
            <a:ext cx="7715250" cy="56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t">
              <a:lnSpc>
                <a:spcPct val="110000"/>
              </a:lnSpc>
              <a:buFontTx/>
              <a:buChar char="•"/>
            </a:pPr>
            <a:r>
              <a:rPr lang="zh-CN" altLang="en-US" sz="2800" b="0">
                <a:latin typeface="黑体" pitchFamily="2" charset="-122"/>
                <a:ea typeface="黑体" pitchFamily="2" charset="-122"/>
              </a:rPr>
              <a:t>了解初等函数在其定义区间上连续的重要结论。</a:t>
            </a:r>
            <a:endParaRPr lang="zh-CN" altLang="zh-CN" sz="2800" b="0">
              <a:latin typeface="黑体" pitchFamily="2" charset="-122"/>
              <a:ea typeface="黑体" pitchFamily="2" charset="-122"/>
              <a:sym typeface="Symbol" pitchFamily="18" charset="2"/>
            </a:endParaRPr>
          </a:p>
        </p:txBody>
      </p:sp>
      <p:sp>
        <p:nvSpPr>
          <p:cNvPr id="560133" name="Text Box 5"/>
          <p:cNvSpPr txBox="1">
            <a:spLocks noChangeArrowheads="1"/>
          </p:cNvSpPr>
          <p:nvPr/>
        </p:nvSpPr>
        <p:spPr bwMode="auto">
          <a:xfrm>
            <a:off x="979240" y="716631"/>
            <a:ext cx="23487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a:solidFill>
                  <a:srgbClr val="0000FF"/>
                </a:solidFill>
                <a:latin typeface="黑体" pitchFamily="2" charset="-122"/>
                <a:ea typeface="黑体" pitchFamily="2" charset="-122"/>
              </a:rPr>
              <a:t>函数的连续性</a:t>
            </a:r>
          </a:p>
        </p:txBody>
      </p:sp>
      <p:sp>
        <p:nvSpPr>
          <p:cNvPr id="560134" name="Text Box 6"/>
          <p:cNvSpPr txBox="1">
            <a:spLocks noChangeArrowheads="1"/>
          </p:cNvSpPr>
          <p:nvPr/>
        </p:nvSpPr>
        <p:spPr bwMode="auto">
          <a:xfrm>
            <a:off x="1055440" y="4539332"/>
            <a:ext cx="77152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t">
              <a:lnSpc>
                <a:spcPct val="110000"/>
              </a:lnSpc>
              <a:buFontTx/>
              <a:buChar char="•"/>
            </a:pPr>
            <a:r>
              <a:rPr lang="zh-CN" altLang="en-US" sz="2800" b="0">
                <a:latin typeface="黑体" pitchFamily="2" charset="-122"/>
                <a:ea typeface="黑体" pitchFamily="2" charset="-122"/>
              </a:rPr>
              <a:t>掌握对函数连续性和间断点进行讨论的方法。</a:t>
            </a:r>
            <a:endParaRPr lang="zh-CN" altLang="zh-CN" sz="2800" b="0">
              <a:latin typeface="黑体" pitchFamily="2" charset="-122"/>
              <a:ea typeface="黑体" pitchFamily="2" charset="-122"/>
              <a:sym typeface="Symbol" pitchFamily="18" charset="2"/>
            </a:endParaRPr>
          </a:p>
        </p:txBody>
      </p:sp>
      <p:sp>
        <p:nvSpPr>
          <p:cNvPr id="560135" name="Text Box 7"/>
          <p:cNvSpPr txBox="1">
            <a:spLocks noChangeArrowheads="1"/>
          </p:cNvSpPr>
          <p:nvPr/>
        </p:nvSpPr>
        <p:spPr bwMode="auto">
          <a:xfrm>
            <a:off x="1055440" y="5517232"/>
            <a:ext cx="77152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t">
              <a:lnSpc>
                <a:spcPct val="110000"/>
              </a:lnSpc>
              <a:buFontTx/>
              <a:buChar char="•"/>
            </a:pPr>
            <a:r>
              <a:rPr lang="zh-CN" altLang="en-US" sz="2800" b="0">
                <a:latin typeface="黑体" pitchFamily="2" charset="-122"/>
                <a:ea typeface="黑体" pitchFamily="2" charset="-122"/>
              </a:rPr>
              <a:t>会用零点定理讨论方程根的存在问题。</a:t>
            </a:r>
            <a:endParaRPr lang="zh-CN" altLang="zh-CN" sz="2800" b="0">
              <a:latin typeface="黑体" pitchFamily="2" charset="-122"/>
              <a:ea typeface="黑体" pitchFamily="2" charset="-122"/>
              <a:sym typeface="Symbol"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0133">
                                            <p:txEl>
                                              <p:pRg st="0" end="0"/>
                                            </p:txEl>
                                          </p:spTgt>
                                        </p:tgtEl>
                                        <p:attrNameLst>
                                          <p:attrName>style.visibility</p:attrName>
                                        </p:attrNameLst>
                                      </p:cBhvr>
                                      <p:to>
                                        <p:strVal val="visible"/>
                                      </p:to>
                                    </p:set>
                                    <p:animEffect transition="in" filter="wipe(left)">
                                      <p:cBhvr>
                                        <p:cTn id="7" dur="500"/>
                                        <p:tgtEl>
                                          <p:spTgt spid="5601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0130">
                                            <p:txEl>
                                              <p:pRg st="0" end="0"/>
                                            </p:txEl>
                                          </p:spTgt>
                                        </p:tgtEl>
                                        <p:attrNameLst>
                                          <p:attrName>style.visibility</p:attrName>
                                        </p:attrNameLst>
                                      </p:cBhvr>
                                      <p:to>
                                        <p:strVal val="visible"/>
                                      </p:to>
                                    </p:set>
                                    <p:animEffect transition="in" filter="wipe(left)">
                                      <p:cBhvr>
                                        <p:cTn id="12" dur="500"/>
                                        <p:tgtEl>
                                          <p:spTgt spid="5601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0131">
                                            <p:txEl>
                                              <p:pRg st="0" end="0"/>
                                            </p:txEl>
                                          </p:spTgt>
                                        </p:tgtEl>
                                        <p:attrNameLst>
                                          <p:attrName>style.visibility</p:attrName>
                                        </p:attrNameLst>
                                      </p:cBhvr>
                                      <p:to>
                                        <p:strVal val="visible"/>
                                      </p:to>
                                    </p:set>
                                    <p:animEffect transition="in" filter="wipe(left)">
                                      <p:cBhvr>
                                        <p:cTn id="17" dur="500"/>
                                        <p:tgtEl>
                                          <p:spTgt spid="56013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0132">
                                            <p:txEl>
                                              <p:pRg st="0" end="0"/>
                                            </p:txEl>
                                          </p:spTgt>
                                        </p:tgtEl>
                                        <p:attrNameLst>
                                          <p:attrName>style.visibility</p:attrName>
                                        </p:attrNameLst>
                                      </p:cBhvr>
                                      <p:to>
                                        <p:strVal val="visible"/>
                                      </p:to>
                                    </p:set>
                                    <p:animEffect transition="in" filter="wipe(left)">
                                      <p:cBhvr>
                                        <p:cTn id="22" dur="500"/>
                                        <p:tgtEl>
                                          <p:spTgt spid="56013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0134">
                                            <p:txEl>
                                              <p:pRg st="0" end="0"/>
                                            </p:txEl>
                                          </p:spTgt>
                                        </p:tgtEl>
                                        <p:attrNameLst>
                                          <p:attrName>style.visibility</p:attrName>
                                        </p:attrNameLst>
                                      </p:cBhvr>
                                      <p:to>
                                        <p:strVal val="visible"/>
                                      </p:to>
                                    </p:set>
                                    <p:animEffect transition="in" filter="wipe(left)">
                                      <p:cBhvr>
                                        <p:cTn id="27" dur="500"/>
                                        <p:tgtEl>
                                          <p:spTgt spid="56013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0135">
                                            <p:txEl>
                                              <p:pRg st="0" end="0"/>
                                            </p:txEl>
                                          </p:spTgt>
                                        </p:tgtEl>
                                        <p:attrNameLst>
                                          <p:attrName>style.visibility</p:attrName>
                                        </p:attrNameLst>
                                      </p:cBhvr>
                                      <p:to>
                                        <p:strVal val="visible"/>
                                      </p:to>
                                    </p:set>
                                    <p:animEffect transition="in" filter="wipe(left)">
                                      <p:cBhvr>
                                        <p:cTn id="32" dur="500"/>
                                        <p:tgtEl>
                                          <p:spTgt spid="5601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0" grpId="0" build="p" autoUpdateAnimBg="0"/>
      <p:bldP spid="560131" grpId="0" build="p" autoUpdateAnimBg="0"/>
      <p:bldP spid="560132" grpId="0" build="p" autoUpdateAnimBg="0"/>
      <p:bldP spid="560133" grpId="0" build="p" autoUpdateAnimBg="0"/>
      <p:bldP spid="560134" grpId="0" build="p" autoUpdateAnimBg="0"/>
      <p:bldP spid="560135"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1154" name="Text Box 2"/>
          <p:cNvSpPr txBox="1">
            <a:spLocks noChangeArrowheads="1"/>
          </p:cNvSpPr>
          <p:nvPr/>
        </p:nvSpPr>
        <p:spPr bwMode="auto">
          <a:xfrm>
            <a:off x="1127448" y="2492896"/>
            <a:ext cx="1015312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本章是微积分的理论基础。从第</a:t>
            </a:r>
            <a:r>
              <a:rPr lang="en-US" altLang="zh-CN" sz="2800" b="0" dirty="0">
                <a:latin typeface="黑体" pitchFamily="2" charset="-122"/>
                <a:ea typeface="黑体" pitchFamily="2" charset="-122"/>
              </a:rPr>
              <a:t>2</a:t>
            </a:r>
            <a:r>
              <a:rPr lang="zh-CN" altLang="en-US" sz="2800" b="0" dirty="0">
                <a:latin typeface="黑体" pitchFamily="2" charset="-122"/>
                <a:ea typeface="黑体" pitchFamily="2" charset="-122"/>
              </a:rPr>
              <a:t>章起就要进入微积分的实质性问题。这些问题都可看作极限概念的各种应用。因此从这个意义上说，学习极限理论不仅是本章的学习任务，也是今后的任务。</a:t>
            </a:r>
          </a:p>
        </p:txBody>
      </p:sp>
      <p:sp>
        <p:nvSpPr>
          <p:cNvPr id="561155" name="Text Box 3"/>
          <p:cNvSpPr txBox="1">
            <a:spLocks noChangeArrowheads="1"/>
          </p:cNvSpPr>
          <p:nvPr/>
        </p:nvSpPr>
        <p:spPr bwMode="auto">
          <a:xfrm>
            <a:off x="1136972" y="1184795"/>
            <a:ext cx="99995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本章的各项内容都是围绕极限进行的，所以极限概念和极限运算是本章的重点。</a:t>
            </a:r>
          </a:p>
        </p:txBody>
      </p:sp>
      <p:sp>
        <p:nvSpPr>
          <p:cNvPr id="561156" name="Text Box 4"/>
          <p:cNvSpPr txBox="1">
            <a:spLocks noChangeArrowheads="1"/>
          </p:cNvSpPr>
          <p:nvPr/>
        </p:nvSpPr>
        <p:spPr bwMode="auto">
          <a:xfrm>
            <a:off x="1136972" y="4437112"/>
            <a:ext cx="10314036"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在求极限的过程中，为了简化计算，还往往要对函数作代数或三角变换或变量替换，较复杂的极限问题往往需要多种方法同时使用。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1155">
                                            <p:txEl>
                                              <p:pRg st="0" end="0"/>
                                            </p:txEl>
                                          </p:spTgt>
                                        </p:tgtEl>
                                        <p:attrNameLst>
                                          <p:attrName>style.visibility</p:attrName>
                                        </p:attrNameLst>
                                      </p:cBhvr>
                                      <p:to>
                                        <p:strVal val="visible"/>
                                      </p:to>
                                    </p:set>
                                    <p:animEffect transition="in" filter="wipe(left)">
                                      <p:cBhvr>
                                        <p:cTn id="7" dur="500"/>
                                        <p:tgtEl>
                                          <p:spTgt spid="5611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1154">
                                            <p:txEl>
                                              <p:pRg st="0" end="0"/>
                                            </p:txEl>
                                          </p:spTgt>
                                        </p:tgtEl>
                                        <p:attrNameLst>
                                          <p:attrName>style.visibility</p:attrName>
                                        </p:attrNameLst>
                                      </p:cBhvr>
                                      <p:to>
                                        <p:strVal val="visible"/>
                                      </p:to>
                                    </p:set>
                                    <p:animEffect transition="in" filter="wipe(left)">
                                      <p:cBhvr>
                                        <p:cTn id="12" dur="500"/>
                                        <p:tgtEl>
                                          <p:spTgt spid="56115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1156">
                                            <p:txEl>
                                              <p:pRg st="0" end="0"/>
                                            </p:txEl>
                                          </p:spTgt>
                                        </p:tgtEl>
                                        <p:attrNameLst>
                                          <p:attrName>style.visibility</p:attrName>
                                        </p:attrNameLst>
                                      </p:cBhvr>
                                      <p:to>
                                        <p:strVal val="visible"/>
                                      </p:to>
                                    </p:set>
                                    <p:animEffect transition="in" filter="wipe(left)">
                                      <p:cBhvr>
                                        <p:cTn id="17" dur="500"/>
                                        <p:tgtEl>
                                          <p:spTgt spid="5611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4" grpId="0" build="p" autoUpdateAnimBg="0"/>
      <p:bldP spid="561155" grpId="0" build="p" autoUpdateAnimBg="0"/>
      <p:bldP spid="561156" grpId="0" build="p"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2178" name="Object 2"/>
          <p:cNvGraphicFramePr>
            <a:graphicFrameLocks noChangeAspect="1"/>
          </p:cNvGraphicFramePr>
          <p:nvPr>
            <p:extLst>
              <p:ext uri="{D42A27DB-BD31-4B8C-83A1-F6EECF244321}">
                <p14:modId xmlns:p14="http://schemas.microsoft.com/office/powerpoint/2010/main" val="2581638733"/>
              </p:ext>
            </p:extLst>
          </p:nvPr>
        </p:nvGraphicFramePr>
        <p:xfrm>
          <a:off x="1023939" y="795337"/>
          <a:ext cx="4038600" cy="477838"/>
        </p:xfrm>
        <a:graphic>
          <a:graphicData uri="http://schemas.openxmlformats.org/presentationml/2006/ole">
            <mc:AlternateContent xmlns:mc="http://schemas.openxmlformats.org/markup-compatibility/2006">
              <mc:Choice xmlns:v="urn:schemas-microsoft-com:vml" Requires="v">
                <p:oleObj spid="_x0000_s667518" name="Equation" r:id="rId3" imgW="1714320" imgH="215640" progId="Equation.3">
                  <p:embed/>
                </p:oleObj>
              </mc:Choice>
              <mc:Fallback>
                <p:oleObj name="Equation" r:id="rId3" imgW="17143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9" y="795337"/>
                        <a:ext cx="4038600" cy="47783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79" name="Object 3"/>
          <p:cNvGraphicFramePr>
            <a:graphicFrameLocks noChangeAspect="1"/>
          </p:cNvGraphicFramePr>
          <p:nvPr>
            <p:extLst>
              <p:ext uri="{D42A27DB-BD31-4B8C-83A1-F6EECF244321}">
                <p14:modId xmlns:p14="http://schemas.microsoft.com/office/powerpoint/2010/main" val="3189715713"/>
              </p:ext>
            </p:extLst>
          </p:nvPr>
        </p:nvGraphicFramePr>
        <p:xfrm>
          <a:off x="1023939" y="4034631"/>
          <a:ext cx="5216525" cy="476250"/>
        </p:xfrm>
        <a:graphic>
          <a:graphicData uri="http://schemas.openxmlformats.org/presentationml/2006/ole">
            <mc:AlternateContent xmlns:mc="http://schemas.openxmlformats.org/markup-compatibility/2006">
              <mc:Choice xmlns:v="urn:schemas-microsoft-com:vml" Requires="v">
                <p:oleObj spid="_x0000_s667519" name="Equation" r:id="rId5" imgW="2323800" imgH="215640" progId="Equation.3">
                  <p:embed/>
                </p:oleObj>
              </mc:Choice>
              <mc:Fallback>
                <p:oleObj name="Equation" r:id="rId5" imgW="232380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939" y="4034631"/>
                        <a:ext cx="5216525"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80" name="Object 4"/>
          <p:cNvGraphicFramePr>
            <a:graphicFrameLocks noChangeAspect="1"/>
          </p:cNvGraphicFramePr>
          <p:nvPr>
            <p:extLst>
              <p:ext uri="{D42A27DB-BD31-4B8C-83A1-F6EECF244321}">
                <p14:modId xmlns:p14="http://schemas.microsoft.com/office/powerpoint/2010/main" val="382832439"/>
              </p:ext>
            </p:extLst>
          </p:nvPr>
        </p:nvGraphicFramePr>
        <p:xfrm>
          <a:off x="1036639" y="1546226"/>
          <a:ext cx="5264150" cy="533400"/>
        </p:xfrm>
        <a:graphic>
          <a:graphicData uri="http://schemas.openxmlformats.org/presentationml/2006/ole">
            <mc:AlternateContent xmlns:mc="http://schemas.openxmlformats.org/markup-compatibility/2006">
              <mc:Choice xmlns:v="urn:schemas-microsoft-com:vml" Requires="v">
                <p:oleObj spid="_x0000_s667520" name="Equation" r:id="rId7" imgW="2158920" imgH="215640" progId="Equation.3">
                  <p:embed/>
                </p:oleObj>
              </mc:Choice>
              <mc:Fallback>
                <p:oleObj name="Equation" r:id="rId7" imgW="2158920" imgH="2156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639" y="1546226"/>
                        <a:ext cx="526415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81" name="Object 5"/>
          <p:cNvGraphicFramePr>
            <a:graphicFrameLocks noChangeAspect="1"/>
          </p:cNvGraphicFramePr>
          <p:nvPr>
            <p:extLst>
              <p:ext uri="{D42A27DB-BD31-4B8C-83A1-F6EECF244321}">
                <p14:modId xmlns:p14="http://schemas.microsoft.com/office/powerpoint/2010/main" val="1667208440"/>
              </p:ext>
            </p:extLst>
          </p:nvPr>
        </p:nvGraphicFramePr>
        <p:xfrm>
          <a:off x="1336675" y="2309814"/>
          <a:ext cx="2813050" cy="485775"/>
        </p:xfrm>
        <a:graphic>
          <a:graphicData uri="http://schemas.openxmlformats.org/presentationml/2006/ole">
            <mc:AlternateContent xmlns:mc="http://schemas.openxmlformats.org/markup-compatibility/2006">
              <mc:Choice xmlns:v="urn:schemas-microsoft-com:vml" Requires="v">
                <p:oleObj spid="_x0000_s667521" name="Equation" r:id="rId9" imgW="1257120" imgH="215640" progId="Equation.3">
                  <p:embed/>
                </p:oleObj>
              </mc:Choice>
              <mc:Fallback>
                <p:oleObj name="Equation" r:id="rId9" imgW="1257120" imgH="21564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6675" y="2309814"/>
                        <a:ext cx="281305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82" name="Object 6"/>
          <p:cNvGraphicFramePr>
            <a:graphicFrameLocks noChangeAspect="1"/>
          </p:cNvGraphicFramePr>
          <p:nvPr>
            <p:extLst>
              <p:ext uri="{D42A27DB-BD31-4B8C-83A1-F6EECF244321}">
                <p14:modId xmlns:p14="http://schemas.microsoft.com/office/powerpoint/2010/main" val="3280790390"/>
              </p:ext>
            </p:extLst>
          </p:nvPr>
        </p:nvGraphicFramePr>
        <p:xfrm>
          <a:off x="4239057" y="2324316"/>
          <a:ext cx="3892550" cy="485775"/>
        </p:xfrm>
        <a:graphic>
          <a:graphicData uri="http://schemas.openxmlformats.org/presentationml/2006/ole">
            <mc:AlternateContent xmlns:mc="http://schemas.openxmlformats.org/markup-compatibility/2006">
              <mc:Choice xmlns:v="urn:schemas-microsoft-com:vml" Requires="v">
                <p:oleObj spid="_x0000_s667522" name="Equation" r:id="rId11" imgW="1739880" imgH="215640" progId="Equation.3">
                  <p:embed/>
                </p:oleObj>
              </mc:Choice>
              <mc:Fallback>
                <p:oleObj name="Equation" r:id="rId11" imgW="1739880" imgH="21564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9057" y="2324316"/>
                        <a:ext cx="389255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62183" name="Group 7"/>
          <p:cNvGrpSpPr>
            <a:grpSpLocks/>
          </p:cNvGrpSpPr>
          <p:nvPr/>
        </p:nvGrpSpPr>
        <p:grpSpPr bwMode="auto">
          <a:xfrm>
            <a:off x="1324977" y="2998416"/>
            <a:ext cx="5932488" cy="657225"/>
            <a:chOff x="768" y="2256"/>
            <a:chExt cx="3737" cy="414"/>
          </a:xfrm>
        </p:grpSpPr>
        <p:graphicFrame>
          <p:nvGraphicFramePr>
            <p:cNvPr id="562184" name="Object 8"/>
            <p:cNvGraphicFramePr>
              <a:graphicFrameLocks noChangeAspect="1"/>
            </p:cNvGraphicFramePr>
            <p:nvPr/>
          </p:nvGraphicFramePr>
          <p:xfrm>
            <a:off x="768" y="2256"/>
            <a:ext cx="699" cy="288"/>
          </p:xfrm>
          <a:graphic>
            <a:graphicData uri="http://schemas.openxmlformats.org/presentationml/2006/ole">
              <mc:AlternateContent xmlns:mc="http://schemas.openxmlformats.org/markup-compatibility/2006">
                <mc:Choice xmlns:v="urn:schemas-microsoft-com:vml" Requires="v">
                  <p:oleObj spid="_x0000_s667523" name="Equation" r:id="rId13" imgW="495000" imgH="203040" progId="Equation.3">
                    <p:embed/>
                  </p:oleObj>
                </mc:Choice>
                <mc:Fallback>
                  <p:oleObj name="Equation" r:id="rId13" imgW="495000" imgH="20304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 y="2256"/>
                          <a:ext cx="69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85" name="Object 9"/>
            <p:cNvGraphicFramePr>
              <a:graphicFrameLocks noChangeAspect="1"/>
            </p:cNvGraphicFramePr>
            <p:nvPr/>
          </p:nvGraphicFramePr>
          <p:xfrm>
            <a:off x="1440" y="2256"/>
            <a:ext cx="3065" cy="414"/>
          </p:xfrm>
          <a:graphic>
            <a:graphicData uri="http://schemas.openxmlformats.org/presentationml/2006/ole">
              <mc:AlternateContent xmlns:mc="http://schemas.openxmlformats.org/markup-compatibility/2006">
                <mc:Choice xmlns:v="urn:schemas-microsoft-com:vml" Requires="v">
                  <p:oleObj spid="_x0000_s667524" name="Equation" r:id="rId15" imgW="2171520" imgH="291960" progId="Equation.3">
                    <p:embed/>
                  </p:oleObj>
                </mc:Choice>
                <mc:Fallback>
                  <p:oleObj name="Equation" r:id="rId15" imgW="2171520" imgH="29196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0" y="2256"/>
                          <a:ext cx="3065" cy="4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62186" name="Object 10"/>
          <p:cNvGraphicFramePr>
            <a:graphicFrameLocks noChangeAspect="1"/>
          </p:cNvGraphicFramePr>
          <p:nvPr>
            <p:extLst>
              <p:ext uri="{D42A27DB-BD31-4B8C-83A1-F6EECF244321}">
                <p14:modId xmlns:p14="http://schemas.microsoft.com/office/powerpoint/2010/main" val="189500969"/>
              </p:ext>
            </p:extLst>
          </p:nvPr>
        </p:nvGraphicFramePr>
        <p:xfrm>
          <a:off x="1371912" y="4670210"/>
          <a:ext cx="6213475" cy="476250"/>
        </p:xfrm>
        <a:graphic>
          <a:graphicData uri="http://schemas.openxmlformats.org/presentationml/2006/ole">
            <mc:AlternateContent xmlns:mc="http://schemas.openxmlformats.org/markup-compatibility/2006">
              <mc:Choice xmlns:v="urn:schemas-microsoft-com:vml" Requires="v">
                <p:oleObj spid="_x0000_s667525" name="Equation" r:id="rId17" imgW="2768400" imgH="215640" progId="Equation.3">
                  <p:embed/>
                </p:oleObj>
              </mc:Choice>
              <mc:Fallback>
                <p:oleObj name="Equation" r:id="rId17" imgW="2768400" imgH="215640"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71912" y="4670210"/>
                        <a:ext cx="6213475"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62187" name="Group 11"/>
          <p:cNvGrpSpPr>
            <a:grpSpLocks/>
          </p:cNvGrpSpPr>
          <p:nvPr/>
        </p:nvGrpSpPr>
        <p:grpSpPr bwMode="auto">
          <a:xfrm>
            <a:off x="1408544" y="4670135"/>
            <a:ext cx="6942138" cy="1184275"/>
            <a:chOff x="-66" y="3014"/>
            <a:chExt cx="4373" cy="746"/>
          </a:xfrm>
        </p:grpSpPr>
        <p:graphicFrame>
          <p:nvGraphicFramePr>
            <p:cNvPr id="562188" name="Object 12"/>
            <p:cNvGraphicFramePr>
              <a:graphicFrameLocks noChangeAspect="1"/>
            </p:cNvGraphicFramePr>
            <p:nvPr>
              <p:extLst>
                <p:ext uri="{D42A27DB-BD31-4B8C-83A1-F6EECF244321}">
                  <p14:modId xmlns:p14="http://schemas.microsoft.com/office/powerpoint/2010/main" val="370451290"/>
                </p:ext>
              </p:extLst>
            </p:nvPr>
          </p:nvGraphicFramePr>
          <p:xfrm>
            <a:off x="3822" y="3014"/>
            <a:ext cx="485" cy="282"/>
          </p:xfrm>
          <a:graphic>
            <a:graphicData uri="http://schemas.openxmlformats.org/presentationml/2006/ole">
              <mc:AlternateContent xmlns:mc="http://schemas.openxmlformats.org/markup-compatibility/2006">
                <mc:Choice xmlns:v="urn:schemas-microsoft-com:vml" Requires="v">
                  <p:oleObj spid="_x0000_s667526" name="Equation" r:id="rId19" imgW="342720" imgH="203040" progId="Equation.3">
                    <p:embed/>
                  </p:oleObj>
                </mc:Choice>
                <mc:Fallback>
                  <p:oleObj name="Equation" r:id="rId19" imgW="342720" imgH="203040" progId="Equation.3">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22" y="3014"/>
                          <a:ext cx="485"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89" name="Object 13"/>
            <p:cNvGraphicFramePr>
              <a:graphicFrameLocks noChangeAspect="1"/>
            </p:cNvGraphicFramePr>
            <p:nvPr>
              <p:extLst>
                <p:ext uri="{D42A27DB-BD31-4B8C-83A1-F6EECF244321}">
                  <p14:modId xmlns:p14="http://schemas.microsoft.com/office/powerpoint/2010/main" val="109592644"/>
                </p:ext>
              </p:extLst>
            </p:nvPr>
          </p:nvGraphicFramePr>
          <p:xfrm>
            <a:off x="-66" y="3348"/>
            <a:ext cx="2928" cy="412"/>
          </p:xfrm>
          <a:graphic>
            <a:graphicData uri="http://schemas.openxmlformats.org/presentationml/2006/ole">
              <mc:AlternateContent xmlns:mc="http://schemas.openxmlformats.org/markup-compatibility/2006">
                <mc:Choice xmlns:v="urn:schemas-microsoft-com:vml" Requires="v">
                  <p:oleObj spid="_x0000_s667527" name="Equation" r:id="rId21" imgW="2031840" imgH="291960" progId="Equation.3">
                    <p:embed/>
                  </p:oleObj>
                </mc:Choice>
                <mc:Fallback>
                  <p:oleObj name="Equation" r:id="rId21" imgW="2031840" imgH="291960" progId="Equation.3">
                    <p:embed/>
                    <p:pic>
                      <p:nvPicPr>
                        <p:cNvPr id="0"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 y="3348"/>
                          <a:ext cx="2928"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62190" name="Object 14"/>
          <p:cNvGraphicFramePr>
            <a:graphicFrameLocks noChangeAspect="1"/>
          </p:cNvGraphicFramePr>
          <p:nvPr>
            <p:extLst>
              <p:ext uri="{D42A27DB-BD31-4B8C-83A1-F6EECF244321}">
                <p14:modId xmlns:p14="http://schemas.microsoft.com/office/powerpoint/2010/main" val="2099267402"/>
              </p:ext>
            </p:extLst>
          </p:nvPr>
        </p:nvGraphicFramePr>
        <p:xfrm>
          <a:off x="6101193" y="5200362"/>
          <a:ext cx="2481263" cy="447675"/>
        </p:xfrm>
        <a:graphic>
          <a:graphicData uri="http://schemas.openxmlformats.org/presentationml/2006/ole">
            <mc:AlternateContent xmlns:mc="http://schemas.openxmlformats.org/markup-compatibility/2006">
              <mc:Choice xmlns:v="urn:schemas-microsoft-com:vml" Requires="v">
                <p:oleObj spid="_x0000_s667528" name="Equation" r:id="rId23" imgW="1104840" imgH="203040" progId="Equation.3">
                  <p:embed/>
                </p:oleObj>
              </mc:Choice>
              <mc:Fallback>
                <p:oleObj name="Equation" r:id="rId23" imgW="1104840" imgH="203040" progId="Equation.3">
                  <p:embed/>
                  <p:pic>
                    <p:nvPicPr>
                      <p:cNvPr id="0" name="Object 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01193" y="5200362"/>
                        <a:ext cx="2481263"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2191" name="AutoShape 15"/>
          <p:cNvSpPr>
            <a:spLocks noChangeAspect="1" noChangeArrowheads="1" noTextEdit="1"/>
          </p:cNvSpPr>
          <p:nvPr/>
        </p:nvSpPr>
        <p:spPr bwMode="auto">
          <a:xfrm>
            <a:off x="2743200" y="2133601"/>
            <a:ext cx="36576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562192" name="Group 16"/>
          <p:cNvGrpSpPr>
            <a:grpSpLocks/>
          </p:cNvGrpSpPr>
          <p:nvPr/>
        </p:nvGrpSpPr>
        <p:grpSpPr bwMode="auto">
          <a:xfrm>
            <a:off x="6366306" y="1497807"/>
            <a:ext cx="2411413" cy="630237"/>
            <a:chOff x="833" y="1343"/>
            <a:chExt cx="1519" cy="397"/>
          </a:xfrm>
        </p:grpSpPr>
        <p:sp>
          <p:nvSpPr>
            <p:cNvPr id="562193" name="Rectangle 17"/>
            <p:cNvSpPr>
              <a:spLocks noChangeArrowheads="1"/>
            </p:cNvSpPr>
            <p:nvPr/>
          </p:nvSpPr>
          <p:spPr bwMode="auto">
            <a:xfrm>
              <a:off x="2279" y="1368"/>
              <a:ext cx="7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rPr>
                <a:t>)</a:t>
              </a:r>
              <a:endParaRPr lang="en-US" altLang="zh-CN" sz="2400" b="0"/>
            </a:p>
          </p:txBody>
        </p:sp>
        <p:sp>
          <p:nvSpPr>
            <p:cNvPr id="562194" name="Rectangle 18"/>
            <p:cNvSpPr>
              <a:spLocks noChangeArrowheads="1"/>
            </p:cNvSpPr>
            <p:nvPr/>
          </p:nvSpPr>
          <p:spPr bwMode="auto">
            <a:xfrm>
              <a:off x="1995" y="1368"/>
              <a:ext cx="7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rPr>
                <a:t>(</a:t>
              </a:r>
              <a:endParaRPr lang="en-US" altLang="zh-CN" sz="2400" b="0"/>
            </a:p>
          </p:txBody>
        </p:sp>
        <p:sp>
          <p:nvSpPr>
            <p:cNvPr id="562195" name="Rectangle 19"/>
            <p:cNvSpPr>
              <a:spLocks noChangeArrowheads="1"/>
            </p:cNvSpPr>
            <p:nvPr/>
          </p:nvSpPr>
          <p:spPr bwMode="auto">
            <a:xfrm>
              <a:off x="1540" y="1368"/>
              <a:ext cx="7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rPr>
                <a:t>)</a:t>
              </a:r>
              <a:endParaRPr lang="en-US" altLang="zh-CN" sz="2400" b="0"/>
            </a:p>
          </p:txBody>
        </p:sp>
        <p:sp>
          <p:nvSpPr>
            <p:cNvPr id="562196" name="Rectangle 20"/>
            <p:cNvSpPr>
              <a:spLocks noChangeArrowheads="1"/>
            </p:cNvSpPr>
            <p:nvPr/>
          </p:nvSpPr>
          <p:spPr bwMode="auto">
            <a:xfrm>
              <a:off x="1351" y="1368"/>
              <a:ext cx="7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rPr>
                <a:t>(</a:t>
              </a:r>
              <a:endParaRPr lang="en-US" altLang="zh-CN" sz="2400" b="0"/>
            </a:p>
          </p:txBody>
        </p:sp>
        <p:sp>
          <p:nvSpPr>
            <p:cNvPr id="562197" name="Rectangle 21"/>
            <p:cNvSpPr>
              <a:spLocks noChangeArrowheads="1"/>
            </p:cNvSpPr>
            <p:nvPr/>
          </p:nvSpPr>
          <p:spPr bwMode="auto">
            <a:xfrm>
              <a:off x="864" y="1368"/>
              <a:ext cx="29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rPr>
                <a:t>lim</a:t>
              </a:r>
              <a:endParaRPr lang="en-US" altLang="zh-CN" sz="2400" b="0"/>
            </a:p>
          </p:txBody>
        </p:sp>
        <p:sp>
          <p:nvSpPr>
            <p:cNvPr id="562198" name="Rectangle 22"/>
            <p:cNvSpPr>
              <a:spLocks noChangeArrowheads="1"/>
            </p:cNvSpPr>
            <p:nvPr/>
          </p:nvSpPr>
          <p:spPr bwMode="auto">
            <a:xfrm>
              <a:off x="2165" y="1492"/>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0">
                  <a:solidFill>
                    <a:srgbClr val="000000"/>
                  </a:solidFill>
                </a:rPr>
                <a:t>0</a:t>
              </a:r>
              <a:endParaRPr lang="en-US" altLang="zh-CN" sz="2400" b="0"/>
            </a:p>
          </p:txBody>
        </p:sp>
        <p:sp>
          <p:nvSpPr>
            <p:cNvPr id="562199" name="Rectangle 23"/>
            <p:cNvSpPr>
              <a:spLocks noChangeArrowheads="1"/>
            </p:cNvSpPr>
            <p:nvPr/>
          </p:nvSpPr>
          <p:spPr bwMode="auto">
            <a:xfrm>
              <a:off x="1084" y="1634"/>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0">
                  <a:solidFill>
                    <a:srgbClr val="000000"/>
                  </a:solidFill>
                </a:rPr>
                <a:t>0</a:t>
              </a:r>
              <a:endParaRPr lang="en-US" altLang="zh-CN" sz="2400" b="0"/>
            </a:p>
          </p:txBody>
        </p:sp>
        <p:sp>
          <p:nvSpPr>
            <p:cNvPr id="562200" name="Rectangle 24"/>
            <p:cNvSpPr>
              <a:spLocks noChangeArrowheads="1"/>
            </p:cNvSpPr>
            <p:nvPr/>
          </p:nvSpPr>
          <p:spPr bwMode="auto">
            <a:xfrm>
              <a:off x="2083" y="1368"/>
              <a:ext cx="9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i="1">
                  <a:solidFill>
                    <a:srgbClr val="000000"/>
                  </a:solidFill>
                </a:rPr>
                <a:t>x</a:t>
              </a:r>
              <a:endParaRPr lang="en-US" altLang="zh-CN" sz="2400" b="0"/>
            </a:p>
          </p:txBody>
        </p:sp>
        <p:sp>
          <p:nvSpPr>
            <p:cNvPr id="562201" name="Rectangle 25"/>
            <p:cNvSpPr>
              <a:spLocks noChangeArrowheads="1"/>
            </p:cNvSpPr>
            <p:nvPr/>
          </p:nvSpPr>
          <p:spPr bwMode="auto">
            <a:xfrm>
              <a:off x="1884" y="1368"/>
              <a:ext cx="6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i="1">
                  <a:solidFill>
                    <a:srgbClr val="000000"/>
                  </a:solidFill>
                </a:rPr>
                <a:t>f</a:t>
              </a:r>
              <a:endParaRPr lang="en-US" altLang="zh-CN" sz="2400" b="0"/>
            </a:p>
          </p:txBody>
        </p:sp>
        <p:sp>
          <p:nvSpPr>
            <p:cNvPr id="562202" name="Rectangle 26"/>
            <p:cNvSpPr>
              <a:spLocks noChangeArrowheads="1"/>
            </p:cNvSpPr>
            <p:nvPr/>
          </p:nvSpPr>
          <p:spPr bwMode="auto">
            <a:xfrm>
              <a:off x="1439" y="1368"/>
              <a:ext cx="9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i="1" dirty="0">
                  <a:solidFill>
                    <a:srgbClr val="000000"/>
                  </a:solidFill>
                </a:rPr>
                <a:t>x</a:t>
              </a:r>
              <a:endParaRPr lang="en-US" altLang="zh-CN" sz="2400" b="0" dirty="0"/>
            </a:p>
          </p:txBody>
        </p:sp>
        <p:sp>
          <p:nvSpPr>
            <p:cNvPr id="562203" name="Rectangle 27"/>
            <p:cNvSpPr>
              <a:spLocks noChangeArrowheads="1"/>
            </p:cNvSpPr>
            <p:nvPr/>
          </p:nvSpPr>
          <p:spPr bwMode="auto">
            <a:xfrm>
              <a:off x="1239" y="1368"/>
              <a:ext cx="6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i="1">
                  <a:solidFill>
                    <a:srgbClr val="000000"/>
                  </a:solidFill>
                </a:rPr>
                <a:t>f</a:t>
              </a:r>
              <a:endParaRPr lang="en-US" altLang="zh-CN" sz="2400" b="0"/>
            </a:p>
          </p:txBody>
        </p:sp>
        <p:sp>
          <p:nvSpPr>
            <p:cNvPr id="562204" name="Rectangle 28"/>
            <p:cNvSpPr>
              <a:spLocks noChangeArrowheads="1"/>
            </p:cNvSpPr>
            <p:nvPr/>
          </p:nvSpPr>
          <p:spPr bwMode="auto">
            <a:xfrm>
              <a:off x="1031" y="1576"/>
              <a:ext cx="5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0" i="1">
                  <a:solidFill>
                    <a:srgbClr val="000000"/>
                  </a:solidFill>
                </a:rPr>
                <a:t>x</a:t>
              </a:r>
              <a:endParaRPr lang="en-US" altLang="zh-CN" sz="2400" b="0"/>
            </a:p>
          </p:txBody>
        </p:sp>
        <p:sp>
          <p:nvSpPr>
            <p:cNvPr id="562205" name="Rectangle 29"/>
            <p:cNvSpPr>
              <a:spLocks noChangeArrowheads="1"/>
            </p:cNvSpPr>
            <p:nvPr/>
          </p:nvSpPr>
          <p:spPr bwMode="auto">
            <a:xfrm>
              <a:off x="833" y="1576"/>
              <a:ext cx="5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0" i="1">
                  <a:solidFill>
                    <a:srgbClr val="000000"/>
                  </a:solidFill>
                </a:rPr>
                <a:t>x</a:t>
              </a:r>
              <a:endParaRPr lang="en-US" altLang="zh-CN" sz="2400" b="0"/>
            </a:p>
          </p:txBody>
        </p:sp>
        <p:sp>
          <p:nvSpPr>
            <p:cNvPr id="562206" name="Rectangle 30"/>
            <p:cNvSpPr>
              <a:spLocks noChangeArrowheads="1"/>
            </p:cNvSpPr>
            <p:nvPr/>
          </p:nvSpPr>
          <p:spPr bwMode="auto">
            <a:xfrm>
              <a:off x="1689" y="1343"/>
              <a:ext cx="12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latin typeface="Symbol" pitchFamily="18" charset="2"/>
                </a:rPr>
                <a:t>=</a:t>
              </a:r>
              <a:endParaRPr lang="en-US" altLang="zh-CN" sz="2400" b="0"/>
            </a:p>
          </p:txBody>
        </p:sp>
        <p:sp>
          <p:nvSpPr>
            <p:cNvPr id="562207" name="Rectangle 31"/>
            <p:cNvSpPr>
              <a:spLocks noChangeArrowheads="1"/>
            </p:cNvSpPr>
            <p:nvPr/>
          </p:nvSpPr>
          <p:spPr bwMode="auto">
            <a:xfrm>
              <a:off x="907" y="1562"/>
              <a:ext cx="12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0">
                  <a:solidFill>
                    <a:srgbClr val="000000"/>
                  </a:solidFill>
                  <a:latin typeface="Symbol" pitchFamily="18" charset="2"/>
                </a:rPr>
                <a:t>®</a:t>
              </a:r>
              <a:endParaRPr lang="en-US" altLang="zh-CN" sz="2400" b="0"/>
            </a:p>
          </p:txBody>
        </p:sp>
      </p:grpSp>
      <p:graphicFrame>
        <p:nvGraphicFramePr>
          <p:cNvPr id="34" name="Object 20"/>
          <p:cNvGraphicFramePr>
            <a:graphicFrameLocks noChangeAspect="1"/>
          </p:cNvGraphicFramePr>
          <p:nvPr>
            <p:extLst>
              <p:ext uri="{D42A27DB-BD31-4B8C-83A1-F6EECF244321}">
                <p14:modId xmlns:p14="http://schemas.microsoft.com/office/powerpoint/2010/main" val="488868148"/>
              </p:ext>
            </p:extLst>
          </p:nvPr>
        </p:nvGraphicFramePr>
        <p:xfrm>
          <a:off x="1336675" y="5769397"/>
          <a:ext cx="2195513" cy="447675"/>
        </p:xfrm>
        <a:graphic>
          <a:graphicData uri="http://schemas.openxmlformats.org/presentationml/2006/ole">
            <mc:AlternateContent xmlns:mc="http://schemas.openxmlformats.org/markup-compatibility/2006">
              <mc:Choice xmlns:v="urn:schemas-microsoft-com:vml" Requires="v">
                <p:oleObj spid="_x0000_s667529" name="Equation" r:id="rId25" imgW="977760" imgH="203040" progId="Equation.3">
                  <p:embed/>
                </p:oleObj>
              </mc:Choice>
              <mc:Fallback>
                <p:oleObj name="Equation" r:id="rId25" imgW="977760" imgH="2030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36675" y="5769397"/>
                        <a:ext cx="2195513"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621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21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219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62181"/>
                                        </p:tgtEl>
                                        <p:attrNameLst>
                                          <p:attrName>style.visibility</p:attrName>
                                        </p:attrNameLst>
                                      </p:cBhvr>
                                      <p:to>
                                        <p:strVal val="visible"/>
                                      </p:to>
                                    </p:set>
                                  </p:childTnLst>
                                </p:cTn>
                              </p:par>
                            </p:childTnLst>
                          </p:cTn>
                        </p:par>
                        <p:par>
                          <p:cTn id="17" fill="hold" nodeType="with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562182"/>
                                        </p:tgtEl>
                                        <p:attrNameLst>
                                          <p:attrName>style.visibility</p:attrName>
                                        </p:attrNameLst>
                                      </p:cBhvr>
                                      <p:to>
                                        <p:strVal val="visible"/>
                                      </p:to>
                                    </p:set>
                                  </p:childTnLst>
                                </p:cTn>
                              </p:par>
                            </p:childTnLst>
                          </p:cTn>
                        </p:par>
                        <p:par>
                          <p:cTn id="20" fill="hold" nodeType="withGroup">
                            <p:stCondLst>
                              <p:cond delay="1000"/>
                            </p:stCondLst>
                            <p:childTnLst>
                              <p:par>
                                <p:cTn id="21" presetID="1" presetClass="entr" presetSubtype="0" fill="hold" nodeType="afterEffect">
                                  <p:stCondLst>
                                    <p:cond delay="0"/>
                                  </p:stCondLst>
                                  <p:childTnLst>
                                    <p:set>
                                      <p:cBhvr>
                                        <p:cTn id="22" dur="1" fill="hold">
                                          <p:stCondLst>
                                            <p:cond delay="499"/>
                                          </p:stCondLst>
                                        </p:cTn>
                                        <p:tgtEl>
                                          <p:spTgt spid="5621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6217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62186"/>
                                        </p:tgtEl>
                                        <p:attrNameLst>
                                          <p:attrName>style.visibility</p:attrName>
                                        </p:attrNameLst>
                                      </p:cBhvr>
                                      <p:to>
                                        <p:strVal val="visible"/>
                                      </p:to>
                                    </p:set>
                                  </p:childTnLst>
                                </p:cTn>
                              </p:par>
                            </p:childTnLst>
                          </p:cTn>
                        </p:par>
                        <p:par>
                          <p:cTn id="31" fill="hold" nodeType="withGroup">
                            <p:stCondLst>
                              <p:cond delay="500"/>
                            </p:stCondLst>
                            <p:childTnLst>
                              <p:par>
                                <p:cTn id="32" presetID="1" presetClass="entr" presetSubtype="0" fill="hold" nodeType="afterEffect">
                                  <p:stCondLst>
                                    <p:cond delay="0"/>
                                  </p:stCondLst>
                                  <p:childTnLst>
                                    <p:set>
                                      <p:cBhvr>
                                        <p:cTn id="33" dur="1" fill="hold">
                                          <p:stCondLst>
                                            <p:cond delay="499"/>
                                          </p:stCondLst>
                                        </p:cTn>
                                        <p:tgtEl>
                                          <p:spTgt spid="56218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562190"/>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02" name="Group 2"/>
          <p:cNvGrpSpPr>
            <a:grpSpLocks/>
          </p:cNvGrpSpPr>
          <p:nvPr/>
        </p:nvGrpSpPr>
        <p:grpSpPr bwMode="auto">
          <a:xfrm>
            <a:off x="1311818" y="1794560"/>
            <a:ext cx="4953000" cy="638175"/>
            <a:chOff x="720" y="1776"/>
            <a:chExt cx="3120" cy="402"/>
          </a:xfrm>
        </p:grpSpPr>
        <p:grpSp>
          <p:nvGrpSpPr>
            <p:cNvPr id="563203" name="Group 3"/>
            <p:cNvGrpSpPr>
              <a:grpSpLocks/>
            </p:cNvGrpSpPr>
            <p:nvPr/>
          </p:nvGrpSpPr>
          <p:grpSpPr bwMode="auto">
            <a:xfrm>
              <a:off x="1728" y="1776"/>
              <a:ext cx="2112" cy="402"/>
              <a:chOff x="1728" y="1200"/>
              <a:chExt cx="2112" cy="402"/>
            </a:xfrm>
          </p:grpSpPr>
          <p:graphicFrame>
            <p:nvGraphicFramePr>
              <p:cNvPr id="563204" name="Object 4"/>
              <p:cNvGraphicFramePr>
                <a:graphicFrameLocks noChangeAspect="1"/>
              </p:cNvGraphicFramePr>
              <p:nvPr/>
            </p:nvGraphicFramePr>
            <p:xfrm>
              <a:off x="1824" y="1200"/>
              <a:ext cx="1911" cy="402"/>
            </p:xfrm>
            <a:graphic>
              <a:graphicData uri="http://schemas.openxmlformats.org/presentationml/2006/ole">
                <mc:AlternateContent xmlns:mc="http://schemas.openxmlformats.org/markup-compatibility/2006">
                  <mc:Choice xmlns:v="urn:schemas-microsoft-com:vml" Requires="v">
                    <p:oleObj spid="_x0000_s687942" name="Equation" r:id="rId3" imgW="1409400" imgH="291960" progId="Equation.3">
                      <p:embed/>
                    </p:oleObj>
                  </mc:Choice>
                  <mc:Fallback>
                    <p:oleObj name="Equation" r:id="rId3" imgW="1409400" imgH="2919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1200"/>
                            <a:ext cx="1911"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05" name="Line 5"/>
              <p:cNvSpPr>
                <a:spLocks noChangeShapeType="1"/>
              </p:cNvSpPr>
              <p:nvPr/>
            </p:nvSpPr>
            <p:spPr bwMode="auto">
              <a:xfrm>
                <a:off x="1728" y="1200"/>
                <a:ext cx="2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06" name="Line 6"/>
              <p:cNvSpPr>
                <a:spLocks noChangeShapeType="1"/>
              </p:cNvSpPr>
              <p:nvPr/>
            </p:nvSpPr>
            <p:spPr bwMode="auto">
              <a:xfrm>
                <a:off x="1728" y="120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07" name="Line 7"/>
              <p:cNvSpPr>
                <a:spLocks noChangeShapeType="1"/>
              </p:cNvSpPr>
              <p:nvPr/>
            </p:nvSpPr>
            <p:spPr bwMode="auto">
              <a:xfrm>
                <a:off x="1728" y="1584"/>
                <a:ext cx="2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08" name="Line 8"/>
              <p:cNvSpPr>
                <a:spLocks noChangeShapeType="1"/>
              </p:cNvSpPr>
              <p:nvPr/>
            </p:nvSpPr>
            <p:spPr bwMode="auto">
              <a:xfrm flipV="1">
                <a:off x="3840" y="120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63209" name="Object 9"/>
            <p:cNvGraphicFramePr>
              <a:graphicFrameLocks noChangeAspect="1"/>
            </p:cNvGraphicFramePr>
            <p:nvPr/>
          </p:nvGraphicFramePr>
          <p:xfrm>
            <a:off x="720" y="1824"/>
            <a:ext cx="916" cy="282"/>
          </p:xfrm>
          <a:graphic>
            <a:graphicData uri="http://schemas.openxmlformats.org/presentationml/2006/ole">
              <mc:AlternateContent xmlns:mc="http://schemas.openxmlformats.org/markup-compatibility/2006">
                <mc:Choice xmlns:v="urn:schemas-microsoft-com:vml" Requires="v">
                  <p:oleObj spid="_x0000_s687943" name="Equation" r:id="rId5" imgW="647640" imgH="203040" progId="Equation.3">
                    <p:embed/>
                  </p:oleObj>
                </mc:Choice>
                <mc:Fallback>
                  <p:oleObj name="Equation" r:id="rId5" imgW="647640" imgH="20304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1824"/>
                          <a:ext cx="916"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63210" name="Object 10"/>
          <p:cNvGraphicFramePr>
            <a:graphicFrameLocks noChangeAspect="1"/>
          </p:cNvGraphicFramePr>
          <p:nvPr>
            <p:extLst>
              <p:ext uri="{D42A27DB-BD31-4B8C-83A1-F6EECF244321}">
                <p14:modId xmlns:p14="http://schemas.microsoft.com/office/powerpoint/2010/main" val="1067266828"/>
              </p:ext>
            </p:extLst>
          </p:nvPr>
        </p:nvGraphicFramePr>
        <p:xfrm>
          <a:off x="6639468" y="1693260"/>
          <a:ext cx="3662908" cy="802674"/>
        </p:xfrm>
        <a:graphic>
          <a:graphicData uri="http://schemas.openxmlformats.org/presentationml/2006/ole">
            <mc:AlternateContent xmlns:mc="http://schemas.openxmlformats.org/markup-compatibility/2006">
              <mc:Choice xmlns:v="urn:schemas-microsoft-com:vml" Requires="v">
                <p:oleObj spid="_x0000_s687944" name="Equation" r:id="rId7" imgW="1917360" imgH="419040" progId="Equation.3">
                  <p:embed/>
                </p:oleObj>
              </mc:Choice>
              <mc:Fallback>
                <p:oleObj name="Equation" r:id="rId7" imgW="1917360" imgH="41904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9468" y="1693260"/>
                        <a:ext cx="3662908" cy="802674"/>
                      </a:xfrm>
                      <a:prstGeom prst="rect">
                        <a:avLst/>
                      </a:prstGeom>
                      <a:noFill/>
                      <a:ln>
                        <a:noFill/>
                      </a:ln>
                      <a:effectLst/>
                      <a:extLst/>
                    </p:spPr>
                  </p:pic>
                </p:oleObj>
              </mc:Fallback>
            </mc:AlternateContent>
          </a:graphicData>
        </a:graphic>
      </p:graphicFrame>
      <p:grpSp>
        <p:nvGrpSpPr>
          <p:cNvPr id="563211" name="Group 11"/>
          <p:cNvGrpSpPr>
            <a:grpSpLocks/>
          </p:cNvGrpSpPr>
          <p:nvPr/>
        </p:nvGrpSpPr>
        <p:grpSpPr bwMode="auto">
          <a:xfrm>
            <a:off x="1311818" y="2635463"/>
            <a:ext cx="5257800" cy="685800"/>
            <a:chOff x="720" y="2928"/>
            <a:chExt cx="3312" cy="432"/>
          </a:xfrm>
        </p:grpSpPr>
        <p:grpSp>
          <p:nvGrpSpPr>
            <p:cNvPr id="563212" name="Group 12"/>
            <p:cNvGrpSpPr>
              <a:grpSpLocks/>
            </p:cNvGrpSpPr>
            <p:nvPr/>
          </p:nvGrpSpPr>
          <p:grpSpPr bwMode="auto">
            <a:xfrm>
              <a:off x="1680" y="2928"/>
              <a:ext cx="2352" cy="432"/>
              <a:chOff x="1200" y="3216"/>
              <a:chExt cx="2544" cy="494"/>
            </a:xfrm>
          </p:grpSpPr>
          <p:graphicFrame>
            <p:nvGraphicFramePr>
              <p:cNvPr id="563213" name="Object 13"/>
              <p:cNvGraphicFramePr>
                <a:graphicFrameLocks noChangeAspect="1"/>
              </p:cNvGraphicFramePr>
              <p:nvPr/>
            </p:nvGraphicFramePr>
            <p:xfrm>
              <a:off x="1200" y="3264"/>
              <a:ext cx="2448" cy="446"/>
            </p:xfrm>
            <a:graphic>
              <a:graphicData uri="http://schemas.openxmlformats.org/presentationml/2006/ole">
                <mc:AlternateContent xmlns:mc="http://schemas.openxmlformats.org/markup-compatibility/2006">
                  <mc:Choice xmlns:v="urn:schemas-microsoft-com:vml" Requires="v">
                    <p:oleObj spid="_x0000_s687945" name="Equation" r:id="rId9" imgW="1650960" imgH="291960" progId="Equation.3">
                      <p:embed/>
                    </p:oleObj>
                  </mc:Choice>
                  <mc:Fallback>
                    <p:oleObj name="Equation" r:id="rId9" imgW="1650960" imgH="29196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0" y="3264"/>
                            <a:ext cx="2448" cy="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14" name="Line 14"/>
              <p:cNvSpPr>
                <a:spLocks noChangeShapeType="1"/>
              </p:cNvSpPr>
              <p:nvPr/>
            </p:nvSpPr>
            <p:spPr bwMode="auto">
              <a:xfrm>
                <a:off x="1200" y="3216"/>
                <a:ext cx="2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15" name="Line 15"/>
              <p:cNvSpPr>
                <a:spLocks noChangeShapeType="1"/>
              </p:cNvSpPr>
              <p:nvPr/>
            </p:nvSpPr>
            <p:spPr bwMode="auto">
              <a:xfrm>
                <a:off x="1200" y="321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16" name="Line 16"/>
              <p:cNvSpPr>
                <a:spLocks noChangeShapeType="1"/>
              </p:cNvSpPr>
              <p:nvPr/>
            </p:nvSpPr>
            <p:spPr bwMode="auto">
              <a:xfrm>
                <a:off x="1200" y="3696"/>
                <a:ext cx="2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17" name="Line 17"/>
              <p:cNvSpPr>
                <a:spLocks noChangeShapeType="1"/>
              </p:cNvSpPr>
              <p:nvPr/>
            </p:nvSpPr>
            <p:spPr bwMode="auto">
              <a:xfrm flipV="1">
                <a:off x="3744" y="321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63218" name="Object 18"/>
            <p:cNvGraphicFramePr>
              <a:graphicFrameLocks noChangeAspect="1"/>
            </p:cNvGraphicFramePr>
            <p:nvPr/>
          </p:nvGraphicFramePr>
          <p:xfrm>
            <a:off x="720" y="3024"/>
            <a:ext cx="916" cy="282"/>
          </p:xfrm>
          <a:graphic>
            <a:graphicData uri="http://schemas.openxmlformats.org/presentationml/2006/ole">
              <mc:AlternateContent xmlns:mc="http://schemas.openxmlformats.org/markup-compatibility/2006">
                <mc:Choice xmlns:v="urn:schemas-microsoft-com:vml" Requires="v">
                  <p:oleObj spid="_x0000_s687946" name="Equation" r:id="rId11" imgW="647640" imgH="203040" progId="Equation.3">
                    <p:embed/>
                  </p:oleObj>
                </mc:Choice>
                <mc:Fallback>
                  <p:oleObj name="Equation" r:id="rId11" imgW="647640" imgH="20304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3024"/>
                          <a:ext cx="916"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63219" name="Object 19"/>
          <p:cNvGraphicFramePr>
            <a:graphicFrameLocks noChangeAspect="1"/>
          </p:cNvGraphicFramePr>
          <p:nvPr>
            <p:extLst>
              <p:ext uri="{D42A27DB-BD31-4B8C-83A1-F6EECF244321}">
                <p14:modId xmlns:p14="http://schemas.microsoft.com/office/powerpoint/2010/main" val="2071291801"/>
              </p:ext>
            </p:extLst>
          </p:nvPr>
        </p:nvGraphicFramePr>
        <p:xfrm>
          <a:off x="6639468" y="2546239"/>
          <a:ext cx="5070998" cy="755285"/>
        </p:xfrm>
        <a:graphic>
          <a:graphicData uri="http://schemas.openxmlformats.org/presentationml/2006/ole">
            <mc:AlternateContent xmlns:mc="http://schemas.openxmlformats.org/markup-compatibility/2006">
              <mc:Choice xmlns:v="urn:schemas-microsoft-com:vml" Requires="v">
                <p:oleObj spid="_x0000_s687947" name="Equation" r:id="rId12" imgW="2730240" imgH="406080" progId="Equation.3">
                  <p:embed/>
                </p:oleObj>
              </mc:Choice>
              <mc:Fallback>
                <p:oleObj name="Equation" r:id="rId12" imgW="2730240" imgH="406080" progId="Equation.3">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39468" y="2546239"/>
                        <a:ext cx="5070998" cy="755285"/>
                      </a:xfrm>
                      <a:prstGeom prst="rect">
                        <a:avLst/>
                      </a:prstGeom>
                      <a:noFill/>
                      <a:ln>
                        <a:noFill/>
                      </a:ln>
                      <a:effectLst/>
                      <a:extLst/>
                    </p:spPr>
                  </p:pic>
                </p:oleObj>
              </mc:Fallback>
            </mc:AlternateContent>
          </a:graphicData>
        </a:graphic>
      </p:graphicFrame>
      <p:grpSp>
        <p:nvGrpSpPr>
          <p:cNvPr id="563221" name="Group 21"/>
          <p:cNvGrpSpPr>
            <a:grpSpLocks/>
          </p:cNvGrpSpPr>
          <p:nvPr/>
        </p:nvGrpSpPr>
        <p:grpSpPr bwMode="auto">
          <a:xfrm>
            <a:off x="1199456" y="1132348"/>
            <a:ext cx="6373813" cy="496888"/>
            <a:chOff x="576" y="1006"/>
            <a:chExt cx="4015" cy="313"/>
          </a:xfrm>
        </p:grpSpPr>
        <p:graphicFrame>
          <p:nvGraphicFramePr>
            <p:cNvPr id="563222" name="Object 22"/>
            <p:cNvGraphicFramePr>
              <a:graphicFrameLocks noChangeAspect="1"/>
            </p:cNvGraphicFramePr>
            <p:nvPr/>
          </p:nvGraphicFramePr>
          <p:xfrm>
            <a:off x="576" y="1008"/>
            <a:ext cx="3306" cy="311"/>
          </p:xfrm>
          <a:graphic>
            <a:graphicData uri="http://schemas.openxmlformats.org/presentationml/2006/ole">
              <mc:AlternateContent xmlns:mc="http://schemas.openxmlformats.org/markup-compatibility/2006">
                <mc:Choice xmlns:v="urn:schemas-microsoft-com:vml" Requires="v">
                  <p:oleObj spid="_x0000_s687948" name="Equation" r:id="rId14" imgW="2311200" imgH="215640" progId="Equation.3">
                    <p:embed/>
                  </p:oleObj>
                </mc:Choice>
                <mc:Fallback>
                  <p:oleObj name="Equation" r:id="rId14" imgW="2311200" imgH="215640" progId="Equation.3">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6" y="1008"/>
                          <a:ext cx="3306"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23" name="Object 23"/>
            <p:cNvGraphicFramePr>
              <a:graphicFrameLocks noChangeAspect="1"/>
            </p:cNvGraphicFramePr>
            <p:nvPr>
              <p:extLst>
                <p:ext uri="{D42A27DB-BD31-4B8C-83A1-F6EECF244321}">
                  <p14:modId xmlns:p14="http://schemas.microsoft.com/office/powerpoint/2010/main" val="2439203474"/>
                </p:ext>
              </p:extLst>
            </p:nvPr>
          </p:nvGraphicFramePr>
          <p:xfrm>
            <a:off x="3882" y="1006"/>
            <a:ext cx="709" cy="293"/>
          </p:xfrm>
          <a:graphic>
            <a:graphicData uri="http://schemas.openxmlformats.org/presentationml/2006/ole">
              <mc:AlternateContent xmlns:mc="http://schemas.openxmlformats.org/markup-compatibility/2006">
                <mc:Choice xmlns:v="urn:schemas-microsoft-com:vml" Requires="v">
                  <p:oleObj spid="_x0000_s687949" name="Equation" r:id="rId16" imgW="495000" imgH="203040" progId="Equation.3">
                    <p:embed/>
                  </p:oleObj>
                </mc:Choice>
                <mc:Fallback>
                  <p:oleObj name="Equation" r:id="rId16" imgW="495000" imgH="203040" progId="Equation.3">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2" y="1006"/>
                          <a:ext cx="709"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6" name="Object 10"/>
          <p:cNvGraphicFramePr>
            <a:graphicFrameLocks noChangeAspect="1"/>
          </p:cNvGraphicFramePr>
          <p:nvPr>
            <p:extLst>
              <p:ext uri="{D42A27DB-BD31-4B8C-83A1-F6EECF244321}">
                <p14:modId xmlns:p14="http://schemas.microsoft.com/office/powerpoint/2010/main" val="323872016"/>
              </p:ext>
            </p:extLst>
          </p:nvPr>
        </p:nvGraphicFramePr>
        <p:xfrm>
          <a:off x="1199456" y="3704966"/>
          <a:ext cx="4343400" cy="466725"/>
        </p:xfrm>
        <a:graphic>
          <a:graphicData uri="http://schemas.openxmlformats.org/presentationml/2006/ole">
            <mc:AlternateContent xmlns:mc="http://schemas.openxmlformats.org/markup-compatibility/2006">
              <mc:Choice xmlns:v="urn:schemas-microsoft-com:vml" Requires="v">
                <p:oleObj spid="_x0000_s687950" name="Equation" r:id="rId18" imgW="1993680" imgH="215640" progId="Equation.3">
                  <p:embed/>
                </p:oleObj>
              </mc:Choice>
              <mc:Fallback>
                <p:oleObj name="Equation" r:id="rId18" imgW="1993680" imgH="2156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99456" y="3704966"/>
                        <a:ext cx="43434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4"/>
          <p:cNvGraphicFramePr>
            <a:graphicFrameLocks noChangeAspect="1"/>
          </p:cNvGraphicFramePr>
          <p:nvPr>
            <p:extLst>
              <p:ext uri="{D42A27DB-BD31-4B8C-83A1-F6EECF244321}">
                <p14:modId xmlns:p14="http://schemas.microsoft.com/office/powerpoint/2010/main" val="905064753"/>
              </p:ext>
            </p:extLst>
          </p:nvPr>
        </p:nvGraphicFramePr>
        <p:xfrm>
          <a:off x="6639468" y="3501008"/>
          <a:ext cx="3056932" cy="791123"/>
        </p:xfrm>
        <a:graphic>
          <a:graphicData uri="http://schemas.openxmlformats.org/presentationml/2006/ole">
            <mc:AlternateContent xmlns:mc="http://schemas.openxmlformats.org/markup-compatibility/2006">
              <mc:Choice xmlns:v="urn:schemas-microsoft-com:vml" Requires="v">
                <p:oleObj spid="_x0000_s687951" name="Equation" r:id="rId20" imgW="1523880" imgH="393480" progId="Equation.3">
                  <p:embed/>
                </p:oleObj>
              </mc:Choice>
              <mc:Fallback>
                <p:oleObj name="Equation" r:id="rId20" imgW="1523880" imgH="393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39468" y="3501008"/>
                        <a:ext cx="3056932" cy="791123"/>
                      </a:xfrm>
                      <a:prstGeom prst="rect">
                        <a:avLst/>
                      </a:prstGeom>
                      <a:noFill/>
                      <a:extLst/>
                    </p:spPr>
                  </p:pic>
                </p:oleObj>
              </mc:Fallback>
            </mc:AlternateContent>
          </a:graphicData>
        </a:graphic>
      </p:graphicFrame>
      <p:graphicFrame>
        <p:nvGraphicFramePr>
          <p:cNvPr id="48" name="Object 6"/>
          <p:cNvGraphicFramePr>
            <a:graphicFrameLocks noChangeAspect="1"/>
          </p:cNvGraphicFramePr>
          <p:nvPr>
            <p:extLst>
              <p:ext uri="{D42A27DB-BD31-4B8C-83A1-F6EECF244321}">
                <p14:modId xmlns:p14="http://schemas.microsoft.com/office/powerpoint/2010/main" val="1671345728"/>
              </p:ext>
            </p:extLst>
          </p:nvPr>
        </p:nvGraphicFramePr>
        <p:xfrm>
          <a:off x="1199456" y="4479890"/>
          <a:ext cx="4648200" cy="495300"/>
        </p:xfrm>
        <a:graphic>
          <a:graphicData uri="http://schemas.openxmlformats.org/presentationml/2006/ole">
            <mc:AlternateContent xmlns:mc="http://schemas.openxmlformats.org/markup-compatibility/2006">
              <mc:Choice xmlns:v="urn:schemas-microsoft-com:vml" Requires="v">
                <p:oleObj spid="_x0000_s687952" name="Equation" r:id="rId22" imgW="2006280" imgH="215640" progId="Equation.3">
                  <p:embed/>
                </p:oleObj>
              </mc:Choice>
              <mc:Fallback>
                <p:oleObj name="Equation" r:id="rId22" imgW="2006280" imgH="2156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99456" y="4479890"/>
                        <a:ext cx="46482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9"/>
          <p:cNvGraphicFramePr>
            <a:graphicFrameLocks noChangeAspect="1"/>
          </p:cNvGraphicFramePr>
          <p:nvPr>
            <p:extLst>
              <p:ext uri="{D42A27DB-BD31-4B8C-83A1-F6EECF244321}">
                <p14:modId xmlns:p14="http://schemas.microsoft.com/office/powerpoint/2010/main" val="645977866"/>
              </p:ext>
            </p:extLst>
          </p:nvPr>
        </p:nvGraphicFramePr>
        <p:xfrm>
          <a:off x="6639468" y="4332813"/>
          <a:ext cx="1900064" cy="789453"/>
        </p:xfrm>
        <a:graphic>
          <a:graphicData uri="http://schemas.openxmlformats.org/presentationml/2006/ole">
            <mc:AlternateContent xmlns:mc="http://schemas.openxmlformats.org/markup-compatibility/2006">
              <mc:Choice xmlns:v="urn:schemas-microsoft-com:vml" Requires="v">
                <p:oleObj spid="_x0000_s687953" name="Equation" r:id="rId24" imgW="876240" imgH="393480" progId="Equation.3">
                  <p:embed/>
                </p:oleObj>
              </mc:Choice>
              <mc:Fallback>
                <p:oleObj name="Equation" r:id="rId24" imgW="876240" imgH="393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39468" y="4332813"/>
                        <a:ext cx="1900064" cy="789453"/>
                      </a:xfrm>
                      <a:prstGeom prst="rect">
                        <a:avLst/>
                      </a:prstGeom>
                      <a:noFill/>
                      <a:ln>
                        <a:noFill/>
                      </a:ln>
                      <a:effectLst/>
                      <a:extLst/>
                    </p:spPr>
                  </p:pic>
                </p:oleObj>
              </mc:Fallback>
            </mc:AlternateContent>
          </a:graphicData>
        </a:graphic>
      </p:graphicFrame>
      <p:graphicFrame>
        <p:nvGraphicFramePr>
          <p:cNvPr id="50" name="Object 2"/>
          <p:cNvGraphicFramePr>
            <a:graphicFrameLocks noChangeAspect="1"/>
          </p:cNvGraphicFramePr>
          <p:nvPr>
            <p:extLst>
              <p:ext uri="{D42A27DB-BD31-4B8C-83A1-F6EECF244321}">
                <p14:modId xmlns:p14="http://schemas.microsoft.com/office/powerpoint/2010/main" val="3011184156"/>
              </p:ext>
            </p:extLst>
          </p:nvPr>
        </p:nvGraphicFramePr>
        <p:xfrm>
          <a:off x="1199456" y="5157280"/>
          <a:ext cx="4354513" cy="479425"/>
        </p:xfrm>
        <a:graphic>
          <a:graphicData uri="http://schemas.openxmlformats.org/presentationml/2006/ole">
            <mc:AlternateContent xmlns:mc="http://schemas.openxmlformats.org/markup-compatibility/2006">
              <mc:Choice xmlns:v="urn:schemas-microsoft-com:vml" Requires="v">
                <p:oleObj spid="_x0000_s687954" name="公式" r:id="rId26" imgW="1904760" imgH="203040" progId="Equation.3">
                  <p:embed/>
                </p:oleObj>
              </mc:Choice>
              <mc:Fallback>
                <p:oleObj name="公式" r:id="rId26" imgW="1904760" imgH="203040" progId="Equation.3">
                  <p:embed/>
                  <p:pic>
                    <p:nvPicPr>
                      <p:cNvPr id="0" name=""/>
                      <p:cNvPicPr>
                        <a:picLocks noChangeAspect="1" noChangeArrowheads="1"/>
                      </p:cNvPicPr>
                      <p:nvPr/>
                    </p:nvPicPr>
                    <p:blipFill>
                      <a:blip r:embed="rId27"/>
                      <a:srcRect/>
                      <a:stretch>
                        <a:fillRect/>
                      </a:stretch>
                    </p:blipFill>
                    <p:spPr bwMode="auto">
                      <a:xfrm>
                        <a:off x="1199456" y="5157280"/>
                        <a:ext cx="4354513"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 name="Object 8"/>
          <p:cNvGraphicFramePr>
            <a:graphicFrameLocks noChangeAspect="1"/>
          </p:cNvGraphicFramePr>
          <p:nvPr>
            <p:extLst>
              <p:ext uri="{D42A27DB-BD31-4B8C-83A1-F6EECF244321}">
                <p14:modId xmlns:p14="http://schemas.microsoft.com/office/powerpoint/2010/main" val="3815253243"/>
              </p:ext>
            </p:extLst>
          </p:nvPr>
        </p:nvGraphicFramePr>
        <p:xfrm>
          <a:off x="1160347" y="5785576"/>
          <a:ext cx="5249863" cy="488950"/>
        </p:xfrm>
        <a:graphic>
          <a:graphicData uri="http://schemas.openxmlformats.org/presentationml/2006/ole">
            <mc:AlternateContent xmlns:mc="http://schemas.openxmlformats.org/markup-compatibility/2006">
              <mc:Choice xmlns:v="urn:schemas-microsoft-com:vml" Requires="v">
                <p:oleObj spid="_x0000_s687955" name="Equation" r:id="rId28" imgW="2298600" imgH="215640" progId="Equation.3">
                  <p:embed/>
                </p:oleObj>
              </mc:Choice>
              <mc:Fallback>
                <p:oleObj name="Equation" r:id="rId28" imgW="2298600" imgH="21564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60347" y="5785576"/>
                        <a:ext cx="5249863"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10"/>
          <p:cNvGraphicFramePr>
            <a:graphicFrameLocks noChangeAspect="1"/>
          </p:cNvGraphicFramePr>
          <p:nvPr>
            <p:extLst>
              <p:ext uri="{D42A27DB-BD31-4B8C-83A1-F6EECF244321}">
                <p14:modId xmlns:p14="http://schemas.microsoft.com/office/powerpoint/2010/main" val="1067206174"/>
              </p:ext>
            </p:extLst>
          </p:nvPr>
        </p:nvGraphicFramePr>
        <p:xfrm>
          <a:off x="6680119" y="5095155"/>
          <a:ext cx="5302450" cy="1380842"/>
        </p:xfrm>
        <a:graphic>
          <a:graphicData uri="http://schemas.openxmlformats.org/presentationml/2006/ole">
            <mc:AlternateContent xmlns:mc="http://schemas.openxmlformats.org/markup-compatibility/2006">
              <mc:Choice xmlns:v="urn:schemas-microsoft-com:vml" Requires="v">
                <p:oleObj spid="_x0000_s687956" name="Equation" r:id="rId30" imgW="3288960" imgH="939600" progId="Equation.3">
                  <p:embed/>
                </p:oleObj>
              </mc:Choice>
              <mc:Fallback>
                <p:oleObj name="Equation" r:id="rId30" imgW="3288960" imgH="93960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680119" y="5095155"/>
                        <a:ext cx="5302450" cy="13808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632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32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632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632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63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48"/>
                                        </p:tgtEl>
                                        <p:attrNameLst>
                                          <p:attrName>style.visibility</p:attrName>
                                        </p:attrNameLst>
                                      </p:cBhvr>
                                      <p:to>
                                        <p:strVal val="visible"/>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2418" name="Object 2"/>
          <p:cNvGraphicFramePr>
            <a:graphicFrameLocks noChangeAspect="1"/>
          </p:cNvGraphicFramePr>
          <p:nvPr>
            <p:extLst>
              <p:ext uri="{D42A27DB-BD31-4B8C-83A1-F6EECF244321}">
                <p14:modId xmlns:p14="http://schemas.microsoft.com/office/powerpoint/2010/main" val="1744218668"/>
              </p:ext>
            </p:extLst>
          </p:nvPr>
        </p:nvGraphicFramePr>
        <p:xfrm>
          <a:off x="1520826" y="1355725"/>
          <a:ext cx="4560887" cy="500062"/>
        </p:xfrm>
        <a:graphic>
          <a:graphicData uri="http://schemas.openxmlformats.org/presentationml/2006/ole">
            <mc:AlternateContent xmlns:mc="http://schemas.openxmlformats.org/markup-compatibility/2006">
              <mc:Choice xmlns:v="urn:schemas-microsoft-com:vml" Requires="v">
                <p:oleObj spid="_x0000_s680565" name="Equation" r:id="rId3" imgW="1942920" imgH="215640" progId="Equation.3">
                  <p:embed/>
                </p:oleObj>
              </mc:Choice>
              <mc:Fallback>
                <p:oleObj name="Equation" r:id="rId3" imgW="19429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26" y="1355725"/>
                        <a:ext cx="456088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2419" name="Group 3"/>
          <p:cNvGrpSpPr>
            <a:grpSpLocks/>
          </p:cNvGrpSpPr>
          <p:nvPr/>
        </p:nvGrpSpPr>
        <p:grpSpPr bwMode="auto">
          <a:xfrm>
            <a:off x="1798639" y="1967790"/>
            <a:ext cx="7750175" cy="1358900"/>
            <a:chOff x="480" y="1392"/>
            <a:chExt cx="4882" cy="856"/>
          </a:xfrm>
        </p:grpSpPr>
        <p:graphicFrame>
          <p:nvGraphicFramePr>
            <p:cNvPr id="572420" name="Object 4"/>
            <p:cNvGraphicFramePr>
              <a:graphicFrameLocks noChangeAspect="1"/>
            </p:cNvGraphicFramePr>
            <p:nvPr/>
          </p:nvGraphicFramePr>
          <p:xfrm>
            <a:off x="480" y="1392"/>
            <a:ext cx="4882" cy="322"/>
          </p:xfrm>
          <a:graphic>
            <a:graphicData uri="http://schemas.openxmlformats.org/presentationml/2006/ole">
              <mc:AlternateContent xmlns:mc="http://schemas.openxmlformats.org/markup-compatibility/2006">
                <mc:Choice xmlns:v="urn:schemas-microsoft-com:vml" Requires="v">
                  <p:oleObj spid="_x0000_s680566" name="Equation" r:id="rId5" imgW="3314520" imgH="215640" progId="Equation.3">
                    <p:embed/>
                  </p:oleObj>
                </mc:Choice>
                <mc:Fallback>
                  <p:oleObj name="Equation" r:id="rId5" imgW="33145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 y="1392"/>
                          <a:ext cx="4882"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1" name="Object 5"/>
            <p:cNvGraphicFramePr>
              <a:graphicFrameLocks noChangeAspect="1"/>
            </p:cNvGraphicFramePr>
            <p:nvPr/>
          </p:nvGraphicFramePr>
          <p:xfrm>
            <a:off x="720" y="1820"/>
            <a:ext cx="3042" cy="428"/>
          </p:xfrm>
          <a:graphic>
            <a:graphicData uri="http://schemas.openxmlformats.org/presentationml/2006/ole">
              <mc:AlternateContent xmlns:mc="http://schemas.openxmlformats.org/markup-compatibility/2006">
                <mc:Choice xmlns:v="urn:schemas-microsoft-com:vml" Requires="v">
                  <p:oleObj spid="_x0000_s680567" name="Equation" r:id="rId7" imgW="2082600" imgH="291960" progId="Equation.3">
                    <p:embed/>
                  </p:oleObj>
                </mc:Choice>
                <mc:Fallback>
                  <p:oleObj name="Equation" r:id="rId7" imgW="2082600" imgH="29196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1820"/>
                          <a:ext cx="3042" cy="4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72423" name="Group 7"/>
          <p:cNvGrpSpPr>
            <a:grpSpLocks/>
          </p:cNvGrpSpPr>
          <p:nvPr/>
        </p:nvGrpSpPr>
        <p:grpSpPr bwMode="auto">
          <a:xfrm>
            <a:off x="1790698" y="4223488"/>
            <a:ext cx="7591425" cy="1363663"/>
            <a:chOff x="480" y="2736"/>
            <a:chExt cx="4782" cy="859"/>
          </a:xfrm>
        </p:grpSpPr>
        <p:graphicFrame>
          <p:nvGraphicFramePr>
            <p:cNvPr id="572424" name="Object 8"/>
            <p:cNvGraphicFramePr>
              <a:graphicFrameLocks noChangeAspect="1"/>
            </p:cNvGraphicFramePr>
            <p:nvPr/>
          </p:nvGraphicFramePr>
          <p:xfrm>
            <a:off x="480" y="2736"/>
            <a:ext cx="4782" cy="384"/>
          </p:xfrm>
          <a:graphic>
            <a:graphicData uri="http://schemas.openxmlformats.org/presentationml/2006/ole">
              <mc:AlternateContent xmlns:mc="http://schemas.openxmlformats.org/markup-compatibility/2006">
                <mc:Choice xmlns:v="urn:schemas-microsoft-com:vml" Requires="v">
                  <p:oleObj spid="_x0000_s680568" name="Equation" r:id="rId9" imgW="3136680" imgH="253800" progId="Equation.3">
                    <p:embed/>
                  </p:oleObj>
                </mc:Choice>
                <mc:Fallback>
                  <p:oleObj name="Equation" r:id="rId9" imgW="3136680" imgH="2538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 y="2736"/>
                          <a:ext cx="4782"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5" name="Object 9"/>
            <p:cNvGraphicFramePr>
              <a:graphicFrameLocks noChangeAspect="1"/>
            </p:cNvGraphicFramePr>
            <p:nvPr/>
          </p:nvGraphicFramePr>
          <p:xfrm>
            <a:off x="768" y="3168"/>
            <a:ext cx="1536" cy="427"/>
          </p:xfrm>
          <a:graphic>
            <a:graphicData uri="http://schemas.openxmlformats.org/presentationml/2006/ole">
              <mc:AlternateContent xmlns:mc="http://schemas.openxmlformats.org/markup-compatibility/2006">
                <mc:Choice xmlns:v="urn:schemas-microsoft-com:vml" Requires="v">
                  <p:oleObj spid="_x0000_s680569" name="Equation" r:id="rId11" imgW="1041120" imgH="291960" progId="Equation.3">
                    <p:embed/>
                  </p:oleObj>
                </mc:Choice>
                <mc:Fallback>
                  <p:oleObj name="Equation" r:id="rId11" imgW="1041120" imgH="29196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 y="3168"/>
                          <a:ext cx="1536" cy="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72426" name="Object 10"/>
          <p:cNvGraphicFramePr>
            <a:graphicFrameLocks noChangeAspect="1"/>
          </p:cNvGraphicFramePr>
          <p:nvPr>
            <p:extLst>
              <p:ext uri="{D42A27DB-BD31-4B8C-83A1-F6EECF244321}">
                <p14:modId xmlns:p14="http://schemas.microsoft.com/office/powerpoint/2010/main" val="1637417284"/>
              </p:ext>
            </p:extLst>
          </p:nvPr>
        </p:nvGraphicFramePr>
        <p:xfrm>
          <a:off x="2161884" y="3460666"/>
          <a:ext cx="893763" cy="500063"/>
        </p:xfrm>
        <a:graphic>
          <a:graphicData uri="http://schemas.openxmlformats.org/presentationml/2006/ole">
            <mc:AlternateContent xmlns:mc="http://schemas.openxmlformats.org/markup-compatibility/2006">
              <mc:Choice xmlns:v="urn:schemas-microsoft-com:vml" Requires="v">
                <p:oleObj spid="_x0000_s680570" name="Equation" r:id="rId13" imgW="380880" imgH="215640" progId="Equation.3">
                  <p:embed/>
                </p:oleObj>
              </mc:Choice>
              <mc:Fallback>
                <p:oleObj name="Equation" r:id="rId13" imgW="380880" imgH="21564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1884" y="3460666"/>
                        <a:ext cx="893763"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7" name="Object 11"/>
          <p:cNvGraphicFramePr>
            <a:graphicFrameLocks noChangeAspect="1"/>
          </p:cNvGraphicFramePr>
          <p:nvPr>
            <p:extLst>
              <p:ext uri="{D42A27DB-BD31-4B8C-83A1-F6EECF244321}">
                <p14:modId xmlns:p14="http://schemas.microsoft.com/office/powerpoint/2010/main" val="3673477809"/>
              </p:ext>
            </p:extLst>
          </p:nvPr>
        </p:nvGraphicFramePr>
        <p:xfrm>
          <a:off x="3076283" y="3422566"/>
          <a:ext cx="6858000" cy="595313"/>
        </p:xfrm>
        <a:graphic>
          <a:graphicData uri="http://schemas.openxmlformats.org/presentationml/2006/ole">
            <mc:AlternateContent xmlns:mc="http://schemas.openxmlformats.org/markup-compatibility/2006">
              <mc:Choice xmlns:v="urn:schemas-microsoft-com:vml" Requires="v">
                <p:oleObj spid="_x0000_s680571" name="Equation" r:id="rId15" imgW="3035160" imgH="253800" progId="Equation.3">
                  <p:embed/>
                </p:oleObj>
              </mc:Choice>
              <mc:Fallback>
                <p:oleObj name="Equation" r:id="rId15" imgW="3035160" imgH="253800"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76283" y="3422566"/>
                        <a:ext cx="6858000"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8" name="Object 12"/>
          <p:cNvGraphicFramePr>
            <a:graphicFrameLocks noChangeAspect="1"/>
          </p:cNvGraphicFramePr>
          <p:nvPr>
            <p:extLst>
              <p:ext uri="{D42A27DB-BD31-4B8C-83A1-F6EECF244321}">
                <p14:modId xmlns:p14="http://schemas.microsoft.com/office/powerpoint/2010/main" val="1754261856"/>
              </p:ext>
            </p:extLst>
          </p:nvPr>
        </p:nvGraphicFramePr>
        <p:xfrm>
          <a:off x="2167302" y="5638139"/>
          <a:ext cx="893763" cy="500063"/>
        </p:xfrm>
        <a:graphic>
          <a:graphicData uri="http://schemas.openxmlformats.org/presentationml/2006/ole">
            <mc:AlternateContent xmlns:mc="http://schemas.openxmlformats.org/markup-compatibility/2006">
              <mc:Choice xmlns:v="urn:schemas-microsoft-com:vml" Requires="v">
                <p:oleObj spid="_x0000_s680572" name="Equation" r:id="rId17" imgW="380880" imgH="215640" progId="Equation.3">
                  <p:embed/>
                </p:oleObj>
              </mc:Choice>
              <mc:Fallback>
                <p:oleObj name="Equation" r:id="rId17" imgW="380880" imgH="21564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7302" y="5638139"/>
                        <a:ext cx="893763"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9" name="Object 13"/>
          <p:cNvGraphicFramePr>
            <a:graphicFrameLocks noChangeAspect="1"/>
          </p:cNvGraphicFramePr>
          <p:nvPr>
            <p:extLst>
              <p:ext uri="{D42A27DB-BD31-4B8C-83A1-F6EECF244321}">
                <p14:modId xmlns:p14="http://schemas.microsoft.com/office/powerpoint/2010/main" val="1401475812"/>
              </p:ext>
            </p:extLst>
          </p:nvPr>
        </p:nvGraphicFramePr>
        <p:xfrm>
          <a:off x="3081702" y="5561939"/>
          <a:ext cx="6272213" cy="595313"/>
        </p:xfrm>
        <a:graphic>
          <a:graphicData uri="http://schemas.openxmlformats.org/presentationml/2006/ole">
            <mc:AlternateContent xmlns:mc="http://schemas.openxmlformats.org/markup-compatibility/2006">
              <mc:Choice xmlns:v="urn:schemas-microsoft-com:vml" Requires="v">
                <p:oleObj spid="_x0000_s680573" name="Equation" r:id="rId18" imgW="2666880" imgH="253800" progId="Equation.3">
                  <p:embed/>
                </p:oleObj>
              </mc:Choice>
              <mc:Fallback>
                <p:oleObj name="Equation" r:id="rId18" imgW="2666880" imgH="253800" progId="Equation.3">
                  <p:embed/>
                  <p:pic>
                    <p:nvPicPr>
                      <p:cNvPr id="0"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81702" y="5561939"/>
                        <a:ext cx="6272213"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724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724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7242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724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724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724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72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42" name="Group 2"/>
          <p:cNvGrpSpPr>
            <a:grpSpLocks/>
          </p:cNvGrpSpPr>
          <p:nvPr/>
        </p:nvGrpSpPr>
        <p:grpSpPr bwMode="auto">
          <a:xfrm>
            <a:off x="1826247" y="1890809"/>
            <a:ext cx="8828088" cy="631825"/>
            <a:chOff x="-263" y="553"/>
            <a:chExt cx="5561" cy="398"/>
          </a:xfrm>
        </p:grpSpPr>
        <p:graphicFrame>
          <p:nvGraphicFramePr>
            <p:cNvPr id="573443" name="Object 3"/>
            <p:cNvGraphicFramePr>
              <a:graphicFrameLocks noChangeAspect="1"/>
            </p:cNvGraphicFramePr>
            <p:nvPr>
              <p:extLst>
                <p:ext uri="{D42A27DB-BD31-4B8C-83A1-F6EECF244321}">
                  <p14:modId xmlns:p14="http://schemas.microsoft.com/office/powerpoint/2010/main" val="203611165"/>
                </p:ext>
              </p:extLst>
            </p:nvPr>
          </p:nvGraphicFramePr>
          <p:xfrm>
            <a:off x="-263" y="557"/>
            <a:ext cx="3550" cy="301"/>
          </p:xfrm>
          <a:graphic>
            <a:graphicData uri="http://schemas.openxmlformats.org/presentationml/2006/ole">
              <mc:AlternateContent xmlns:mc="http://schemas.openxmlformats.org/markup-compatibility/2006">
                <mc:Choice xmlns:v="urn:schemas-microsoft-com:vml" Requires="v">
                  <p:oleObj spid="_x0000_s668615" name="Equation" r:id="rId3" imgW="2514600" imgH="215640" progId="Equation.3">
                    <p:embed/>
                  </p:oleObj>
                </mc:Choice>
                <mc:Fallback>
                  <p:oleObj name="Equation" r:id="rId3" imgW="251460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 y="557"/>
                          <a:ext cx="3550"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44" name="Object 4"/>
            <p:cNvGraphicFramePr>
              <a:graphicFrameLocks noChangeAspect="1"/>
            </p:cNvGraphicFramePr>
            <p:nvPr>
              <p:extLst>
                <p:ext uri="{D42A27DB-BD31-4B8C-83A1-F6EECF244321}">
                  <p14:modId xmlns:p14="http://schemas.microsoft.com/office/powerpoint/2010/main" val="1176727258"/>
                </p:ext>
              </p:extLst>
            </p:nvPr>
          </p:nvGraphicFramePr>
          <p:xfrm>
            <a:off x="3282" y="553"/>
            <a:ext cx="2016" cy="398"/>
          </p:xfrm>
          <a:graphic>
            <a:graphicData uri="http://schemas.openxmlformats.org/presentationml/2006/ole">
              <mc:AlternateContent xmlns:mc="http://schemas.openxmlformats.org/markup-compatibility/2006">
                <mc:Choice xmlns:v="urn:schemas-microsoft-com:vml" Requires="v">
                  <p:oleObj spid="_x0000_s668616" name="Equation" r:id="rId5" imgW="1460160" imgH="291960" progId="Equation.3">
                    <p:embed/>
                  </p:oleObj>
                </mc:Choice>
                <mc:Fallback>
                  <p:oleObj name="Equation" r:id="rId5" imgW="1460160" imgH="29196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2" y="553"/>
                          <a:ext cx="2016" cy="3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73445" name="Object 5"/>
          <p:cNvGraphicFramePr>
            <a:graphicFrameLocks noChangeAspect="1"/>
          </p:cNvGraphicFramePr>
          <p:nvPr>
            <p:extLst>
              <p:ext uri="{D42A27DB-BD31-4B8C-83A1-F6EECF244321}">
                <p14:modId xmlns:p14="http://schemas.microsoft.com/office/powerpoint/2010/main" val="925103209"/>
              </p:ext>
            </p:extLst>
          </p:nvPr>
        </p:nvGraphicFramePr>
        <p:xfrm>
          <a:off x="2577088" y="2623729"/>
          <a:ext cx="893762" cy="500062"/>
        </p:xfrm>
        <a:graphic>
          <a:graphicData uri="http://schemas.openxmlformats.org/presentationml/2006/ole">
            <mc:AlternateContent xmlns:mc="http://schemas.openxmlformats.org/markup-compatibility/2006">
              <mc:Choice xmlns:v="urn:schemas-microsoft-com:vml" Requires="v">
                <p:oleObj spid="_x0000_s668617" name="Equation" r:id="rId7" imgW="380880" imgH="215640" progId="Equation.3">
                  <p:embed/>
                </p:oleObj>
              </mc:Choice>
              <mc:Fallback>
                <p:oleObj name="Equation" r:id="rId7" imgW="380880" imgH="21564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7088" y="2623729"/>
                        <a:ext cx="893762"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3447" name="Group 7"/>
          <p:cNvGrpSpPr>
            <a:grpSpLocks/>
          </p:cNvGrpSpPr>
          <p:nvPr/>
        </p:nvGrpSpPr>
        <p:grpSpPr bwMode="auto">
          <a:xfrm>
            <a:off x="3480376" y="2430054"/>
            <a:ext cx="6202363" cy="830262"/>
            <a:chOff x="1298" y="1369"/>
            <a:chExt cx="3907" cy="523"/>
          </a:xfrm>
        </p:grpSpPr>
        <p:graphicFrame>
          <p:nvGraphicFramePr>
            <p:cNvPr id="573448" name="Object 8"/>
            <p:cNvGraphicFramePr>
              <a:graphicFrameLocks noChangeAspect="1"/>
            </p:cNvGraphicFramePr>
            <p:nvPr/>
          </p:nvGraphicFramePr>
          <p:xfrm>
            <a:off x="1298" y="1488"/>
            <a:ext cx="573" cy="292"/>
          </p:xfrm>
          <a:graphic>
            <a:graphicData uri="http://schemas.openxmlformats.org/presentationml/2006/ole">
              <mc:AlternateContent xmlns:mc="http://schemas.openxmlformats.org/markup-compatibility/2006">
                <mc:Choice xmlns:v="urn:schemas-microsoft-com:vml" Requires="v">
                  <p:oleObj spid="_x0000_s668618" name="Equation" r:id="rId9" imgW="393480" imgH="203040" progId="Equation.3">
                    <p:embed/>
                  </p:oleObj>
                </mc:Choice>
                <mc:Fallback>
                  <p:oleObj name="Equation" r:id="rId9" imgW="393480" imgH="20304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8" y="1488"/>
                          <a:ext cx="573" cy="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49" name="Object 9"/>
            <p:cNvGraphicFramePr>
              <a:graphicFrameLocks noChangeAspect="1"/>
            </p:cNvGraphicFramePr>
            <p:nvPr/>
          </p:nvGraphicFramePr>
          <p:xfrm>
            <a:off x="1824" y="1369"/>
            <a:ext cx="3381" cy="523"/>
          </p:xfrm>
          <a:graphic>
            <a:graphicData uri="http://schemas.openxmlformats.org/presentationml/2006/ole">
              <mc:AlternateContent xmlns:mc="http://schemas.openxmlformats.org/markup-compatibility/2006">
                <mc:Choice xmlns:v="urn:schemas-microsoft-com:vml" Requires="v">
                  <p:oleObj spid="_x0000_s668619" name="Equation" r:id="rId11" imgW="2438280" imgH="393480" progId="Equation.3">
                    <p:embed/>
                  </p:oleObj>
                </mc:Choice>
                <mc:Fallback>
                  <p:oleObj name="Equation" r:id="rId11" imgW="2438280" imgH="39348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4" y="1369"/>
                          <a:ext cx="3381" cy="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73450" name="Object 10"/>
          <p:cNvGraphicFramePr>
            <a:graphicFrameLocks noChangeAspect="1"/>
          </p:cNvGraphicFramePr>
          <p:nvPr>
            <p:extLst>
              <p:ext uri="{D42A27DB-BD31-4B8C-83A1-F6EECF244321}">
                <p14:modId xmlns:p14="http://schemas.microsoft.com/office/powerpoint/2010/main" val="2305411335"/>
              </p:ext>
            </p:extLst>
          </p:nvPr>
        </p:nvGraphicFramePr>
        <p:xfrm>
          <a:off x="4439816" y="3219040"/>
          <a:ext cx="5594350" cy="933450"/>
        </p:xfrm>
        <a:graphic>
          <a:graphicData uri="http://schemas.openxmlformats.org/presentationml/2006/ole">
            <mc:AlternateContent xmlns:mc="http://schemas.openxmlformats.org/markup-compatibility/2006">
              <mc:Choice xmlns:v="urn:schemas-microsoft-com:vml" Requires="v">
                <p:oleObj spid="_x0000_s668620" name="Equation" r:id="rId13" imgW="2552400" imgH="431640" progId="Equation.3">
                  <p:embed/>
                </p:oleObj>
              </mc:Choice>
              <mc:Fallback>
                <p:oleObj name="Equation" r:id="rId13" imgW="2552400" imgH="43164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39816" y="3219040"/>
                        <a:ext cx="5594350"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3451" name="Group 11"/>
          <p:cNvGrpSpPr>
            <a:grpSpLocks/>
          </p:cNvGrpSpPr>
          <p:nvPr/>
        </p:nvGrpSpPr>
        <p:grpSpPr bwMode="auto">
          <a:xfrm>
            <a:off x="1758900" y="4264279"/>
            <a:ext cx="8861426" cy="1060450"/>
            <a:chOff x="-35" y="2353"/>
            <a:chExt cx="5582" cy="668"/>
          </a:xfrm>
        </p:grpSpPr>
        <p:graphicFrame>
          <p:nvGraphicFramePr>
            <p:cNvPr id="573452" name="Object 12"/>
            <p:cNvGraphicFramePr>
              <a:graphicFrameLocks noChangeAspect="1"/>
            </p:cNvGraphicFramePr>
            <p:nvPr>
              <p:extLst>
                <p:ext uri="{D42A27DB-BD31-4B8C-83A1-F6EECF244321}">
                  <p14:modId xmlns:p14="http://schemas.microsoft.com/office/powerpoint/2010/main" val="2616709950"/>
                </p:ext>
              </p:extLst>
            </p:nvPr>
          </p:nvGraphicFramePr>
          <p:xfrm>
            <a:off x="-35" y="2353"/>
            <a:ext cx="3648" cy="329"/>
          </p:xfrm>
          <a:graphic>
            <a:graphicData uri="http://schemas.openxmlformats.org/presentationml/2006/ole">
              <mc:AlternateContent xmlns:mc="http://schemas.openxmlformats.org/markup-compatibility/2006">
                <mc:Choice xmlns:v="urn:schemas-microsoft-com:vml" Requires="v">
                  <p:oleObj spid="_x0000_s668621" name="Equation" r:id="rId15" imgW="2387520" imgH="215640" progId="Equation.3">
                    <p:embed/>
                  </p:oleObj>
                </mc:Choice>
                <mc:Fallback>
                  <p:oleObj name="Equation" r:id="rId15" imgW="2387520" imgH="21564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 y="2353"/>
                          <a:ext cx="3648"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53" name="Object 13"/>
            <p:cNvGraphicFramePr>
              <a:graphicFrameLocks noChangeAspect="1"/>
            </p:cNvGraphicFramePr>
            <p:nvPr>
              <p:extLst>
                <p:ext uri="{D42A27DB-BD31-4B8C-83A1-F6EECF244321}">
                  <p14:modId xmlns:p14="http://schemas.microsoft.com/office/powerpoint/2010/main" val="3663280553"/>
                </p:ext>
              </p:extLst>
            </p:nvPr>
          </p:nvGraphicFramePr>
          <p:xfrm>
            <a:off x="321" y="2721"/>
            <a:ext cx="1776" cy="300"/>
          </p:xfrm>
          <a:graphic>
            <a:graphicData uri="http://schemas.openxmlformats.org/presentationml/2006/ole">
              <mc:AlternateContent xmlns:mc="http://schemas.openxmlformats.org/markup-compatibility/2006">
                <mc:Choice xmlns:v="urn:schemas-microsoft-com:vml" Requires="v">
                  <p:oleObj spid="_x0000_s668622" name="Equation" r:id="rId17" imgW="1206360" imgH="215640" progId="Equation.3">
                    <p:embed/>
                  </p:oleObj>
                </mc:Choice>
                <mc:Fallback>
                  <p:oleObj name="Equation" r:id="rId17" imgW="1206360" imgH="215640"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 y="2721"/>
                          <a:ext cx="1776"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54" name="Object 14"/>
            <p:cNvGraphicFramePr>
              <a:graphicFrameLocks noChangeAspect="1"/>
            </p:cNvGraphicFramePr>
            <p:nvPr>
              <p:extLst>
                <p:ext uri="{D42A27DB-BD31-4B8C-83A1-F6EECF244321}">
                  <p14:modId xmlns:p14="http://schemas.microsoft.com/office/powerpoint/2010/main" val="1768128990"/>
                </p:ext>
              </p:extLst>
            </p:nvPr>
          </p:nvGraphicFramePr>
          <p:xfrm>
            <a:off x="3579" y="2358"/>
            <a:ext cx="1968" cy="304"/>
          </p:xfrm>
          <a:graphic>
            <a:graphicData uri="http://schemas.openxmlformats.org/presentationml/2006/ole">
              <mc:AlternateContent xmlns:mc="http://schemas.openxmlformats.org/markup-compatibility/2006">
                <mc:Choice xmlns:v="urn:schemas-microsoft-com:vml" Requires="v">
                  <p:oleObj spid="_x0000_s668623" name="Equation" r:id="rId19" imgW="1396800" imgH="215640" progId="Equation.3">
                    <p:embed/>
                  </p:oleObj>
                </mc:Choice>
                <mc:Fallback>
                  <p:oleObj name="Equation" r:id="rId19" imgW="1396800" imgH="215640" progId="Equation.3">
                    <p:embed/>
                    <p:pic>
                      <p:nvPicPr>
                        <p:cNvPr id="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79" y="2358"/>
                          <a:ext cx="1968"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文本框 15"/>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graphicFrame>
        <p:nvGraphicFramePr>
          <p:cNvPr id="19" name="Object 2"/>
          <p:cNvGraphicFramePr>
            <a:graphicFrameLocks noChangeAspect="1"/>
          </p:cNvGraphicFramePr>
          <p:nvPr>
            <p:extLst>
              <p:ext uri="{D42A27DB-BD31-4B8C-83A1-F6EECF244321}">
                <p14:modId xmlns:p14="http://schemas.microsoft.com/office/powerpoint/2010/main" val="3813537343"/>
              </p:ext>
            </p:extLst>
          </p:nvPr>
        </p:nvGraphicFramePr>
        <p:xfrm>
          <a:off x="1520826" y="1355725"/>
          <a:ext cx="4560887" cy="500062"/>
        </p:xfrm>
        <a:graphic>
          <a:graphicData uri="http://schemas.openxmlformats.org/presentationml/2006/ole">
            <mc:AlternateContent xmlns:mc="http://schemas.openxmlformats.org/markup-compatibility/2006">
              <mc:Choice xmlns:v="urn:schemas-microsoft-com:vml" Requires="v">
                <p:oleObj spid="_x0000_s668624" name="Equation" r:id="rId21" imgW="1942920" imgH="215640" progId="Equation.3">
                  <p:embed/>
                </p:oleObj>
              </mc:Choice>
              <mc:Fallback>
                <p:oleObj name="Equation" r:id="rId21" imgW="194292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20826" y="1355725"/>
                        <a:ext cx="456088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6"/>
          <p:cNvGraphicFramePr>
            <a:graphicFrameLocks noChangeAspect="1"/>
          </p:cNvGraphicFramePr>
          <p:nvPr>
            <p:extLst>
              <p:ext uri="{D42A27DB-BD31-4B8C-83A1-F6EECF244321}">
                <p14:modId xmlns:p14="http://schemas.microsoft.com/office/powerpoint/2010/main" val="1742646455"/>
              </p:ext>
            </p:extLst>
          </p:nvPr>
        </p:nvGraphicFramePr>
        <p:xfrm>
          <a:off x="2544589" y="5549210"/>
          <a:ext cx="893762" cy="500063"/>
        </p:xfrm>
        <a:graphic>
          <a:graphicData uri="http://schemas.openxmlformats.org/presentationml/2006/ole">
            <mc:AlternateContent xmlns:mc="http://schemas.openxmlformats.org/markup-compatibility/2006">
              <mc:Choice xmlns:v="urn:schemas-microsoft-com:vml" Requires="v">
                <p:oleObj spid="_x0000_s668625" name="Equation" r:id="rId23" imgW="380880" imgH="215640" progId="Equation.3">
                  <p:embed/>
                </p:oleObj>
              </mc:Choice>
              <mc:Fallback>
                <p:oleObj name="Equation" r:id="rId23" imgW="3808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4589" y="5549210"/>
                        <a:ext cx="893762"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Group 7"/>
          <p:cNvGrpSpPr>
            <a:grpSpLocks/>
          </p:cNvGrpSpPr>
          <p:nvPr/>
        </p:nvGrpSpPr>
        <p:grpSpPr bwMode="auto">
          <a:xfrm>
            <a:off x="3352626" y="5536511"/>
            <a:ext cx="8718550" cy="487363"/>
            <a:chOff x="1046" y="472"/>
            <a:chExt cx="5492" cy="307"/>
          </a:xfrm>
        </p:grpSpPr>
        <p:graphicFrame>
          <p:nvGraphicFramePr>
            <p:cNvPr id="22" name="Object 8"/>
            <p:cNvGraphicFramePr>
              <a:graphicFrameLocks noChangeAspect="1"/>
            </p:cNvGraphicFramePr>
            <p:nvPr>
              <p:extLst>
                <p:ext uri="{D42A27DB-BD31-4B8C-83A1-F6EECF244321}">
                  <p14:modId xmlns:p14="http://schemas.microsoft.com/office/powerpoint/2010/main" val="466391417"/>
                </p:ext>
              </p:extLst>
            </p:nvPr>
          </p:nvGraphicFramePr>
          <p:xfrm>
            <a:off x="1046" y="495"/>
            <a:ext cx="2447" cy="284"/>
          </p:xfrm>
          <a:graphic>
            <a:graphicData uri="http://schemas.openxmlformats.org/presentationml/2006/ole">
              <mc:AlternateContent xmlns:mc="http://schemas.openxmlformats.org/markup-compatibility/2006">
                <mc:Choice xmlns:v="urn:schemas-microsoft-com:vml" Requires="v">
                  <p:oleObj spid="_x0000_s668626" name="Equation" r:id="rId24" imgW="1942920" imgH="215640" progId="Equation.3">
                    <p:embed/>
                  </p:oleObj>
                </mc:Choice>
                <mc:Fallback>
                  <p:oleObj name="Equation" r:id="rId24" imgW="1942920" imgH="215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46" y="495"/>
                          <a:ext cx="2447" cy="284"/>
                        </a:xfrm>
                        <a:prstGeom prst="rect">
                          <a:avLst/>
                        </a:prstGeom>
                        <a:noFill/>
                        <a:extLst/>
                      </p:spPr>
                    </p:pic>
                  </p:oleObj>
                </mc:Fallback>
              </mc:AlternateContent>
            </a:graphicData>
          </a:graphic>
        </p:graphicFrame>
        <p:graphicFrame>
          <p:nvGraphicFramePr>
            <p:cNvPr id="23" name="Object 9"/>
            <p:cNvGraphicFramePr>
              <a:graphicFrameLocks noChangeAspect="1"/>
            </p:cNvGraphicFramePr>
            <p:nvPr>
              <p:extLst>
                <p:ext uri="{D42A27DB-BD31-4B8C-83A1-F6EECF244321}">
                  <p14:modId xmlns:p14="http://schemas.microsoft.com/office/powerpoint/2010/main" val="2234643609"/>
                </p:ext>
              </p:extLst>
            </p:nvPr>
          </p:nvGraphicFramePr>
          <p:xfrm>
            <a:off x="3485" y="472"/>
            <a:ext cx="3053" cy="288"/>
          </p:xfrm>
          <a:graphic>
            <a:graphicData uri="http://schemas.openxmlformats.org/presentationml/2006/ole">
              <mc:AlternateContent xmlns:mc="http://schemas.openxmlformats.org/markup-compatibility/2006">
                <mc:Choice xmlns:v="urn:schemas-microsoft-com:vml" Requires="v">
                  <p:oleObj spid="_x0000_s668627" name="Equation" r:id="rId26" imgW="2361960" imgH="215640" progId="Equation.3">
                    <p:embed/>
                  </p:oleObj>
                </mc:Choice>
                <mc:Fallback>
                  <p:oleObj name="Equation" r:id="rId26" imgW="2361960" imgH="2156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85" y="472"/>
                          <a:ext cx="3053" cy="288"/>
                        </a:xfrm>
                        <a:prstGeom prst="rect">
                          <a:avLst/>
                        </a:prstGeom>
                        <a:noFill/>
                        <a:extLst/>
                      </p:spPr>
                    </p:pic>
                  </p:oleObj>
                </mc:Fallback>
              </mc:AlternateContent>
            </a:graphicData>
          </a:graphic>
        </p:graphicFrame>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734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734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73447"/>
                                        </p:tgtEl>
                                        <p:attrNameLst>
                                          <p:attrName>style.visibility</p:attrName>
                                        </p:attrNameLst>
                                      </p:cBhvr>
                                      <p:to>
                                        <p:strVal val="visible"/>
                                      </p:to>
                                    </p:set>
                                  </p:childTnLst>
                                </p:cTn>
                              </p:par>
                            </p:childTnLst>
                          </p:cTn>
                        </p:par>
                        <p:par>
                          <p:cTn id="19" fill="hold" nodeType="with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57345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57345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4466" name="Group 2"/>
          <p:cNvGrpSpPr>
            <a:grpSpLocks/>
          </p:cNvGrpSpPr>
          <p:nvPr/>
        </p:nvGrpSpPr>
        <p:grpSpPr bwMode="auto">
          <a:xfrm>
            <a:off x="1415480" y="1263316"/>
            <a:ext cx="6465888" cy="522288"/>
            <a:chOff x="480" y="1536"/>
            <a:chExt cx="4073" cy="329"/>
          </a:xfrm>
        </p:grpSpPr>
        <p:graphicFrame>
          <p:nvGraphicFramePr>
            <p:cNvPr id="574467" name="Object 3"/>
            <p:cNvGraphicFramePr>
              <a:graphicFrameLocks noChangeAspect="1"/>
            </p:cNvGraphicFramePr>
            <p:nvPr/>
          </p:nvGraphicFramePr>
          <p:xfrm>
            <a:off x="480" y="1536"/>
            <a:ext cx="3552" cy="329"/>
          </p:xfrm>
          <a:graphic>
            <a:graphicData uri="http://schemas.openxmlformats.org/presentationml/2006/ole">
              <mc:AlternateContent xmlns:mc="http://schemas.openxmlformats.org/markup-compatibility/2006">
                <mc:Choice xmlns:v="urn:schemas-microsoft-com:vml" Requires="v">
                  <p:oleObj spid="_x0000_s717158" name="Equation" r:id="rId3" imgW="2311200" imgH="215640" progId="Equation.3">
                    <p:embed/>
                  </p:oleObj>
                </mc:Choice>
                <mc:Fallback>
                  <p:oleObj name="Equation" r:id="rId3" imgW="231120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1536"/>
                          <a:ext cx="3552"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68" name="Object 4"/>
            <p:cNvGraphicFramePr>
              <a:graphicFrameLocks noChangeAspect="1"/>
            </p:cNvGraphicFramePr>
            <p:nvPr>
              <p:extLst>
                <p:ext uri="{D42A27DB-BD31-4B8C-83A1-F6EECF244321}">
                  <p14:modId xmlns:p14="http://schemas.microsoft.com/office/powerpoint/2010/main" val="4062828701"/>
                </p:ext>
              </p:extLst>
            </p:nvPr>
          </p:nvGraphicFramePr>
          <p:xfrm>
            <a:off x="4031" y="1547"/>
            <a:ext cx="522" cy="285"/>
          </p:xfrm>
          <a:graphic>
            <a:graphicData uri="http://schemas.openxmlformats.org/presentationml/2006/ole">
              <mc:AlternateContent xmlns:mc="http://schemas.openxmlformats.org/markup-compatibility/2006">
                <mc:Choice xmlns:v="urn:schemas-microsoft-com:vml" Requires="v">
                  <p:oleObj spid="_x0000_s717159" name="Equation" r:id="rId5" imgW="368280" imgH="203040" progId="Equation.3">
                    <p:embed/>
                  </p:oleObj>
                </mc:Choice>
                <mc:Fallback>
                  <p:oleObj name="Equation" r:id="rId5" imgW="368280" imgH="2030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1" y="1547"/>
                          <a:ext cx="522"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74469" name="Object 5"/>
          <p:cNvGraphicFramePr>
            <a:graphicFrameLocks noChangeAspect="1"/>
          </p:cNvGraphicFramePr>
          <p:nvPr>
            <p:extLst>
              <p:ext uri="{D42A27DB-BD31-4B8C-83A1-F6EECF244321}">
                <p14:modId xmlns:p14="http://schemas.microsoft.com/office/powerpoint/2010/main" val="33296539"/>
              </p:ext>
            </p:extLst>
          </p:nvPr>
        </p:nvGraphicFramePr>
        <p:xfrm>
          <a:off x="1703512" y="1838952"/>
          <a:ext cx="6321425" cy="830263"/>
        </p:xfrm>
        <a:graphic>
          <a:graphicData uri="http://schemas.openxmlformats.org/presentationml/2006/ole">
            <mc:AlternateContent xmlns:mc="http://schemas.openxmlformats.org/markup-compatibility/2006">
              <mc:Choice xmlns:v="urn:schemas-microsoft-com:vml" Requires="v">
                <p:oleObj spid="_x0000_s717160" name="Equation" r:id="rId7" imgW="3022560" imgH="393480" progId="Equation.3">
                  <p:embed/>
                </p:oleObj>
              </mc:Choice>
              <mc:Fallback>
                <p:oleObj name="Equation" r:id="rId7" imgW="3022560" imgH="39348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3512" y="1838952"/>
                        <a:ext cx="6321425"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4" name="Object 10"/>
          <p:cNvGraphicFramePr>
            <a:graphicFrameLocks noChangeAspect="1"/>
          </p:cNvGraphicFramePr>
          <p:nvPr>
            <p:extLst>
              <p:ext uri="{D42A27DB-BD31-4B8C-83A1-F6EECF244321}">
                <p14:modId xmlns:p14="http://schemas.microsoft.com/office/powerpoint/2010/main" val="1546910639"/>
              </p:ext>
            </p:extLst>
          </p:nvPr>
        </p:nvGraphicFramePr>
        <p:xfrm>
          <a:off x="1919536" y="2771179"/>
          <a:ext cx="1600200" cy="452438"/>
        </p:xfrm>
        <a:graphic>
          <a:graphicData uri="http://schemas.openxmlformats.org/presentationml/2006/ole">
            <mc:AlternateContent xmlns:mc="http://schemas.openxmlformats.org/markup-compatibility/2006">
              <mc:Choice xmlns:v="urn:schemas-microsoft-com:vml" Requires="v">
                <p:oleObj spid="_x0000_s717161" name="Equation" r:id="rId9" imgW="711000" imgH="203040" progId="Equation.3">
                  <p:embed/>
                </p:oleObj>
              </mc:Choice>
              <mc:Fallback>
                <p:oleObj name="Equation" r:id="rId9" imgW="711000" imgH="20304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9536" y="2771179"/>
                        <a:ext cx="16002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5" name="Object 11"/>
          <p:cNvGraphicFramePr>
            <a:graphicFrameLocks noChangeAspect="1"/>
          </p:cNvGraphicFramePr>
          <p:nvPr>
            <p:extLst>
              <p:ext uri="{D42A27DB-BD31-4B8C-83A1-F6EECF244321}">
                <p14:modId xmlns:p14="http://schemas.microsoft.com/office/powerpoint/2010/main" val="521418559"/>
              </p:ext>
            </p:extLst>
          </p:nvPr>
        </p:nvGraphicFramePr>
        <p:xfrm>
          <a:off x="3647728" y="2610346"/>
          <a:ext cx="1885950" cy="830263"/>
        </p:xfrm>
        <a:graphic>
          <a:graphicData uri="http://schemas.openxmlformats.org/presentationml/2006/ole">
            <mc:AlternateContent xmlns:mc="http://schemas.openxmlformats.org/markup-compatibility/2006">
              <mc:Choice xmlns:v="urn:schemas-microsoft-com:vml" Requires="v">
                <p:oleObj spid="_x0000_s717162" name="Equation" r:id="rId11" imgW="901440" imgH="393480" progId="Equation.3">
                  <p:embed/>
                </p:oleObj>
              </mc:Choice>
              <mc:Fallback>
                <p:oleObj name="Equation" r:id="rId11" imgW="901440" imgH="39348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7728" y="2610346"/>
                        <a:ext cx="1885950"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6" name="Object 12"/>
          <p:cNvGraphicFramePr>
            <a:graphicFrameLocks noChangeAspect="1"/>
          </p:cNvGraphicFramePr>
          <p:nvPr>
            <p:extLst>
              <p:ext uri="{D42A27DB-BD31-4B8C-83A1-F6EECF244321}">
                <p14:modId xmlns:p14="http://schemas.microsoft.com/office/powerpoint/2010/main" val="4090121714"/>
              </p:ext>
            </p:extLst>
          </p:nvPr>
        </p:nvGraphicFramePr>
        <p:xfrm>
          <a:off x="1703512" y="3434130"/>
          <a:ext cx="6615113" cy="847725"/>
        </p:xfrm>
        <a:graphic>
          <a:graphicData uri="http://schemas.openxmlformats.org/presentationml/2006/ole">
            <mc:AlternateContent xmlns:mc="http://schemas.openxmlformats.org/markup-compatibility/2006">
              <mc:Choice xmlns:v="urn:schemas-microsoft-com:vml" Requires="v">
                <p:oleObj spid="_x0000_s717163" name="Equation" r:id="rId13" imgW="3047760" imgH="393480" progId="Equation.3">
                  <p:embed/>
                </p:oleObj>
              </mc:Choice>
              <mc:Fallback>
                <p:oleObj name="Equation" r:id="rId13" imgW="3047760" imgH="39348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3512" y="3434130"/>
                        <a:ext cx="6615113"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7" name="Object 13"/>
          <p:cNvGraphicFramePr>
            <a:graphicFrameLocks noChangeAspect="1"/>
          </p:cNvGraphicFramePr>
          <p:nvPr>
            <p:extLst>
              <p:ext uri="{D42A27DB-BD31-4B8C-83A1-F6EECF244321}">
                <p14:modId xmlns:p14="http://schemas.microsoft.com/office/powerpoint/2010/main" val="2179465337"/>
              </p:ext>
            </p:extLst>
          </p:nvPr>
        </p:nvGraphicFramePr>
        <p:xfrm>
          <a:off x="5463952" y="2645243"/>
          <a:ext cx="1911350" cy="830263"/>
        </p:xfrm>
        <a:graphic>
          <a:graphicData uri="http://schemas.openxmlformats.org/presentationml/2006/ole">
            <mc:AlternateContent xmlns:mc="http://schemas.openxmlformats.org/markup-compatibility/2006">
              <mc:Choice xmlns:v="urn:schemas-microsoft-com:vml" Requires="v">
                <p:oleObj spid="_x0000_s717164" name="Equation" r:id="rId15" imgW="914400" imgH="393480" progId="Equation.3">
                  <p:embed/>
                </p:oleObj>
              </mc:Choice>
              <mc:Fallback>
                <p:oleObj name="Equation" r:id="rId15" imgW="914400" imgH="39348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3952" y="2645243"/>
                        <a:ext cx="1911350"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8" name="Object 14"/>
          <p:cNvGraphicFramePr>
            <a:graphicFrameLocks noChangeAspect="1"/>
          </p:cNvGraphicFramePr>
          <p:nvPr>
            <p:extLst>
              <p:ext uri="{D42A27DB-BD31-4B8C-83A1-F6EECF244321}">
                <p14:modId xmlns:p14="http://schemas.microsoft.com/office/powerpoint/2010/main" val="1845038235"/>
              </p:ext>
            </p:extLst>
          </p:nvPr>
        </p:nvGraphicFramePr>
        <p:xfrm>
          <a:off x="7283674" y="2676928"/>
          <a:ext cx="1195388" cy="830263"/>
        </p:xfrm>
        <a:graphic>
          <a:graphicData uri="http://schemas.openxmlformats.org/presentationml/2006/ole">
            <mc:AlternateContent xmlns:mc="http://schemas.openxmlformats.org/markup-compatibility/2006">
              <mc:Choice xmlns:v="urn:schemas-microsoft-com:vml" Requires="v">
                <p:oleObj spid="_x0000_s717165" name="Equation" r:id="rId17" imgW="571320" imgH="393480" progId="Equation.3">
                  <p:embed/>
                </p:oleObj>
              </mc:Choice>
              <mc:Fallback>
                <p:oleObj name="Equation" r:id="rId17" imgW="571320" imgH="39348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83674" y="2676928"/>
                        <a:ext cx="1195388"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9" name="Object 15"/>
          <p:cNvGraphicFramePr>
            <a:graphicFrameLocks noChangeAspect="1"/>
          </p:cNvGraphicFramePr>
          <p:nvPr>
            <p:extLst>
              <p:ext uri="{D42A27DB-BD31-4B8C-83A1-F6EECF244321}">
                <p14:modId xmlns:p14="http://schemas.microsoft.com/office/powerpoint/2010/main" val="2546630914"/>
              </p:ext>
            </p:extLst>
          </p:nvPr>
        </p:nvGraphicFramePr>
        <p:xfrm>
          <a:off x="8460058" y="2976957"/>
          <a:ext cx="584200" cy="268288"/>
        </p:xfrm>
        <a:graphic>
          <a:graphicData uri="http://schemas.openxmlformats.org/presentationml/2006/ole">
            <mc:AlternateContent xmlns:mc="http://schemas.openxmlformats.org/markup-compatibility/2006">
              <mc:Choice xmlns:v="urn:schemas-microsoft-com:vml" Requires="v">
                <p:oleObj spid="_x0000_s717166" name="Equation" r:id="rId19" imgW="279360" imgH="126720" progId="Equation.3">
                  <p:embed/>
                </p:oleObj>
              </mc:Choice>
              <mc:Fallback>
                <p:oleObj name="Equation" r:id="rId19" imgW="279360" imgH="126720" progId="Equation.3">
                  <p:embed/>
                  <p:pic>
                    <p:nvPicPr>
                      <p:cNvPr id="0"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60058" y="2976957"/>
                        <a:ext cx="584200"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文本框 17"/>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3672508304"/>
              </p:ext>
            </p:extLst>
          </p:nvPr>
        </p:nvGraphicFramePr>
        <p:xfrm>
          <a:off x="1917808" y="4315364"/>
          <a:ext cx="1600200" cy="452438"/>
        </p:xfrm>
        <a:graphic>
          <a:graphicData uri="http://schemas.openxmlformats.org/presentationml/2006/ole">
            <mc:AlternateContent xmlns:mc="http://schemas.openxmlformats.org/markup-compatibility/2006">
              <mc:Choice xmlns:v="urn:schemas-microsoft-com:vml" Requires="v">
                <p:oleObj spid="_x0000_s717167" name="Equation" r:id="rId21" imgW="711000" imgH="203040" progId="Equation.3">
                  <p:embed/>
                </p:oleObj>
              </mc:Choice>
              <mc:Fallback>
                <p:oleObj name="Equation" r:id="rId21" imgW="7110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7808" y="4315364"/>
                        <a:ext cx="16002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645029373"/>
              </p:ext>
            </p:extLst>
          </p:nvPr>
        </p:nvGraphicFramePr>
        <p:xfrm>
          <a:off x="3506655" y="4113806"/>
          <a:ext cx="4022725" cy="847725"/>
        </p:xfrm>
        <a:graphic>
          <a:graphicData uri="http://schemas.openxmlformats.org/presentationml/2006/ole">
            <mc:AlternateContent xmlns:mc="http://schemas.openxmlformats.org/markup-compatibility/2006">
              <mc:Choice xmlns:v="urn:schemas-microsoft-com:vml" Requires="v">
                <p:oleObj spid="_x0000_s717168" name="Equation" r:id="rId22" imgW="1854000" imgH="393480" progId="Equation.3">
                  <p:embed/>
                </p:oleObj>
              </mc:Choice>
              <mc:Fallback>
                <p:oleObj name="Equation" r:id="rId22" imgW="1854000" imgH="3934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06655" y="4113806"/>
                        <a:ext cx="4022725"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7"/>
          <p:cNvGraphicFramePr>
            <a:graphicFrameLocks noChangeAspect="1"/>
          </p:cNvGraphicFramePr>
          <p:nvPr>
            <p:extLst>
              <p:ext uri="{D42A27DB-BD31-4B8C-83A1-F6EECF244321}">
                <p14:modId xmlns:p14="http://schemas.microsoft.com/office/powerpoint/2010/main" val="2776943398"/>
              </p:ext>
            </p:extLst>
          </p:nvPr>
        </p:nvGraphicFramePr>
        <p:xfrm>
          <a:off x="7469055" y="4113806"/>
          <a:ext cx="2341563" cy="847725"/>
        </p:xfrm>
        <a:graphic>
          <a:graphicData uri="http://schemas.openxmlformats.org/presentationml/2006/ole">
            <mc:AlternateContent xmlns:mc="http://schemas.openxmlformats.org/markup-compatibility/2006">
              <mc:Choice xmlns:v="urn:schemas-microsoft-com:vml" Requires="v">
                <p:oleObj spid="_x0000_s717169" name="Equation" r:id="rId24" imgW="1079280" imgH="393480" progId="Equation.3">
                  <p:embed/>
                </p:oleObj>
              </mc:Choice>
              <mc:Fallback>
                <p:oleObj name="Equation" r:id="rId24" imgW="1079280" imgH="393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469055" y="4113806"/>
                        <a:ext cx="2341563"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8"/>
          <p:cNvGraphicFramePr>
            <a:graphicFrameLocks noChangeAspect="1"/>
          </p:cNvGraphicFramePr>
          <p:nvPr>
            <p:extLst>
              <p:ext uri="{D42A27DB-BD31-4B8C-83A1-F6EECF244321}">
                <p14:modId xmlns:p14="http://schemas.microsoft.com/office/powerpoint/2010/main" val="1975725479"/>
              </p:ext>
            </p:extLst>
          </p:nvPr>
        </p:nvGraphicFramePr>
        <p:xfrm>
          <a:off x="10517055" y="4299543"/>
          <a:ext cx="468313" cy="355600"/>
        </p:xfrm>
        <a:graphic>
          <a:graphicData uri="http://schemas.openxmlformats.org/presentationml/2006/ole">
            <mc:AlternateContent xmlns:mc="http://schemas.openxmlformats.org/markup-compatibility/2006">
              <mc:Choice xmlns:v="urn:schemas-microsoft-com:vml" Requires="v">
                <p:oleObj spid="_x0000_s717170" name="Equation" r:id="rId26" imgW="215640" imgH="164880" progId="Equation.3">
                  <p:embed/>
                </p:oleObj>
              </mc:Choice>
              <mc:Fallback>
                <p:oleObj name="Equation" r:id="rId26" imgW="215640" imgH="16488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517055" y="4299543"/>
                        <a:ext cx="468313"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9"/>
          <p:cNvGraphicFramePr>
            <a:graphicFrameLocks noChangeAspect="1"/>
          </p:cNvGraphicFramePr>
          <p:nvPr>
            <p:extLst>
              <p:ext uri="{D42A27DB-BD31-4B8C-83A1-F6EECF244321}">
                <p14:modId xmlns:p14="http://schemas.microsoft.com/office/powerpoint/2010/main" val="3792901095"/>
              </p:ext>
            </p:extLst>
          </p:nvPr>
        </p:nvGraphicFramePr>
        <p:xfrm>
          <a:off x="9755054" y="4307480"/>
          <a:ext cx="827088" cy="382588"/>
        </p:xfrm>
        <a:graphic>
          <a:graphicData uri="http://schemas.openxmlformats.org/presentationml/2006/ole">
            <mc:AlternateContent xmlns:mc="http://schemas.openxmlformats.org/markup-compatibility/2006">
              <mc:Choice xmlns:v="urn:schemas-microsoft-com:vml" Requires="v">
                <p:oleObj spid="_x0000_s717171" name="Equation" r:id="rId28" imgW="380880" imgH="177480" progId="Equation.3">
                  <p:embed/>
                </p:oleObj>
              </mc:Choice>
              <mc:Fallback>
                <p:oleObj name="Equation" r:id="rId28" imgW="380880" imgH="17748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55054" y="4307480"/>
                        <a:ext cx="827088"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
          <p:cNvGraphicFramePr>
            <a:graphicFrameLocks noChangeAspect="1"/>
          </p:cNvGraphicFramePr>
          <p:nvPr>
            <p:extLst>
              <p:ext uri="{D42A27DB-BD31-4B8C-83A1-F6EECF244321}">
                <p14:modId xmlns:p14="http://schemas.microsoft.com/office/powerpoint/2010/main" val="2831018525"/>
              </p:ext>
            </p:extLst>
          </p:nvPr>
        </p:nvGraphicFramePr>
        <p:xfrm>
          <a:off x="1703512" y="4960584"/>
          <a:ext cx="5083175" cy="819150"/>
        </p:xfrm>
        <a:graphic>
          <a:graphicData uri="http://schemas.openxmlformats.org/presentationml/2006/ole">
            <mc:AlternateContent xmlns:mc="http://schemas.openxmlformats.org/markup-compatibility/2006">
              <mc:Choice xmlns:v="urn:schemas-microsoft-com:vml" Requires="v">
                <p:oleObj spid="_x0000_s717172" name="Equation" r:id="rId30" imgW="2463480" imgH="393480" progId="Equation.3">
                  <p:embed/>
                </p:oleObj>
              </mc:Choice>
              <mc:Fallback>
                <p:oleObj name="Equation" r:id="rId30" imgW="2463480" imgH="3934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03512" y="4960584"/>
                        <a:ext cx="5083175"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5"/>
          <p:cNvGraphicFramePr>
            <a:graphicFrameLocks noChangeAspect="1"/>
          </p:cNvGraphicFramePr>
          <p:nvPr>
            <p:extLst>
              <p:ext uri="{D42A27DB-BD31-4B8C-83A1-F6EECF244321}">
                <p14:modId xmlns:p14="http://schemas.microsoft.com/office/powerpoint/2010/main" val="1574803796"/>
              </p:ext>
            </p:extLst>
          </p:nvPr>
        </p:nvGraphicFramePr>
        <p:xfrm>
          <a:off x="1917808" y="5846778"/>
          <a:ext cx="1600200" cy="452438"/>
        </p:xfrm>
        <a:graphic>
          <a:graphicData uri="http://schemas.openxmlformats.org/presentationml/2006/ole">
            <mc:AlternateContent xmlns:mc="http://schemas.openxmlformats.org/markup-compatibility/2006">
              <mc:Choice xmlns:v="urn:schemas-microsoft-com:vml" Requires="v">
                <p:oleObj spid="_x0000_s717173" name="Equation" r:id="rId32" imgW="711000" imgH="203040" progId="Equation.3">
                  <p:embed/>
                </p:oleObj>
              </mc:Choice>
              <mc:Fallback>
                <p:oleObj name="Equation" r:id="rId32" imgW="7110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7808" y="5846778"/>
                        <a:ext cx="16002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0"/>
          <p:cNvGraphicFramePr>
            <a:graphicFrameLocks noChangeAspect="1"/>
          </p:cNvGraphicFramePr>
          <p:nvPr>
            <p:extLst>
              <p:ext uri="{D42A27DB-BD31-4B8C-83A1-F6EECF244321}">
                <p14:modId xmlns:p14="http://schemas.microsoft.com/office/powerpoint/2010/main" val="1539155816"/>
              </p:ext>
            </p:extLst>
          </p:nvPr>
        </p:nvGraphicFramePr>
        <p:xfrm>
          <a:off x="3709598" y="5746297"/>
          <a:ext cx="3206750" cy="819150"/>
        </p:xfrm>
        <a:graphic>
          <a:graphicData uri="http://schemas.openxmlformats.org/presentationml/2006/ole">
            <mc:AlternateContent xmlns:mc="http://schemas.openxmlformats.org/markup-compatibility/2006">
              <mc:Choice xmlns:v="urn:schemas-microsoft-com:vml" Requires="v">
                <p:oleObj spid="_x0000_s717174" name="Equation" r:id="rId33" imgW="1625400" imgH="393480" progId="Equation.3">
                  <p:embed/>
                </p:oleObj>
              </mc:Choice>
              <mc:Fallback>
                <p:oleObj name="Equation" r:id="rId33" imgW="1625400" imgH="39348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709598" y="5746297"/>
                        <a:ext cx="3206750"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
          <p:cNvGraphicFramePr>
            <a:graphicFrameLocks noChangeAspect="1"/>
          </p:cNvGraphicFramePr>
          <p:nvPr>
            <p:extLst>
              <p:ext uri="{D42A27DB-BD31-4B8C-83A1-F6EECF244321}">
                <p14:modId xmlns:p14="http://schemas.microsoft.com/office/powerpoint/2010/main" val="1503801520"/>
              </p:ext>
            </p:extLst>
          </p:nvPr>
        </p:nvGraphicFramePr>
        <p:xfrm>
          <a:off x="6857073" y="5731614"/>
          <a:ext cx="2743200" cy="819150"/>
        </p:xfrm>
        <a:graphic>
          <a:graphicData uri="http://schemas.openxmlformats.org/presentationml/2006/ole">
            <mc:AlternateContent xmlns:mc="http://schemas.openxmlformats.org/markup-compatibility/2006">
              <mc:Choice xmlns:v="urn:schemas-microsoft-com:vml" Requires="v">
                <p:oleObj spid="_x0000_s717175" name="Equation" r:id="rId35" imgW="1384200" imgH="393480" progId="Equation.3">
                  <p:embed/>
                </p:oleObj>
              </mc:Choice>
              <mc:Fallback>
                <p:oleObj name="Equation" r:id="rId35" imgW="1384200" imgH="39348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57073" y="5731614"/>
                        <a:ext cx="2743200"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3"/>
          <p:cNvGraphicFramePr>
            <a:graphicFrameLocks noChangeAspect="1"/>
          </p:cNvGraphicFramePr>
          <p:nvPr>
            <p:extLst>
              <p:ext uri="{D42A27DB-BD31-4B8C-83A1-F6EECF244321}">
                <p14:modId xmlns:p14="http://schemas.microsoft.com/office/powerpoint/2010/main" val="3739400858"/>
              </p:ext>
            </p:extLst>
          </p:nvPr>
        </p:nvGraphicFramePr>
        <p:xfrm>
          <a:off x="9600273" y="5350615"/>
          <a:ext cx="1963738" cy="1241425"/>
        </p:xfrm>
        <a:graphic>
          <a:graphicData uri="http://schemas.openxmlformats.org/presentationml/2006/ole">
            <mc:AlternateContent xmlns:mc="http://schemas.openxmlformats.org/markup-compatibility/2006">
              <mc:Choice xmlns:v="urn:schemas-microsoft-com:vml" Requires="v">
                <p:oleObj spid="_x0000_s717176" name="Equation" r:id="rId37" imgW="990360" imgH="596880" progId="Equation.3">
                  <p:embed/>
                </p:oleObj>
              </mc:Choice>
              <mc:Fallback>
                <p:oleObj name="Equation" r:id="rId37" imgW="990360" imgH="59688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600273" y="5350615"/>
                        <a:ext cx="1963738" cy="1241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744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744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74474"/>
                                        </p:tgtEl>
                                        <p:attrNameLst>
                                          <p:attrName>style.visibility</p:attrName>
                                        </p:attrNameLst>
                                      </p:cBhvr>
                                      <p:to>
                                        <p:strVal val="visible"/>
                                      </p:to>
                                    </p:set>
                                  </p:childTnLst>
                                </p:cTn>
                              </p:par>
                            </p:childTnLst>
                          </p:cTn>
                        </p:par>
                        <p:par>
                          <p:cTn id="15" fill="hold" nodeType="with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574475"/>
                                        </p:tgtEl>
                                        <p:attrNameLst>
                                          <p:attrName>style.visibility</p:attrName>
                                        </p:attrNameLst>
                                      </p:cBhvr>
                                      <p:to>
                                        <p:strVal val="visible"/>
                                      </p:to>
                                    </p:set>
                                  </p:childTnLst>
                                </p:cTn>
                              </p:par>
                            </p:childTnLst>
                          </p:cTn>
                        </p:par>
                        <p:par>
                          <p:cTn id="18" fill="hold" nodeType="withGroup">
                            <p:stCondLst>
                              <p:cond delay="1000"/>
                            </p:stCondLst>
                            <p:childTnLst>
                              <p:par>
                                <p:cTn id="19" presetID="1" presetClass="entr" presetSubtype="0" fill="hold" nodeType="afterEffect">
                                  <p:stCondLst>
                                    <p:cond delay="0"/>
                                  </p:stCondLst>
                                  <p:childTnLst>
                                    <p:set>
                                      <p:cBhvr>
                                        <p:cTn id="20" dur="1" fill="hold">
                                          <p:stCondLst>
                                            <p:cond delay="499"/>
                                          </p:stCondLst>
                                        </p:cTn>
                                        <p:tgtEl>
                                          <p:spTgt spid="574477"/>
                                        </p:tgtEl>
                                        <p:attrNameLst>
                                          <p:attrName>style.visibility</p:attrName>
                                        </p:attrNameLst>
                                      </p:cBhvr>
                                      <p:to>
                                        <p:strVal val="visible"/>
                                      </p:to>
                                    </p:set>
                                  </p:childTnLst>
                                </p:cTn>
                              </p:par>
                            </p:childTnLst>
                          </p:cTn>
                        </p:par>
                        <p:par>
                          <p:cTn id="21" fill="hold" nodeType="withGroup">
                            <p:stCondLst>
                              <p:cond delay="1500"/>
                            </p:stCondLst>
                            <p:childTnLst>
                              <p:par>
                                <p:cTn id="22" presetID="1" presetClass="entr" presetSubtype="0" fill="hold" nodeType="afterEffect">
                                  <p:stCondLst>
                                    <p:cond delay="0"/>
                                  </p:stCondLst>
                                  <p:childTnLst>
                                    <p:set>
                                      <p:cBhvr>
                                        <p:cTn id="23" dur="1" fill="hold">
                                          <p:stCondLst>
                                            <p:cond delay="499"/>
                                          </p:stCondLst>
                                        </p:cTn>
                                        <p:tgtEl>
                                          <p:spTgt spid="574478"/>
                                        </p:tgtEl>
                                        <p:attrNameLst>
                                          <p:attrName>style.visibility</p:attrName>
                                        </p:attrNameLst>
                                      </p:cBhvr>
                                      <p:to>
                                        <p:strVal val="visible"/>
                                      </p:to>
                                    </p:set>
                                  </p:childTnLst>
                                </p:cTn>
                              </p:par>
                            </p:childTnLst>
                          </p:cTn>
                        </p:par>
                        <p:par>
                          <p:cTn id="24" fill="hold" nodeType="withGroup">
                            <p:stCondLst>
                              <p:cond delay="2000"/>
                            </p:stCondLst>
                            <p:childTnLst>
                              <p:par>
                                <p:cTn id="25" presetID="1" presetClass="entr" presetSubtype="0" fill="hold" nodeType="afterEffect">
                                  <p:stCondLst>
                                    <p:cond delay="0"/>
                                  </p:stCondLst>
                                  <p:childTnLst>
                                    <p:set>
                                      <p:cBhvr>
                                        <p:cTn id="26" dur="1" fill="hold">
                                          <p:stCondLst>
                                            <p:cond delay="499"/>
                                          </p:stCondLst>
                                        </p:cTn>
                                        <p:tgtEl>
                                          <p:spTgt spid="57447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744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9"/>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499"/>
                                          </p:stCondLst>
                                        </p:cTn>
                                        <p:tgtEl>
                                          <p:spTgt spid="20"/>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499"/>
                                          </p:stCondLst>
                                        </p:cTn>
                                        <p:tgtEl>
                                          <p:spTgt spid="21"/>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nodeType="afterEffect">
                                  <p:stCondLst>
                                    <p:cond delay="0"/>
                                  </p:stCondLst>
                                  <p:childTnLst>
                                    <p:set>
                                      <p:cBhvr>
                                        <p:cTn id="43" dur="1" fill="hold">
                                          <p:stCondLst>
                                            <p:cond delay="499"/>
                                          </p:stCondLst>
                                        </p:cTn>
                                        <p:tgtEl>
                                          <p:spTgt spid="23"/>
                                        </p:tgtEl>
                                        <p:attrNameLst>
                                          <p:attrName>style.visibility</p:attrName>
                                        </p:attrNameLst>
                                      </p:cBhvr>
                                      <p:to>
                                        <p:strVal val="visible"/>
                                      </p:to>
                                    </p:set>
                                  </p:childTnLst>
                                </p:cTn>
                              </p:par>
                            </p:childTnLst>
                          </p:cTn>
                        </p:par>
                        <p:par>
                          <p:cTn id="44" fill="hold">
                            <p:stCondLst>
                              <p:cond delay="2000"/>
                            </p:stCondLst>
                            <p:childTnLst>
                              <p:par>
                                <p:cTn id="45" presetID="1" presetClass="entr" presetSubtype="0" fill="hold" nodeType="afterEffect">
                                  <p:stCondLst>
                                    <p:cond delay="0"/>
                                  </p:stCondLst>
                                  <p:childTnLst>
                                    <p:set>
                                      <p:cBhvr>
                                        <p:cTn id="46" dur="1" fill="hold">
                                          <p:stCondLst>
                                            <p:cond delay="499"/>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25"/>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499"/>
                                          </p:stCondLst>
                                        </p:cTn>
                                        <p:tgtEl>
                                          <p:spTgt spid="26"/>
                                        </p:tgtEl>
                                        <p:attrNameLst>
                                          <p:attrName>style.visibility</p:attrName>
                                        </p:attrNameLst>
                                      </p:cBhvr>
                                      <p:to>
                                        <p:strVal val="visible"/>
                                      </p:to>
                                    </p:set>
                                  </p:childTnLst>
                                </p:cTn>
                              </p:par>
                            </p:childTnLst>
                          </p:cTn>
                        </p:par>
                        <p:par>
                          <p:cTn id="58" fill="hold">
                            <p:stCondLst>
                              <p:cond delay="1000"/>
                            </p:stCondLst>
                            <p:childTnLst>
                              <p:par>
                                <p:cTn id="59" presetID="1" presetClass="entr" presetSubtype="0" fill="hold" nodeType="afterEffect">
                                  <p:stCondLst>
                                    <p:cond delay="0"/>
                                  </p:stCondLst>
                                  <p:childTnLst>
                                    <p:set>
                                      <p:cBhvr>
                                        <p:cTn id="60" dur="1" fill="hold">
                                          <p:stCondLst>
                                            <p:cond delay="499"/>
                                          </p:stCondLst>
                                        </p:cTn>
                                        <p:tgtEl>
                                          <p:spTgt spid="27"/>
                                        </p:tgtEl>
                                        <p:attrNameLst>
                                          <p:attrName>style.visibility</p:attrName>
                                        </p:attrNameLst>
                                      </p:cBhvr>
                                      <p:to>
                                        <p:strVal val="visible"/>
                                      </p:to>
                                    </p:set>
                                  </p:childTnLst>
                                </p:cTn>
                              </p:par>
                            </p:childTnLst>
                          </p:cTn>
                        </p:par>
                        <p:par>
                          <p:cTn id="61" fill="hold">
                            <p:stCondLst>
                              <p:cond delay="1500"/>
                            </p:stCondLst>
                            <p:childTnLst>
                              <p:par>
                                <p:cTn id="62" presetID="1" presetClass="entr" presetSubtype="0" fill="hold" nodeType="afterEffect">
                                  <p:stCondLst>
                                    <p:cond delay="0"/>
                                  </p:stCondLst>
                                  <p:childTnLst>
                                    <p:set>
                                      <p:cBhvr>
                                        <p:cTn id="63"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6518" name="Object 6"/>
          <p:cNvGraphicFramePr>
            <a:graphicFrameLocks noChangeAspect="1"/>
          </p:cNvGraphicFramePr>
          <p:nvPr>
            <p:extLst>
              <p:ext uri="{D42A27DB-BD31-4B8C-83A1-F6EECF244321}">
                <p14:modId xmlns:p14="http://schemas.microsoft.com/office/powerpoint/2010/main" val="593398820"/>
              </p:ext>
            </p:extLst>
          </p:nvPr>
        </p:nvGraphicFramePr>
        <p:xfrm>
          <a:off x="1415480" y="1292697"/>
          <a:ext cx="1404938" cy="503238"/>
        </p:xfrm>
        <a:graphic>
          <a:graphicData uri="http://schemas.openxmlformats.org/presentationml/2006/ole">
            <mc:AlternateContent xmlns:mc="http://schemas.openxmlformats.org/markup-compatibility/2006">
              <mc:Choice xmlns:v="urn:schemas-microsoft-com:vml" Requires="v">
                <p:oleObj spid="_x0000_s718164" name="Equation" r:id="rId3" imgW="634680" imgH="215640" progId="Equation.3">
                  <p:embed/>
                </p:oleObj>
              </mc:Choice>
              <mc:Fallback>
                <p:oleObj name="Equation" r:id="rId3" imgW="634680" imgH="2156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480" y="1292697"/>
                        <a:ext cx="140493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19" name="Object 7"/>
          <p:cNvGraphicFramePr>
            <a:graphicFrameLocks noChangeAspect="1"/>
          </p:cNvGraphicFramePr>
          <p:nvPr>
            <p:extLst>
              <p:ext uri="{D42A27DB-BD31-4B8C-83A1-F6EECF244321}">
                <p14:modId xmlns:p14="http://schemas.microsoft.com/office/powerpoint/2010/main" val="1656712267"/>
              </p:ext>
            </p:extLst>
          </p:nvPr>
        </p:nvGraphicFramePr>
        <p:xfrm>
          <a:off x="1703512" y="1417314"/>
          <a:ext cx="3063875" cy="1217613"/>
        </p:xfrm>
        <a:graphic>
          <a:graphicData uri="http://schemas.openxmlformats.org/presentationml/2006/ole">
            <mc:AlternateContent xmlns:mc="http://schemas.openxmlformats.org/markup-compatibility/2006">
              <mc:Choice xmlns:v="urn:schemas-microsoft-com:vml" Requires="v">
                <p:oleObj spid="_x0000_s718165" name="Equation" r:id="rId5" imgW="1473120" imgH="583920" progId="Equation.3">
                  <p:embed/>
                </p:oleObj>
              </mc:Choice>
              <mc:Fallback>
                <p:oleObj name="Equation" r:id="rId5" imgW="1473120" imgH="58392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512" y="1417314"/>
                        <a:ext cx="3063875" cy="1217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0" name="Object 8"/>
          <p:cNvGraphicFramePr>
            <a:graphicFrameLocks noChangeAspect="1"/>
          </p:cNvGraphicFramePr>
          <p:nvPr>
            <p:extLst>
              <p:ext uri="{D42A27DB-BD31-4B8C-83A1-F6EECF244321}">
                <p14:modId xmlns:p14="http://schemas.microsoft.com/office/powerpoint/2010/main" val="3961985407"/>
              </p:ext>
            </p:extLst>
          </p:nvPr>
        </p:nvGraphicFramePr>
        <p:xfrm>
          <a:off x="10632504" y="3040531"/>
          <a:ext cx="449263" cy="344488"/>
        </p:xfrm>
        <a:graphic>
          <a:graphicData uri="http://schemas.openxmlformats.org/presentationml/2006/ole">
            <mc:AlternateContent xmlns:mc="http://schemas.openxmlformats.org/markup-compatibility/2006">
              <mc:Choice xmlns:v="urn:schemas-microsoft-com:vml" Requires="v">
                <p:oleObj spid="_x0000_s718166" name="Equation" r:id="rId7" imgW="215640" imgH="164880" progId="Equation.3">
                  <p:embed/>
                </p:oleObj>
              </mc:Choice>
              <mc:Fallback>
                <p:oleObj name="Equation" r:id="rId7" imgW="215640" imgH="1648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2504" y="3040531"/>
                        <a:ext cx="449263" cy="34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1" name="Object 9"/>
          <p:cNvGraphicFramePr>
            <a:graphicFrameLocks noChangeAspect="1"/>
          </p:cNvGraphicFramePr>
          <p:nvPr>
            <p:extLst>
              <p:ext uri="{D42A27DB-BD31-4B8C-83A1-F6EECF244321}">
                <p14:modId xmlns:p14="http://schemas.microsoft.com/office/powerpoint/2010/main" val="3603002371"/>
              </p:ext>
            </p:extLst>
          </p:nvPr>
        </p:nvGraphicFramePr>
        <p:xfrm>
          <a:off x="2028056" y="2911944"/>
          <a:ext cx="533400" cy="473075"/>
        </p:xfrm>
        <a:graphic>
          <a:graphicData uri="http://schemas.openxmlformats.org/presentationml/2006/ole">
            <mc:AlternateContent xmlns:mc="http://schemas.openxmlformats.org/markup-compatibility/2006">
              <mc:Choice xmlns:v="urn:schemas-microsoft-com:vml" Requires="v">
                <p:oleObj spid="_x0000_s718167" name="Equation" r:id="rId9" imgW="241200" imgH="203040" progId="Equation.3">
                  <p:embed/>
                </p:oleObj>
              </mc:Choice>
              <mc:Fallback>
                <p:oleObj name="Equation" r:id="rId9" imgW="241200" imgH="2030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8056" y="2911944"/>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2" name="Object 10"/>
          <p:cNvGraphicFramePr>
            <a:graphicFrameLocks noChangeAspect="1"/>
          </p:cNvGraphicFramePr>
          <p:nvPr>
            <p:extLst>
              <p:ext uri="{D42A27DB-BD31-4B8C-83A1-F6EECF244321}">
                <p14:modId xmlns:p14="http://schemas.microsoft.com/office/powerpoint/2010/main" val="846441227"/>
              </p:ext>
            </p:extLst>
          </p:nvPr>
        </p:nvGraphicFramePr>
        <p:xfrm>
          <a:off x="2713856" y="2911944"/>
          <a:ext cx="757238" cy="473075"/>
        </p:xfrm>
        <a:graphic>
          <a:graphicData uri="http://schemas.openxmlformats.org/presentationml/2006/ole">
            <mc:AlternateContent xmlns:mc="http://schemas.openxmlformats.org/markup-compatibility/2006">
              <mc:Choice xmlns:v="urn:schemas-microsoft-com:vml" Requires="v">
                <p:oleObj spid="_x0000_s718168" name="Equation" r:id="rId11" imgW="342720" imgH="203040" progId="Equation.3">
                  <p:embed/>
                </p:oleObj>
              </mc:Choice>
              <mc:Fallback>
                <p:oleObj name="Equation" r:id="rId11" imgW="342720" imgH="20304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13856" y="2911944"/>
                        <a:ext cx="757238"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3" name="Object 11"/>
          <p:cNvGraphicFramePr>
            <a:graphicFrameLocks noChangeAspect="1"/>
          </p:cNvGraphicFramePr>
          <p:nvPr>
            <p:extLst>
              <p:ext uri="{D42A27DB-BD31-4B8C-83A1-F6EECF244321}">
                <p14:modId xmlns:p14="http://schemas.microsoft.com/office/powerpoint/2010/main" val="2696098888"/>
              </p:ext>
            </p:extLst>
          </p:nvPr>
        </p:nvGraphicFramePr>
        <p:xfrm>
          <a:off x="6600056" y="2759544"/>
          <a:ext cx="3194050" cy="900113"/>
        </p:xfrm>
        <a:graphic>
          <a:graphicData uri="http://schemas.openxmlformats.org/presentationml/2006/ole">
            <mc:AlternateContent xmlns:mc="http://schemas.openxmlformats.org/markup-compatibility/2006">
              <mc:Choice xmlns:v="urn:schemas-microsoft-com:vml" Requires="v">
                <p:oleObj spid="_x0000_s718169" name="Equation" r:id="rId13" imgW="1536480" imgH="431640" progId="Equation.3">
                  <p:embed/>
                </p:oleObj>
              </mc:Choice>
              <mc:Fallback>
                <p:oleObj name="Equation" r:id="rId13" imgW="1536480" imgH="43164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00056" y="2759544"/>
                        <a:ext cx="3194050"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4" name="Object 12"/>
          <p:cNvGraphicFramePr>
            <a:graphicFrameLocks noChangeAspect="1"/>
          </p:cNvGraphicFramePr>
          <p:nvPr>
            <p:extLst>
              <p:ext uri="{D42A27DB-BD31-4B8C-83A1-F6EECF244321}">
                <p14:modId xmlns:p14="http://schemas.microsoft.com/office/powerpoint/2010/main" val="1147189713"/>
              </p:ext>
            </p:extLst>
          </p:nvPr>
        </p:nvGraphicFramePr>
        <p:xfrm>
          <a:off x="9718103" y="3040531"/>
          <a:ext cx="896938" cy="369888"/>
        </p:xfrm>
        <a:graphic>
          <a:graphicData uri="http://schemas.openxmlformats.org/presentationml/2006/ole">
            <mc:AlternateContent xmlns:mc="http://schemas.openxmlformats.org/markup-compatibility/2006">
              <mc:Choice xmlns:v="urn:schemas-microsoft-com:vml" Requires="v">
                <p:oleObj spid="_x0000_s718170" name="Equation" r:id="rId15" imgW="431640" imgH="177480" progId="Equation.3">
                  <p:embed/>
                </p:oleObj>
              </mc:Choice>
              <mc:Fallback>
                <p:oleObj name="Equation" r:id="rId15" imgW="431640" imgH="17748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8103" y="3040531"/>
                        <a:ext cx="896938" cy="369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5" name="Object 13"/>
          <p:cNvGraphicFramePr>
            <a:graphicFrameLocks noChangeAspect="1"/>
          </p:cNvGraphicFramePr>
          <p:nvPr>
            <p:extLst>
              <p:ext uri="{D42A27DB-BD31-4B8C-83A1-F6EECF244321}">
                <p14:modId xmlns:p14="http://schemas.microsoft.com/office/powerpoint/2010/main" val="1395828101"/>
              </p:ext>
            </p:extLst>
          </p:nvPr>
        </p:nvGraphicFramePr>
        <p:xfrm>
          <a:off x="3628256" y="2378544"/>
          <a:ext cx="2959100" cy="1217613"/>
        </p:xfrm>
        <a:graphic>
          <a:graphicData uri="http://schemas.openxmlformats.org/presentationml/2006/ole">
            <mc:AlternateContent xmlns:mc="http://schemas.openxmlformats.org/markup-compatibility/2006">
              <mc:Choice xmlns:v="urn:schemas-microsoft-com:vml" Requires="v">
                <p:oleObj spid="_x0000_s718171" name="Equation" r:id="rId17" imgW="1422360" imgH="583920" progId="Equation.3">
                  <p:embed/>
                </p:oleObj>
              </mc:Choice>
              <mc:Fallback>
                <p:oleObj name="Equation" r:id="rId17" imgW="1422360" imgH="583920"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28256" y="2378544"/>
                        <a:ext cx="2959100" cy="1217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本框 15"/>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grpSp>
        <p:nvGrpSpPr>
          <p:cNvPr id="17" name="Group 2"/>
          <p:cNvGrpSpPr>
            <a:grpSpLocks/>
          </p:cNvGrpSpPr>
          <p:nvPr/>
        </p:nvGrpSpPr>
        <p:grpSpPr bwMode="auto">
          <a:xfrm>
            <a:off x="1703512" y="3617785"/>
            <a:ext cx="2884488" cy="806450"/>
            <a:chOff x="374" y="624"/>
            <a:chExt cx="1817" cy="508"/>
          </a:xfrm>
        </p:grpSpPr>
        <p:graphicFrame>
          <p:nvGraphicFramePr>
            <p:cNvPr id="18" name="Object 3"/>
            <p:cNvGraphicFramePr>
              <a:graphicFrameLocks noChangeAspect="1"/>
            </p:cNvGraphicFramePr>
            <p:nvPr/>
          </p:nvGraphicFramePr>
          <p:xfrm>
            <a:off x="1596" y="624"/>
            <a:ext cx="595" cy="480"/>
          </p:xfrm>
          <a:graphic>
            <a:graphicData uri="http://schemas.openxmlformats.org/presentationml/2006/ole">
              <mc:AlternateContent xmlns:mc="http://schemas.openxmlformats.org/markup-compatibility/2006">
                <mc:Choice xmlns:v="urn:schemas-microsoft-com:vml" Requires="v">
                  <p:oleObj spid="_x0000_s718172" name="Equation" r:id="rId19" imgW="215640" imgH="291960" progId="Equation.3">
                    <p:embed/>
                  </p:oleObj>
                </mc:Choice>
                <mc:Fallback>
                  <p:oleObj name="Equation" r:id="rId19" imgW="215640" imgH="29196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6" y="624"/>
                          <a:ext cx="595"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4"/>
            <p:cNvGraphicFramePr>
              <a:graphicFrameLocks noChangeAspect="1"/>
            </p:cNvGraphicFramePr>
            <p:nvPr/>
          </p:nvGraphicFramePr>
          <p:xfrm>
            <a:off x="374" y="720"/>
            <a:ext cx="1482" cy="412"/>
          </p:xfrm>
          <a:graphic>
            <a:graphicData uri="http://schemas.openxmlformats.org/presentationml/2006/ole">
              <mc:AlternateContent xmlns:mc="http://schemas.openxmlformats.org/markup-compatibility/2006">
                <mc:Choice xmlns:v="urn:schemas-microsoft-com:vml" Requires="v">
                  <p:oleObj spid="_x0000_s718173" name="Equation" r:id="rId21" imgW="939600" imgH="304560" progId="Equation.3">
                    <p:embed/>
                  </p:oleObj>
                </mc:Choice>
                <mc:Fallback>
                  <p:oleObj name="Equation" r:id="rId21" imgW="939600" imgH="30456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4" y="720"/>
                          <a:ext cx="1482"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 name="Group 11"/>
          <p:cNvGrpSpPr>
            <a:grpSpLocks/>
          </p:cNvGrpSpPr>
          <p:nvPr/>
        </p:nvGrpSpPr>
        <p:grpSpPr bwMode="auto">
          <a:xfrm>
            <a:off x="3275851" y="4431642"/>
            <a:ext cx="2889250" cy="992188"/>
            <a:chOff x="528" y="3731"/>
            <a:chExt cx="1820" cy="625"/>
          </a:xfrm>
        </p:grpSpPr>
        <p:graphicFrame>
          <p:nvGraphicFramePr>
            <p:cNvPr id="21" name="Object 12"/>
            <p:cNvGraphicFramePr>
              <a:graphicFrameLocks noChangeAspect="1"/>
            </p:cNvGraphicFramePr>
            <p:nvPr>
              <p:extLst>
                <p:ext uri="{D42A27DB-BD31-4B8C-83A1-F6EECF244321}">
                  <p14:modId xmlns:p14="http://schemas.microsoft.com/office/powerpoint/2010/main" val="3543553"/>
                </p:ext>
              </p:extLst>
            </p:nvPr>
          </p:nvGraphicFramePr>
          <p:xfrm>
            <a:off x="1148" y="3731"/>
            <a:ext cx="1200" cy="625"/>
          </p:xfrm>
          <a:graphic>
            <a:graphicData uri="http://schemas.openxmlformats.org/presentationml/2006/ole">
              <mc:AlternateContent xmlns:mc="http://schemas.openxmlformats.org/markup-compatibility/2006">
                <mc:Choice xmlns:v="urn:schemas-microsoft-com:vml" Requires="v">
                  <p:oleObj spid="_x0000_s718174" name="Equation" r:id="rId23" imgW="482400" imgH="291960" progId="Equation.3">
                    <p:embed/>
                  </p:oleObj>
                </mc:Choice>
                <mc:Fallback>
                  <p:oleObj name="Equation" r:id="rId23" imgW="482400" imgH="29196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48" y="3731"/>
                          <a:ext cx="1200" cy="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3"/>
            <p:cNvGraphicFramePr>
              <a:graphicFrameLocks noChangeAspect="1"/>
            </p:cNvGraphicFramePr>
            <p:nvPr/>
          </p:nvGraphicFramePr>
          <p:xfrm>
            <a:off x="528" y="3924"/>
            <a:ext cx="801" cy="396"/>
          </p:xfrm>
          <a:graphic>
            <a:graphicData uri="http://schemas.openxmlformats.org/presentationml/2006/ole">
              <mc:AlternateContent xmlns:mc="http://schemas.openxmlformats.org/markup-compatibility/2006">
                <mc:Choice xmlns:v="urn:schemas-microsoft-com:vml" Requires="v">
                  <p:oleObj spid="_x0000_s718175" name="Equation" r:id="rId25" imgW="507960" imgH="291960" progId="Equation.3">
                    <p:embed/>
                  </p:oleObj>
                </mc:Choice>
                <mc:Fallback>
                  <p:oleObj name="Equation" r:id="rId25" imgW="507960" imgH="29196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8" y="3924"/>
                          <a:ext cx="801" cy="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3" name="Object 5"/>
          <p:cNvGraphicFramePr>
            <a:graphicFrameLocks noChangeAspect="1"/>
          </p:cNvGraphicFramePr>
          <p:nvPr>
            <p:extLst>
              <p:ext uri="{D42A27DB-BD31-4B8C-83A1-F6EECF244321}">
                <p14:modId xmlns:p14="http://schemas.microsoft.com/office/powerpoint/2010/main" val="3619321192"/>
              </p:ext>
            </p:extLst>
          </p:nvPr>
        </p:nvGraphicFramePr>
        <p:xfrm>
          <a:off x="1983626" y="4745184"/>
          <a:ext cx="533400" cy="473075"/>
        </p:xfrm>
        <a:graphic>
          <a:graphicData uri="http://schemas.openxmlformats.org/presentationml/2006/ole">
            <mc:AlternateContent xmlns:mc="http://schemas.openxmlformats.org/markup-compatibility/2006">
              <mc:Choice xmlns:v="urn:schemas-microsoft-com:vml" Requires="v">
                <p:oleObj spid="_x0000_s718176" name="Equation" r:id="rId27" imgW="241200" imgH="203040" progId="Equation.3">
                  <p:embed/>
                </p:oleObj>
              </mc:Choice>
              <mc:Fallback>
                <p:oleObj name="Equation" r:id="rId27" imgW="2412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626" y="4745184"/>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Group 21"/>
          <p:cNvGrpSpPr>
            <a:grpSpLocks/>
          </p:cNvGrpSpPr>
          <p:nvPr/>
        </p:nvGrpSpPr>
        <p:grpSpPr bwMode="auto">
          <a:xfrm>
            <a:off x="5864522" y="4495142"/>
            <a:ext cx="2128838" cy="746125"/>
            <a:chOff x="3120" y="3463"/>
            <a:chExt cx="1341" cy="470"/>
          </a:xfrm>
        </p:grpSpPr>
        <p:graphicFrame>
          <p:nvGraphicFramePr>
            <p:cNvPr id="25" name="Object 22"/>
            <p:cNvGraphicFramePr>
              <a:graphicFrameLocks noChangeAspect="1"/>
            </p:cNvGraphicFramePr>
            <p:nvPr>
              <p:extLst>
                <p:ext uri="{D42A27DB-BD31-4B8C-83A1-F6EECF244321}">
                  <p14:modId xmlns:p14="http://schemas.microsoft.com/office/powerpoint/2010/main" val="4180017397"/>
                </p:ext>
              </p:extLst>
            </p:nvPr>
          </p:nvGraphicFramePr>
          <p:xfrm>
            <a:off x="3447" y="3463"/>
            <a:ext cx="1014" cy="413"/>
          </p:xfrm>
          <a:graphic>
            <a:graphicData uri="http://schemas.openxmlformats.org/presentationml/2006/ole">
              <mc:AlternateContent xmlns:mc="http://schemas.openxmlformats.org/markup-compatibility/2006">
                <mc:Choice xmlns:v="urn:schemas-microsoft-com:vml" Requires="v">
                  <p:oleObj spid="_x0000_s718177" name="Equation" r:id="rId28" imgW="876240" imgH="393480" progId="Equation.3">
                    <p:embed/>
                  </p:oleObj>
                </mc:Choice>
                <mc:Fallback>
                  <p:oleObj name="Equation" r:id="rId28" imgW="876240" imgH="39348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47" y="3463"/>
                          <a:ext cx="1014" cy="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3"/>
            <p:cNvGraphicFramePr>
              <a:graphicFrameLocks noChangeAspect="1"/>
            </p:cNvGraphicFramePr>
            <p:nvPr/>
          </p:nvGraphicFramePr>
          <p:xfrm>
            <a:off x="3120" y="3744"/>
            <a:ext cx="381" cy="189"/>
          </p:xfrm>
          <a:graphic>
            <a:graphicData uri="http://schemas.openxmlformats.org/presentationml/2006/ole">
              <mc:AlternateContent xmlns:mc="http://schemas.openxmlformats.org/markup-compatibility/2006">
                <mc:Choice xmlns:v="urn:schemas-microsoft-com:vml" Requires="v">
                  <p:oleObj spid="_x0000_s718178" name="Equation" r:id="rId30" imgW="241200" imgH="139680" progId="Equation.3">
                    <p:embed/>
                  </p:oleObj>
                </mc:Choice>
                <mc:Fallback>
                  <p:oleObj name="Equation" r:id="rId30" imgW="241200" imgH="1396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20" y="3744"/>
                          <a:ext cx="381" cy="1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7" name="Group 14"/>
          <p:cNvGrpSpPr>
            <a:grpSpLocks/>
          </p:cNvGrpSpPr>
          <p:nvPr/>
        </p:nvGrpSpPr>
        <p:grpSpPr bwMode="auto">
          <a:xfrm>
            <a:off x="8010872" y="4537221"/>
            <a:ext cx="1905000" cy="681038"/>
            <a:chOff x="3936" y="3552"/>
            <a:chExt cx="1200" cy="429"/>
          </a:xfrm>
        </p:grpSpPr>
        <p:graphicFrame>
          <p:nvGraphicFramePr>
            <p:cNvPr id="28" name="Object 15"/>
            <p:cNvGraphicFramePr>
              <a:graphicFrameLocks noChangeAspect="1"/>
            </p:cNvGraphicFramePr>
            <p:nvPr/>
          </p:nvGraphicFramePr>
          <p:xfrm>
            <a:off x="3936" y="3792"/>
            <a:ext cx="381" cy="189"/>
          </p:xfrm>
          <a:graphic>
            <a:graphicData uri="http://schemas.openxmlformats.org/presentationml/2006/ole">
              <mc:AlternateContent xmlns:mc="http://schemas.openxmlformats.org/markup-compatibility/2006">
                <mc:Choice xmlns:v="urn:schemas-microsoft-com:vml" Requires="v">
                  <p:oleObj spid="_x0000_s718179" name="Equation" r:id="rId32" imgW="241200" imgH="139680" progId="Equation.3">
                    <p:embed/>
                  </p:oleObj>
                </mc:Choice>
                <mc:Fallback>
                  <p:oleObj name="Equation" r:id="rId32" imgW="241200" imgH="1396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936" y="3792"/>
                          <a:ext cx="381" cy="1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6"/>
            <p:cNvGraphicFramePr>
              <a:graphicFrameLocks noChangeAspect="1"/>
            </p:cNvGraphicFramePr>
            <p:nvPr/>
          </p:nvGraphicFramePr>
          <p:xfrm>
            <a:off x="4224" y="3552"/>
            <a:ext cx="912" cy="293"/>
          </p:xfrm>
          <a:graphic>
            <a:graphicData uri="http://schemas.openxmlformats.org/presentationml/2006/ole">
              <mc:AlternateContent xmlns:mc="http://schemas.openxmlformats.org/markup-compatibility/2006">
                <mc:Choice xmlns:v="urn:schemas-microsoft-com:vml" Requires="v">
                  <p:oleObj spid="_x0000_s718180" name="Equation" r:id="rId33" imgW="787320" imgH="279360" progId="Equation.3">
                    <p:embed/>
                  </p:oleObj>
                </mc:Choice>
                <mc:Fallback>
                  <p:oleObj name="Equation" r:id="rId33" imgW="787320" imgH="27936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24" y="3552"/>
                          <a:ext cx="912"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 name="Object 17"/>
          <p:cNvGraphicFramePr>
            <a:graphicFrameLocks noChangeAspect="1"/>
          </p:cNvGraphicFramePr>
          <p:nvPr>
            <p:extLst>
              <p:ext uri="{D42A27DB-BD31-4B8C-83A1-F6EECF244321}">
                <p14:modId xmlns:p14="http://schemas.microsoft.com/office/powerpoint/2010/main" val="2004259158"/>
              </p:ext>
            </p:extLst>
          </p:nvPr>
        </p:nvGraphicFramePr>
        <p:xfrm>
          <a:off x="9964018" y="4769790"/>
          <a:ext cx="609600" cy="425450"/>
        </p:xfrm>
        <a:graphic>
          <a:graphicData uri="http://schemas.openxmlformats.org/presentationml/2006/ole">
            <mc:AlternateContent xmlns:mc="http://schemas.openxmlformats.org/markup-compatibility/2006">
              <mc:Choice xmlns:v="urn:schemas-microsoft-com:vml" Requires="v">
                <p:oleObj spid="_x0000_s718181" name="Equation" r:id="rId35" imgW="291960" imgH="203040" progId="Equation.3">
                  <p:embed/>
                </p:oleObj>
              </mc:Choice>
              <mc:Fallback>
                <p:oleObj name="Equation" r:id="rId35" imgW="291960" imgH="2030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964018" y="4769790"/>
                        <a:ext cx="60960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0"/>
          <p:cNvGraphicFramePr>
            <a:graphicFrameLocks noChangeAspect="1"/>
          </p:cNvGraphicFramePr>
          <p:nvPr>
            <p:extLst>
              <p:ext uri="{D42A27DB-BD31-4B8C-83A1-F6EECF244321}">
                <p14:modId xmlns:p14="http://schemas.microsoft.com/office/powerpoint/2010/main" val="246675196"/>
              </p:ext>
            </p:extLst>
          </p:nvPr>
        </p:nvGraphicFramePr>
        <p:xfrm>
          <a:off x="2494781" y="4768203"/>
          <a:ext cx="757238" cy="473075"/>
        </p:xfrm>
        <a:graphic>
          <a:graphicData uri="http://schemas.openxmlformats.org/presentationml/2006/ole">
            <mc:AlternateContent xmlns:mc="http://schemas.openxmlformats.org/markup-compatibility/2006">
              <mc:Choice xmlns:v="urn:schemas-microsoft-com:vml" Requires="v">
                <p:oleObj spid="_x0000_s718182" name="Equation" r:id="rId11" imgW="342720" imgH="203040" progId="Equation.3">
                  <p:embed/>
                </p:oleObj>
              </mc:Choice>
              <mc:Fallback>
                <p:oleObj name="Equation" r:id="rId11" imgW="342720" imgH="203040" progId="Equation.3">
                  <p:embed/>
                  <p:pic>
                    <p:nvPicPr>
                      <p:cNvPr id="576522"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4781" y="4768203"/>
                        <a:ext cx="757238"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765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765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76521"/>
                                        </p:tgtEl>
                                        <p:attrNameLst>
                                          <p:attrName>style.visibility</p:attrName>
                                        </p:attrNameLst>
                                      </p:cBhvr>
                                      <p:to>
                                        <p:strVal val="visible"/>
                                      </p:to>
                                    </p:set>
                                  </p:childTnLst>
                                </p:cTn>
                              </p:par>
                            </p:childTnLst>
                          </p:cTn>
                        </p:par>
                        <p:par>
                          <p:cTn id="15" fill="hold" nodeType="with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576522"/>
                                        </p:tgtEl>
                                        <p:attrNameLst>
                                          <p:attrName>style.visibility</p:attrName>
                                        </p:attrNameLst>
                                      </p:cBhvr>
                                      <p:to>
                                        <p:strVal val="visible"/>
                                      </p:to>
                                    </p:set>
                                  </p:childTnLst>
                                </p:cTn>
                              </p:par>
                            </p:childTnLst>
                          </p:cTn>
                        </p:par>
                        <p:par>
                          <p:cTn id="18" fill="hold" nodeType="withGroup">
                            <p:stCondLst>
                              <p:cond delay="1000"/>
                            </p:stCondLst>
                            <p:childTnLst>
                              <p:par>
                                <p:cTn id="19" presetID="1" presetClass="entr" presetSubtype="0" fill="hold" nodeType="afterEffect">
                                  <p:stCondLst>
                                    <p:cond delay="0"/>
                                  </p:stCondLst>
                                  <p:childTnLst>
                                    <p:set>
                                      <p:cBhvr>
                                        <p:cTn id="20" dur="1" fill="hold">
                                          <p:stCondLst>
                                            <p:cond delay="499"/>
                                          </p:stCondLst>
                                        </p:cTn>
                                        <p:tgtEl>
                                          <p:spTgt spid="5765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57652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576524"/>
                                        </p:tgtEl>
                                        <p:attrNameLst>
                                          <p:attrName>style.visibility</p:attrName>
                                        </p:attrNameLst>
                                      </p:cBhvr>
                                      <p:to>
                                        <p:strVal val="visible"/>
                                      </p:to>
                                    </p:set>
                                  </p:childTnLst>
                                </p:cTn>
                              </p:par>
                            </p:childTnLst>
                          </p:cTn>
                        </p:par>
                        <p:par>
                          <p:cTn id="29" fill="hold" nodeType="withGroup">
                            <p:stCondLst>
                              <p:cond delay="500"/>
                            </p:stCondLst>
                            <p:childTnLst>
                              <p:par>
                                <p:cTn id="30" presetID="1" presetClass="entr" presetSubtype="0" fill="hold" nodeType="afterEffect">
                                  <p:stCondLst>
                                    <p:cond delay="0"/>
                                  </p:stCondLst>
                                  <p:childTnLst>
                                    <p:set>
                                      <p:cBhvr>
                                        <p:cTn id="31" dur="1" fill="hold">
                                          <p:stCondLst>
                                            <p:cond delay="499"/>
                                          </p:stCondLst>
                                        </p:cTn>
                                        <p:tgtEl>
                                          <p:spTgt spid="5765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23"/>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499"/>
                                          </p:stCondLst>
                                        </p:cTn>
                                        <p:tgtEl>
                                          <p:spTgt spid="31"/>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499"/>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2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4"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indent="-1117600" algn="l"/>
            <a:r>
              <a:rPr lang="zh-CN" altLang="en-US" sz="3200" dirty="0">
                <a:solidFill>
                  <a:schemeClr val="accent2"/>
                </a:solidFill>
                <a:latin typeface="楷体_GB2312" pitchFamily="49" charset="-122"/>
                <a:ea typeface="楷体_GB2312" pitchFamily="49" charset="-122"/>
              </a:rPr>
              <a:t>二、 </a:t>
            </a:r>
            <a:r>
              <a:rPr lang="zh-CN" altLang="en-US" sz="3200" dirty="0" smtClean="0">
                <a:solidFill>
                  <a:schemeClr val="accent2"/>
                </a:solidFill>
                <a:latin typeface="楷体_GB2312" pitchFamily="49" charset="-122"/>
                <a:ea typeface="楷体_GB2312" pitchFamily="49" charset="-122"/>
              </a:rPr>
              <a:t>映射</a:t>
            </a:r>
            <a:endParaRPr lang="en-US" altLang="zh-CN" sz="3200" dirty="0">
              <a:solidFill>
                <a:schemeClr val="accent2"/>
              </a:solidFill>
              <a:latin typeface="楷体_GB2312" pitchFamily="49" charset="-122"/>
              <a:ea typeface="楷体_GB2312" pitchFamily="49" charset="-122"/>
            </a:endParaRPr>
          </a:p>
        </p:txBody>
      </p:sp>
      <p:sp>
        <p:nvSpPr>
          <p:cNvPr id="5" name="AutoShape 2"/>
          <p:cNvSpPr>
            <a:spLocks noChangeArrowheads="1"/>
          </p:cNvSpPr>
          <p:nvPr/>
        </p:nvSpPr>
        <p:spPr bwMode="auto">
          <a:xfrm>
            <a:off x="7058145" y="2709789"/>
            <a:ext cx="1447800" cy="533400"/>
          </a:xfrm>
          <a:prstGeom prst="wedgeRectCallout">
            <a:avLst>
              <a:gd name="adj1" fmla="val -119264"/>
              <a:gd name="adj2" fmla="val 15452"/>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sz="2800" dirty="0">
                <a:ea typeface="楷体_GB2312" pitchFamily="49" charset="-122"/>
              </a:rPr>
              <a:t>定义域</a:t>
            </a:r>
          </a:p>
        </p:txBody>
      </p:sp>
      <p:sp>
        <p:nvSpPr>
          <p:cNvPr id="6" name="Text Box 4"/>
          <p:cNvSpPr txBox="1">
            <a:spLocks noChangeArrowheads="1"/>
          </p:cNvSpPr>
          <p:nvPr/>
        </p:nvSpPr>
        <p:spPr bwMode="auto">
          <a:xfrm>
            <a:off x="4576341" y="1750939"/>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endParaRPr lang="zh-CN" altLang="zh-CN" sz="2800">
              <a:ea typeface="楷体_GB2312" pitchFamily="49" charset="-122"/>
            </a:endParaRPr>
          </a:p>
        </p:txBody>
      </p:sp>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1421793" y="2121301"/>
                <a:ext cx="8525091" cy="46166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algn="l"/>
                <a:r>
                  <a:rPr lang="zh-CN" altLang="en-US" sz="2400" dirty="0">
                    <a:solidFill>
                      <a:schemeClr val="tx2"/>
                    </a:solidFill>
                    <a:ea typeface="楷体_GB2312" pitchFamily="49" charset="-122"/>
                  </a:rPr>
                  <a:t>定义</a:t>
                </a:r>
                <a:r>
                  <a:rPr lang="en-US" altLang="zh-CN" sz="2400" dirty="0">
                    <a:solidFill>
                      <a:schemeClr val="tx2"/>
                    </a:solidFill>
                    <a:ea typeface="楷体_GB2312" pitchFamily="49" charset="-122"/>
                  </a:rPr>
                  <a:t>4</a:t>
                </a:r>
                <a:r>
                  <a:rPr lang="en-US" altLang="zh-CN" sz="2400" dirty="0">
                    <a:ea typeface="楷体_GB2312" pitchFamily="49" charset="-122"/>
                  </a:rPr>
                  <a:t>.  </a:t>
                </a:r>
                <a:r>
                  <a:rPr lang="zh-CN" altLang="en-US" sz="2400" dirty="0">
                    <a:ea typeface="楷体_GB2312" pitchFamily="49" charset="-122"/>
                  </a:rPr>
                  <a:t>设数集</a:t>
                </a:r>
                <a14:m>
                  <m:oMath xmlns:m="http://schemas.openxmlformats.org/officeDocument/2006/math">
                    <m:r>
                      <a:rPr lang="zh-CN" altLang="en-US" sz="2400" i="1">
                        <a:solidFill>
                          <a:srgbClr val="000000"/>
                        </a:solidFill>
                        <a:latin typeface="Cambria Math" panose="02040503050406030204" pitchFamily="18" charset="0"/>
                      </a:rPr>
                      <m:t>𝐷</m:t>
                    </m:r>
                    <m:r>
                      <a:rPr lang="zh-CN" altLang="en-US" sz="2400">
                        <a:solidFill>
                          <a:srgbClr val="000000"/>
                        </a:solidFill>
                        <a:latin typeface="Cambria Math" panose="02040503050406030204" pitchFamily="18" charset="0"/>
                      </a:rPr>
                      <m:t>⊂</m:t>
                    </m:r>
                    <m:r>
                      <m:rPr>
                        <m:nor/>
                      </m:rPr>
                      <a:rPr lang="zh-CN" altLang="en-US" sz="2400" i="1">
                        <a:solidFill>
                          <a:srgbClr val="000000"/>
                        </a:solidFill>
                        <a:latin typeface="Cambria Math" panose="02040503050406030204" pitchFamily="18" charset="0"/>
                      </a:rPr>
                      <m:t>R</m:t>
                    </m:r>
                    <m:r>
                      <m:rPr>
                        <m:nor/>
                      </m:rPr>
                      <a:rPr lang="zh-CN" altLang="en-US" sz="2400" i="1">
                        <a:solidFill>
                          <a:srgbClr val="000000"/>
                        </a:solidFill>
                        <a:latin typeface="Cambria Math" panose="02040503050406030204" pitchFamily="18" charset="0"/>
                      </a:rPr>
                      <m:t> </m:t>
                    </m:r>
                    <m:r>
                      <a:rPr lang="zh-CN" altLang="en-US" sz="2400">
                        <a:solidFill>
                          <a:srgbClr val="000000"/>
                        </a:solidFill>
                        <a:latin typeface="Cambria Math" panose="02040503050406030204" pitchFamily="18" charset="0"/>
                      </a:rPr>
                      <m:t>,</m:t>
                    </m:r>
                  </m:oMath>
                </a14:m>
                <a:r>
                  <a:rPr lang="zh-CN" altLang="en-US" sz="2400" dirty="0" smtClean="0">
                    <a:ea typeface="楷体_GB2312" pitchFamily="49" charset="-122"/>
                  </a:rPr>
                  <a:t> </a:t>
                </a:r>
                <a:r>
                  <a:rPr lang="zh-CN" altLang="en-US" sz="2400" dirty="0">
                    <a:ea typeface="楷体_GB2312" pitchFamily="49" charset="-122"/>
                  </a:rPr>
                  <a:t>则称</a:t>
                </a:r>
                <a:r>
                  <a:rPr lang="zh-CN" altLang="en-US" sz="2400" dirty="0">
                    <a:solidFill>
                      <a:srgbClr val="0066FF"/>
                    </a:solidFill>
                    <a:ea typeface="楷体_GB2312" pitchFamily="49" charset="-122"/>
                  </a:rPr>
                  <a:t>映射</a:t>
                </a:r>
                <a14:m>
                  <m:oMath xmlns:m="http://schemas.openxmlformats.org/officeDocument/2006/math">
                    <m:r>
                      <a:rPr lang="zh-CN" altLang="en-US" sz="2400" i="1">
                        <a:solidFill>
                          <a:srgbClr val="000000"/>
                        </a:solidFill>
                        <a:latin typeface="Cambria Math" panose="02040503050406030204" pitchFamily="18" charset="0"/>
                      </a:rPr>
                      <m:t>𝑓</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r>
                      <a:rPr lang="zh-CN" altLang="en-US" sz="2400">
                        <a:solidFill>
                          <a:srgbClr val="000000"/>
                        </a:solidFill>
                        <a:latin typeface="Cambria Math" panose="02040503050406030204" pitchFamily="18" charset="0"/>
                      </a:rPr>
                      <m:t>→</m:t>
                    </m:r>
                    <m:r>
                      <m:rPr>
                        <m:nor/>
                      </m:rPr>
                      <a:rPr lang="zh-CN" altLang="en-US" sz="2400" i="1">
                        <a:solidFill>
                          <a:srgbClr val="000000"/>
                        </a:solidFill>
                        <a:latin typeface="Cambria Math" panose="02040503050406030204" pitchFamily="18" charset="0"/>
                      </a:rPr>
                      <m:t>R</m:t>
                    </m:r>
                  </m:oMath>
                </a14:m>
                <a:r>
                  <a:rPr lang="zh-CN" altLang="en-US" sz="2400" dirty="0" smtClean="0">
                    <a:ea typeface="楷体_GB2312" pitchFamily="49" charset="-122"/>
                  </a:rPr>
                  <a:t> </a:t>
                </a:r>
                <a:r>
                  <a:rPr lang="zh-CN" altLang="en-US" sz="2400" dirty="0">
                    <a:ea typeface="楷体_GB2312" pitchFamily="49" charset="-122"/>
                  </a:rPr>
                  <a:t>为定义</a:t>
                </a:r>
                <a:r>
                  <a:rPr lang="zh-CN" altLang="en-US" sz="2400" dirty="0" smtClean="0">
                    <a:ea typeface="楷体_GB2312" pitchFamily="49" charset="-122"/>
                  </a:rPr>
                  <a:t>在</a:t>
                </a:r>
                <a14:m>
                  <m:oMath xmlns:m="http://schemas.openxmlformats.org/officeDocument/2006/math">
                    <m:r>
                      <a:rPr lang="zh-CN" altLang="en-US" sz="2400" i="1">
                        <a:solidFill>
                          <a:srgbClr val="000000"/>
                        </a:solidFill>
                        <a:latin typeface="Cambria Math" panose="02040503050406030204" pitchFamily="18" charset="0"/>
                      </a:rPr>
                      <m:t>𝐷</m:t>
                    </m:r>
                  </m:oMath>
                </a14:m>
                <a:r>
                  <a:rPr lang="zh-CN" altLang="en-US" sz="2400" dirty="0">
                    <a:ea typeface="楷体_GB2312" pitchFamily="49" charset="-122"/>
                  </a:rPr>
                  <a:t>上的函数 </a:t>
                </a:r>
                <a:r>
                  <a:rPr lang="en-US" altLang="zh-CN" sz="2400" dirty="0" smtClean="0">
                    <a:ea typeface="楷体_GB2312" pitchFamily="49" charset="-122"/>
                  </a:rPr>
                  <a:t>,</a:t>
                </a:r>
                <a:endParaRPr lang="zh-CN" altLang="en-US" sz="2400" dirty="0">
                  <a:ea typeface="楷体_GB2312" pitchFamily="49" charset="-122"/>
                </a:endParaRPr>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1421793" y="2121301"/>
                <a:ext cx="8525091" cy="461665"/>
              </a:xfrm>
              <a:prstGeom prst="rect">
                <a:avLst/>
              </a:prstGeom>
              <a:blipFill>
                <a:blip r:embed="rId23"/>
                <a:stretch>
                  <a:fillRect l="-1072" t="-14474" b="-3026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sp>
        <p:nvSpPr>
          <p:cNvPr id="14" name="Text Box 12"/>
          <p:cNvSpPr txBox="1">
            <a:spLocks noChangeArrowheads="1"/>
          </p:cNvSpPr>
          <p:nvPr/>
        </p:nvSpPr>
        <p:spPr bwMode="auto">
          <a:xfrm>
            <a:off x="2445526" y="2805830"/>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dirty="0">
                <a:ea typeface="楷体_GB2312" pitchFamily="49" charset="-122"/>
              </a:rPr>
              <a:t>记为</a:t>
            </a:r>
          </a:p>
        </p:txBody>
      </p:sp>
      <p:graphicFrame>
        <p:nvGraphicFramePr>
          <p:cNvPr id="15" name="Object 13"/>
          <p:cNvGraphicFramePr>
            <a:graphicFrameLocks noChangeAspect="1"/>
          </p:cNvGraphicFramePr>
          <p:nvPr>
            <p:extLst>
              <p:ext uri="{D42A27DB-BD31-4B8C-83A1-F6EECF244321}">
                <p14:modId xmlns:p14="http://schemas.microsoft.com/office/powerpoint/2010/main" val="3128041708"/>
              </p:ext>
            </p:extLst>
          </p:nvPr>
        </p:nvGraphicFramePr>
        <p:xfrm>
          <a:off x="3684587" y="2874888"/>
          <a:ext cx="2362200" cy="406400"/>
        </p:xfrm>
        <a:graphic>
          <a:graphicData uri="http://schemas.openxmlformats.org/presentationml/2006/ole">
            <mc:AlternateContent xmlns:mc="http://schemas.openxmlformats.org/markup-compatibility/2006">
              <mc:Choice xmlns:v="urn:schemas-microsoft-com:vml" Requires="v">
                <p:oleObj spid="_x0000_s703884" name="Equation" r:id="rId24" imgW="2361960" imgH="406080" progId="Equation.3">
                  <p:embed/>
                </p:oleObj>
              </mc:Choice>
              <mc:Fallback>
                <p:oleObj name="Equation" r:id="rId24" imgW="2361960" imgH="4060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84587" y="2874888"/>
                        <a:ext cx="2362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4"/>
          <p:cNvSpPr txBox="1">
            <a:spLocks noChangeArrowheads="1"/>
          </p:cNvSpPr>
          <p:nvPr/>
        </p:nvSpPr>
        <p:spPr bwMode="auto">
          <a:xfrm>
            <a:off x="2518663" y="4114326"/>
            <a:ext cx="2760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800" i="1" dirty="0">
                <a:ea typeface="楷体_GB2312" pitchFamily="49" charset="-122"/>
              </a:rPr>
              <a:t> </a:t>
            </a:r>
            <a:r>
              <a:rPr lang="en-US" altLang="zh-CN" sz="2800" b="0" i="1" dirty="0">
                <a:ea typeface="楷体_GB2312" pitchFamily="49" charset="-122"/>
              </a:rPr>
              <a:t>f</a:t>
            </a:r>
            <a:r>
              <a:rPr lang="en-US" altLang="zh-CN" sz="2800" i="1" dirty="0">
                <a:ea typeface="楷体_GB2312" pitchFamily="49" charset="-122"/>
              </a:rPr>
              <a:t> </a:t>
            </a:r>
            <a:r>
              <a:rPr lang="en-US" altLang="zh-CN" sz="2800" dirty="0">
                <a:ea typeface="楷体_GB2312" pitchFamily="49" charset="-122"/>
              </a:rPr>
              <a:t>( </a:t>
            </a:r>
            <a:r>
              <a:rPr lang="en-US" altLang="zh-CN" sz="2800" b="0" i="1" dirty="0">
                <a:ea typeface="楷体_GB2312" pitchFamily="49" charset="-122"/>
              </a:rPr>
              <a:t>D</a:t>
            </a:r>
            <a:r>
              <a:rPr lang="en-US" altLang="zh-CN" sz="2800" dirty="0">
                <a:ea typeface="楷体_GB2312" pitchFamily="49" charset="-122"/>
              </a:rPr>
              <a:t> ) </a:t>
            </a:r>
            <a:r>
              <a:rPr lang="zh-CN" altLang="en-US" sz="2800" dirty="0">
                <a:ea typeface="楷体_GB2312" pitchFamily="49" charset="-122"/>
              </a:rPr>
              <a:t>称为值域 </a:t>
            </a:r>
          </a:p>
        </p:txBody>
      </p:sp>
      <p:sp>
        <p:nvSpPr>
          <p:cNvPr id="17" name="Line 19"/>
          <p:cNvSpPr>
            <a:spLocks noChangeShapeType="1"/>
          </p:cNvSpPr>
          <p:nvPr/>
        </p:nvSpPr>
        <p:spPr bwMode="auto">
          <a:xfrm>
            <a:off x="8727685" y="4939646"/>
            <a:ext cx="2743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0"/>
          <p:cNvSpPr>
            <a:spLocks noChangeShapeType="1"/>
          </p:cNvSpPr>
          <p:nvPr/>
        </p:nvSpPr>
        <p:spPr bwMode="auto">
          <a:xfrm flipV="1">
            <a:off x="8956285" y="3491846"/>
            <a:ext cx="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9" name="Object 21"/>
          <p:cNvGraphicFramePr>
            <a:graphicFrameLocks noChangeAspect="1"/>
          </p:cNvGraphicFramePr>
          <p:nvPr>
            <p:extLst>
              <p:ext uri="{D42A27DB-BD31-4B8C-83A1-F6EECF244321}">
                <p14:modId xmlns:p14="http://schemas.microsoft.com/office/powerpoint/2010/main" val="1541609582"/>
              </p:ext>
            </p:extLst>
          </p:nvPr>
        </p:nvGraphicFramePr>
        <p:xfrm>
          <a:off x="11318485" y="5003146"/>
          <a:ext cx="228600" cy="241300"/>
        </p:xfrm>
        <a:graphic>
          <a:graphicData uri="http://schemas.openxmlformats.org/presentationml/2006/ole">
            <mc:AlternateContent xmlns:mc="http://schemas.openxmlformats.org/markup-compatibility/2006">
              <mc:Choice xmlns:v="urn:schemas-microsoft-com:vml" Requires="v">
                <p:oleObj spid="_x0000_s703885" name="Equation" r:id="rId26" imgW="228600" imgH="241200" progId="Equation.3">
                  <p:embed/>
                </p:oleObj>
              </mc:Choice>
              <mc:Fallback>
                <p:oleObj name="Equation" r:id="rId26" imgW="228600" imgH="2412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318485" y="5003146"/>
                        <a:ext cx="2286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2"/>
          <p:cNvGraphicFramePr>
            <a:graphicFrameLocks noChangeAspect="1"/>
          </p:cNvGraphicFramePr>
          <p:nvPr>
            <p:extLst>
              <p:ext uri="{D42A27DB-BD31-4B8C-83A1-F6EECF244321}">
                <p14:modId xmlns:p14="http://schemas.microsoft.com/office/powerpoint/2010/main" val="4084506367"/>
              </p:ext>
            </p:extLst>
          </p:nvPr>
        </p:nvGraphicFramePr>
        <p:xfrm>
          <a:off x="8759435" y="3222588"/>
          <a:ext cx="241300" cy="317500"/>
        </p:xfrm>
        <a:graphic>
          <a:graphicData uri="http://schemas.openxmlformats.org/presentationml/2006/ole">
            <mc:AlternateContent xmlns:mc="http://schemas.openxmlformats.org/markup-compatibility/2006">
              <mc:Choice xmlns:v="urn:schemas-microsoft-com:vml" Requires="v">
                <p:oleObj spid="_x0000_s703886" name="Equation" r:id="rId28" imgW="241200" imgH="317160" progId="Equation.3">
                  <p:embed/>
                </p:oleObj>
              </mc:Choice>
              <mc:Fallback>
                <p:oleObj name="Equation" r:id="rId28" imgW="241200" imgH="31716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759435" y="3222588"/>
                        <a:ext cx="241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3"/>
          <p:cNvGraphicFramePr>
            <a:graphicFrameLocks noChangeAspect="1"/>
          </p:cNvGraphicFramePr>
          <p:nvPr>
            <p:extLst>
              <p:ext uri="{D42A27DB-BD31-4B8C-83A1-F6EECF244321}">
                <p14:modId xmlns:p14="http://schemas.microsoft.com/office/powerpoint/2010/main" val="3658014294"/>
              </p:ext>
            </p:extLst>
          </p:nvPr>
        </p:nvGraphicFramePr>
        <p:xfrm>
          <a:off x="9248385" y="5368057"/>
          <a:ext cx="1689100" cy="406400"/>
        </p:xfrm>
        <a:graphic>
          <a:graphicData uri="http://schemas.openxmlformats.org/presentationml/2006/ole">
            <mc:AlternateContent xmlns:mc="http://schemas.openxmlformats.org/markup-compatibility/2006">
              <mc:Choice xmlns:v="urn:schemas-microsoft-com:vml" Requires="v">
                <p:oleObj spid="_x0000_s703887" name="Equation" r:id="rId30" imgW="1930320" imgH="406080" progId="Equation.3">
                  <p:embed/>
                </p:oleObj>
              </mc:Choice>
              <mc:Fallback>
                <p:oleObj name="Equation" r:id="rId30" imgW="1930320" imgH="4060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248385" y="5368057"/>
                        <a:ext cx="16891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4"/>
          <p:cNvGraphicFramePr>
            <a:graphicFrameLocks noChangeAspect="1"/>
          </p:cNvGraphicFramePr>
          <p:nvPr>
            <p:extLst>
              <p:ext uri="{D42A27DB-BD31-4B8C-83A1-F6EECF244321}">
                <p14:modId xmlns:p14="http://schemas.microsoft.com/office/powerpoint/2010/main" val="1848953440"/>
              </p:ext>
            </p:extLst>
          </p:nvPr>
        </p:nvGraphicFramePr>
        <p:xfrm>
          <a:off x="9337285" y="5003146"/>
          <a:ext cx="228600" cy="241300"/>
        </p:xfrm>
        <a:graphic>
          <a:graphicData uri="http://schemas.openxmlformats.org/presentationml/2006/ole">
            <mc:AlternateContent xmlns:mc="http://schemas.openxmlformats.org/markup-compatibility/2006">
              <mc:Choice xmlns:v="urn:schemas-microsoft-com:vml" Requires="v">
                <p:oleObj spid="_x0000_s703888" name="Equation" r:id="rId32" imgW="228600" imgH="241200" progId="Equation.3">
                  <p:embed/>
                </p:oleObj>
              </mc:Choice>
              <mc:Fallback>
                <p:oleObj name="Equation" r:id="rId32" imgW="228600" imgH="24120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337285" y="5003146"/>
                        <a:ext cx="2286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5"/>
          <p:cNvGraphicFramePr>
            <a:graphicFrameLocks noChangeAspect="1"/>
          </p:cNvGraphicFramePr>
          <p:nvPr>
            <p:extLst>
              <p:ext uri="{D42A27DB-BD31-4B8C-83A1-F6EECF244321}">
                <p14:modId xmlns:p14="http://schemas.microsoft.com/office/powerpoint/2010/main" val="405501747"/>
              </p:ext>
            </p:extLst>
          </p:nvPr>
        </p:nvGraphicFramePr>
        <p:xfrm>
          <a:off x="10721585" y="4939646"/>
          <a:ext cx="215900" cy="330200"/>
        </p:xfrm>
        <a:graphic>
          <a:graphicData uri="http://schemas.openxmlformats.org/presentationml/2006/ole">
            <mc:AlternateContent xmlns:mc="http://schemas.openxmlformats.org/markup-compatibility/2006">
              <mc:Choice xmlns:v="urn:schemas-microsoft-com:vml" Requires="v">
                <p:oleObj spid="_x0000_s703889" name="Equation" r:id="rId34" imgW="215640" imgH="330120" progId="Equation.3">
                  <p:embed/>
                </p:oleObj>
              </mc:Choice>
              <mc:Fallback>
                <p:oleObj name="Equation" r:id="rId34" imgW="215640" imgH="33012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721585" y="4939646"/>
                        <a:ext cx="2159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26"/>
          <p:cNvSpPr>
            <a:spLocks noChangeShapeType="1"/>
          </p:cNvSpPr>
          <p:nvPr/>
        </p:nvSpPr>
        <p:spPr bwMode="auto">
          <a:xfrm>
            <a:off x="9413485" y="4558646"/>
            <a:ext cx="0" cy="38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7"/>
          <p:cNvSpPr>
            <a:spLocks noChangeShapeType="1"/>
          </p:cNvSpPr>
          <p:nvPr/>
        </p:nvSpPr>
        <p:spPr bwMode="auto">
          <a:xfrm>
            <a:off x="10785085" y="3644246"/>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 name="Object 28"/>
          <p:cNvGraphicFramePr>
            <a:graphicFrameLocks noChangeAspect="1"/>
          </p:cNvGraphicFramePr>
          <p:nvPr>
            <p:extLst>
              <p:ext uri="{D42A27DB-BD31-4B8C-83A1-F6EECF244321}">
                <p14:modId xmlns:p14="http://schemas.microsoft.com/office/powerpoint/2010/main" val="3072846005"/>
              </p:ext>
            </p:extLst>
          </p:nvPr>
        </p:nvGraphicFramePr>
        <p:xfrm>
          <a:off x="9946885" y="5003146"/>
          <a:ext cx="228600" cy="241300"/>
        </p:xfrm>
        <a:graphic>
          <a:graphicData uri="http://schemas.openxmlformats.org/presentationml/2006/ole">
            <mc:AlternateContent xmlns:mc="http://schemas.openxmlformats.org/markup-compatibility/2006">
              <mc:Choice xmlns:v="urn:schemas-microsoft-com:vml" Requires="v">
                <p:oleObj spid="_x0000_s703890" name="Equation" r:id="rId36" imgW="228600" imgH="241200" progId="Equation.3">
                  <p:embed/>
                </p:oleObj>
              </mc:Choice>
              <mc:Fallback>
                <p:oleObj name="Equation" r:id="rId36" imgW="228600" imgH="24120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946885" y="5003146"/>
                        <a:ext cx="228600" cy="241300"/>
                      </a:xfrm>
                      <a:prstGeom prst="rect">
                        <a:avLst/>
                      </a:prstGeom>
                      <a:solidFill>
                        <a:srgbClr val="FFFF00"/>
                      </a:solidFill>
                      <a:ln>
                        <a:noFill/>
                      </a:ln>
                      <a:effectLst/>
                      <a:extLst/>
                    </p:spPr>
                  </p:pic>
                </p:oleObj>
              </mc:Fallback>
            </mc:AlternateContent>
          </a:graphicData>
        </a:graphic>
      </p:graphicFrame>
      <p:sp>
        <p:nvSpPr>
          <p:cNvPr id="27" name="Line 29"/>
          <p:cNvSpPr>
            <a:spLocks noChangeShapeType="1"/>
          </p:cNvSpPr>
          <p:nvPr/>
        </p:nvSpPr>
        <p:spPr bwMode="auto">
          <a:xfrm flipV="1">
            <a:off x="10023085" y="3872846"/>
            <a:ext cx="0" cy="1066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0"/>
          <p:cNvSpPr>
            <a:spLocks noChangeShapeType="1"/>
          </p:cNvSpPr>
          <p:nvPr/>
        </p:nvSpPr>
        <p:spPr bwMode="auto">
          <a:xfrm flipH="1">
            <a:off x="8943585" y="3879196"/>
            <a:ext cx="10795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 name="Object 31"/>
          <p:cNvGraphicFramePr>
            <a:graphicFrameLocks noChangeAspect="1"/>
          </p:cNvGraphicFramePr>
          <p:nvPr>
            <p:extLst>
              <p:ext uri="{D42A27DB-BD31-4B8C-83A1-F6EECF244321}">
                <p14:modId xmlns:p14="http://schemas.microsoft.com/office/powerpoint/2010/main" val="3992692711"/>
              </p:ext>
            </p:extLst>
          </p:nvPr>
        </p:nvGraphicFramePr>
        <p:xfrm>
          <a:off x="8638785" y="3783946"/>
          <a:ext cx="241300" cy="317500"/>
        </p:xfrm>
        <a:graphic>
          <a:graphicData uri="http://schemas.openxmlformats.org/presentationml/2006/ole">
            <mc:AlternateContent xmlns:mc="http://schemas.openxmlformats.org/markup-compatibility/2006">
              <mc:Choice xmlns:v="urn:schemas-microsoft-com:vml" Requires="v">
                <p:oleObj spid="_x0000_s703891" name="Equation" r:id="rId38" imgW="241200" imgH="317160" progId="Equation.3">
                  <p:embed/>
                </p:oleObj>
              </mc:Choice>
              <mc:Fallback>
                <p:oleObj name="Equation" r:id="rId38" imgW="241200" imgH="31716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638785" y="3783946"/>
                        <a:ext cx="241300" cy="317500"/>
                      </a:xfrm>
                      <a:prstGeom prst="rect">
                        <a:avLst/>
                      </a:prstGeom>
                      <a:solidFill>
                        <a:srgbClr val="FFFF00"/>
                      </a:solidFill>
                      <a:ln>
                        <a:noFill/>
                      </a:ln>
                      <a:effectLst/>
                      <a:extLst/>
                    </p:spPr>
                  </p:pic>
                </p:oleObj>
              </mc:Fallback>
            </mc:AlternateContent>
          </a:graphicData>
        </a:graphic>
      </p:graphicFrame>
      <p:grpSp>
        <p:nvGrpSpPr>
          <p:cNvPr id="30" name="Group 32"/>
          <p:cNvGrpSpPr>
            <a:grpSpLocks/>
          </p:cNvGrpSpPr>
          <p:nvPr/>
        </p:nvGrpSpPr>
        <p:grpSpPr bwMode="auto">
          <a:xfrm>
            <a:off x="9413485" y="4887259"/>
            <a:ext cx="1371600" cy="76200"/>
            <a:chOff x="4032" y="3456"/>
            <a:chExt cx="864" cy="48"/>
          </a:xfrm>
        </p:grpSpPr>
        <p:sp>
          <p:nvSpPr>
            <p:cNvPr id="31" name="Line 33"/>
            <p:cNvSpPr>
              <a:spLocks noChangeShapeType="1"/>
            </p:cNvSpPr>
            <p:nvPr/>
          </p:nvSpPr>
          <p:spPr bwMode="auto">
            <a:xfrm>
              <a:off x="4032" y="3456"/>
              <a:ext cx="0" cy="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4"/>
            <p:cNvSpPr>
              <a:spLocks noChangeShapeType="1"/>
            </p:cNvSpPr>
            <p:nvPr/>
          </p:nvSpPr>
          <p:spPr bwMode="auto">
            <a:xfrm>
              <a:off x="4896" y="3456"/>
              <a:ext cx="0" cy="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 name="Freeform 36"/>
          <p:cNvSpPr>
            <a:spLocks/>
          </p:cNvSpPr>
          <p:nvPr/>
        </p:nvSpPr>
        <p:spPr bwMode="auto">
          <a:xfrm>
            <a:off x="9413485" y="3606146"/>
            <a:ext cx="1371600" cy="952500"/>
          </a:xfrm>
          <a:custGeom>
            <a:avLst/>
            <a:gdLst>
              <a:gd name="T0" fmla="*/ 0 w 864"/>
              <a:gd name="T1" fmla="*/ 600 h 600"/>
              <a:gd name="T2" fmla="*/ 144 w 864"/>
              <a:gd name="T3" fmla="*/ 72 h 600"/>
              <a:gd name="T4" fmla="*/ 384 w 864"/>
              <a:gd name="T5" fmla="*/ 168 h 600"/>
              <a:gd name="T6" fmla="*/ 672 w 864"/>
              <a:gd name="T7" fmla="*/ 504 h 600"/>
              <a:gd name="T8" fmla="*/ 864 w 864"/>
              <a:gd name="T9" fmla="*/ 24 h 600"/>
            </a:gdLst>
            <a:ahLst/>
            <a:cxnLst>
              <a:cxn ang="0">
                <a:pos x="T0" y="T1"/>
              </a:cxn>
              <a:cxn ang="0">
                <a:pos x="T2" y="T3"/>
              </a:cxn>
              <a:cxn ang="0">
                <a:pos x="T4" y="T5"/>
              </a:cxn>
              <a:cxn ang="0">
                <a:pos x="T6" y="T7"/>
              </a:cxn>
              <a:cxn ang="0">
                <a:pos x="T8" y="T9"/>
              </a:cxn>
            </a:cxnLst>
            <a:rect l="0" t="0" r="r" b="b"/>
            <a:pathLst>
              <a:path w="864" h="600">
                <a:moveTo>
                  <a:pt x="0" y="600"/>
                </a:moveTo>
                <a:cubicBezTo>
                  <a:pt x="40" y="372"/>
                  <a:pt x="80" y="144"/>
                  <a:pt x="144" y="72"/>
                </a:cubicBezTo>
                <a:cubicBezTo>
                  <a:pt x="208" y="0"/>
                  <a:pt x="296" y="96"/>
                  <a:pt x="384" y="168"/>
                </a:cubicBezTo>
                <a:cubicBezTo>
                  <a:pt x="472" y="240"/>
                  <a:pt x="592" y="528"/>
                  <a:pt x="672" y="504"/>
                </a:cubicBezTo>
                <a:cubicBezTo>
                  <a:pt x="752" y="480"/>
                  <a:pt x="808" y="252"/>
                  <a:pt x="864" y="24"/>
                </a:cubicBezTo>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AutoShape 44"/>
          <p:cNvSpPr>
            <a:spLocks noChangeArrowheads="1"/>
          </p:cNvSpPr>
          <p:nvPr/>
        </p:nvSpPr>
        <p:spPr bwMode="auto">
          <a:xfrm>
            <a:off x="5009751" y="3459088"/>
            <a:ext cx="1447800" cy="533400"/>
          </a:xfrm>
          <a:prstGeom prst="wedgeRectCallout">
            <a:avLst>
              <a:gd name="adj1" fmla="val -60528"/>
              <a:gd name="adj2" fmla="val -85120"/>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sz="2800">
                <a:ea typeface="楷体_GB2312" pitchFamily="49" charset="-122"/>
              </a:rPr>
              <a:t>自变量</a:t>
            </a:r>
          </a:p>
        </p:txBody>
      </p:sp>
      <p:sp>
        <p:nvSpPr>
          <p:cNvPr id="35" name="AutoShape 45"/>
          <p:cNvSpPr>
            <a:spLocks noChangeArrowheads="1"/>
          </p:cNvSpPr>
          <p:nvPr/>
        </p:nvSpPr>
        <p:spPr bwMode="auto">
          <a:xfrm>
            <a:off x="2236787" y="3497188"/>
            <a:ext cx="1447800" cy="533400"/>
          </a:xfrm>
          <a:prstGeom prst="wedgeRectCallout">
            <a:avLst>
              <a:gd name="adj1" fmla="val 56579"/>
              <a:gd name="adj2" fmla="val -92264"/>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sz="2800" dirty="0">
                <a:ea typeface="楷体_GB2312" pitchFamily="49" charset="-122"/>
              </a:rPr>
              <a:t>因变量</a:t>
            </a:r>
          </a:p>
        </p:txBody>
      </p:sp>
      <p:sp>
        <p:nvSpPr>
          <p:cNvPr id="36" name="Rectangle 46"/>
          <p:cNvSpPr>
            <a:spLocks noChangeArrowheads="1"/>
          </p:cNvSpPr>
          <p:nvPr/>
        </p:nvSpPr>
        <p:spPr bwMode="auto">
          <a:xfrm>
            <a:off x="2237159" y="5052144"/>
            <a:ext cx="48974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accent2"/>
              </a:buClr>
              <a:buSzPct val="80000"/>
              <a:buFont typeface="Wingdings" pitchFamily="2" charset="2"/>
              <a:buNone/>
            </a:pPr>
            <a:r>
              <a:rPr lang="zh-CN" altLang="en-US" sz="2800" dirty="0">
                <a:latin typeface="宋体" pitchFamily="2" charset="-122"/>
              </a:rPr>
              <a:t>如</a:t>
            </a:r>
            <a:r>
              <a:rPr lang="en-US" altLang="zh-CN" sz="2800" dirty="0">
                <a:latin typeface="宋体" pitchFamily="2" charset="-122"/>
              </a:rPr>
              <a:t>:</a:t>
            </a:r>
            <a:r>
              <a:rPr lang="en-US" altLang="zh-CN" sz="2800" i="1" dirty="0"/>
              <a:t>y </a:t>
            </a:r>
            <a:r>
              <a:rPr lang="en-US" altLang="zh-CN" sz="2800" dirty="0"/>
              <a:t>= </a:t>
            </a:r>
            <a:r>
              <a:rPr lang="en-US" altLang="zh-CN" sz="2800" i="1" dirty="0"/>
              <a:t>f</a:t>
            </a:r>
            <a:r>
              <a:rPr lang="en-US" altLang="zh-CN" sz="2800" dirty="0"/>
              <a:t>(</a:t>
            </a:r>
            <a:r>
              <a:rPr lang="en-US" altLang="zh-CN" sz="2800" i="1" dirty="0"/>
              <a:t>x</a:t>
            </a:r>
            <a:r>
              <a:rPr lang="en-US" altLang="zh-CN" sz="2800" dirty="0"/>
              <a:t>):  </a:t>
            </a:r>
            <a:r>
              <a:rPr lang="en-US" altLang="zh-CN" sz="2800" i="1" dirty="0"/>
              <a:t>y</a:t>
            </a:r>
            <a:r>
              <a:rPr lang="en-US" altLang="zh-CN" sz="2800" dirty="0"/>
              <a:t> = </a:t>
            </a:r>
            <a:r>
              <a:rPr lang="en-US" altLang="zh-CN" sz="2800" i="1" dirty="0"/>
              <a:t>x</a:t>
            </a:r>
            <a:r>
              <a:rPr lang="en-US" altLang="zh-CN" sz="2800" baseline="30000" dirty="0"/>
              <a:t>2</a:t>
            </a:r>
            <a:r>
              <a:rPr lang="en-US" altLang="zh-CN" sz="2800" dirty="0"/>
              <a:t>;  </a:t>
            </a:r>
            <a:r>
              <a:rPr lang="en-US" altLang="zh-CN" sz="2800" i="1" dirty="0"/>
              <a:t>y</a:t>
            </a:r>
            <a:r>
              <a:rPr lang="en-US" altLang="zh-CN" sz="2800" dirty="0"/>
              <a:t> = </a:t>
            </a:r>
            <a:r>
              <a:rPr lang="en-US" altLang="zh-CN" sz="2800" dirty="0" err="1"/>
              <a:t>sin</a:t>
            </a:r>
            <a:r>
              <a:rPr lang="en-US" altLang="zh-CN" sz="2800" i="1" dirty="0" err="1"/>
              <a:t>x</a:t>
            </a:r>
            <a:r>
              <a:rPr lang="en-US" altLang="zh-CN" sz="2800" dirty="0"/>
              <a:t>;                        </a:t>
            </a:r>
          </a:p>
        </p:txBody>
      </p:sp>
      <p:sp>
        <p:nvSpPr>
          <p:cNvPr id="38" name="Rectangle 54"/>
          <p:cNvSpPr>
            <a:spLocks noChangeArrowheads="1"/>
          </p:cNvSpPr>
          <p:nvPr/>
        </p:nvSpPr>
        <p:spPr bwMode="auto">
          <a:xfrm>
            <a:off x="1020762" y="1591313"/>
            <a:ext cx="2663825" cy="533400"/>
          </a:xfrm>
          <a:prstGeom prst="rect">
            <a:avLst/>
          </a:prstGeom>
          <a:solidFill>
            <a:srgbClr val="FFFFFF"/>
          </a:solidFill>
          <a:ln w="9525">
            <a:solidFill>
              <a:srgbClr val="000000"/>
            </a:solidFill>
            <a:miter lim="800000"/>
            <a:headEnd/>
            <a:tailEnd/>
          </a:ln>
        </p:spPr>
        <p:txBody>
          <a:bodyPr/>
          <a:lstStyle/>
          <a:p>
            <a:pPr algn="l"/>
            <a:r>
              <a:rPr kumimoji="0" lang="en-US" altLang="zh-CN" sz="2400" b="0" dirty="0">
                <a:solidFill>
                  <a:schemeClr val="tx2"/>
                </a:solidFill>
                <a:latin typeface="Arial" charset="0"/>
                <a:ea typeface="楷体_GB2312" pitchFamily="49" charset="-122"/>
              </a:rPr>
              <a:t>1</a:t>
            </a:r>
            <a:r>
              <a:rPr kumimoji="0" lang="zh-CN" altLang="en-US" sz="2400" b="0" dirty="0">
                <a:solidFill>
                  <a:schemeClr val="tx2"/>
                </a:solidFill>
                <a:latin typeface="Arial" charset="0"/>
                <a:ea typeface="华文新魏" pitchFamily="2" charset="-122"/>
              </a:rPr>
              <a:t>映射与函数概念</a:t>
            </a:r>
          </a:p>
        </p:txBody>
      </p:sp>
    </p:spTree>
    <p:extLst>
      <p:ext uri="{BB962C8B-B14F-4D97-AF65-F5344CB8AC3E}">
        <p14:creationId xmlns:p14="http://schemas.microsoft.com/office/powerpoint/2010/main" val="16827896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down)">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8" grpId="0" autoUpdateAnimBg="0"/>
      <p:bldP spid="14" grpId="0" build="p" autoUpdateAnimBg="0"/>
      <p:bldP spid="16" grpId="0" build="p" autoUpdateAnimBg="0"/>
      <p:bldP spid="17" grpId="0" animBg="1"/>
      <p:bldP spid="18" grpId="0" animBg="1"/>
      <p:bldP spid="24" grpId="0" animBg="1"/>
      <p:bldP spid="25" grpId="0" animBg="1"/>
      <p:bldP spid="27" grpId="0" animBg="1"/>
      <p:bldP spid="28" grpId="0" animBg="1"/>
      <p:bldP spid="33" grpId="0" animBg="1"/>
      <p:bldP spid="34" grpId="0" animBg="1" autoUpdateAnimBg="0"/>
      <p:bldP spid="35" grpId="0" animBg="1" autoUpdateAnimBg="0"/>
      <p:bldP spid="3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extLst>
              <p:ext uri="{D42A27DB-BD31-4B8C-83A1-F6EECF244321}">
                <p14:modId xmlns:p14="http://schemas.microsoft.com/office/powerpoint/2010/main" val="365296827"/>
              </p:ext>
            </p:extLst>
          </p:nvPr>
        </p:nvGraphicFramePr>
        <p:xfrm>
          <a:off x="1675632" y="1744186"/>
          <a:ext cx="3441700" cy="919163"/>
        </p:xfrm>
        <a:graphic>
          <a:graphicData uri="http://schemas.openxmlformats.org/presentationml/2006/ole">
            <mc:AlternateContent xmlns:mc="http://schemas.openxmlformats.org/markup-compatibility/2006">
              <mc:Choice xmlns:v="urn:schemas-microsoft-com:vml" Requires="v">
                <p:oleObj spid="_x0000_s699914" name="Equation" r:id="rId3" imgW="1625400" imgH="431640" progId="Equation.3">
                  <p:embed/>
                </p:oleObj>
              </mc:Choice>
              <mc:Fallback>
                <p:oleObj name="Equation" r:id="rId3" imgW="16254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632" y="1744186"/>
                        <a:ext cx="3441700"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973569527"/>
              </p:ext>
            </p:extLst>
          </p:nvPr>
        </p:nvGraphicFramePr>
        <p:xfrm>
          <a:off x="1415480" y="1292697"/>
          <a:ext cx="1404938" cy="503238"/>
        </p:xfrm>
        <a:graphic>
          <a:graphicData uri="http://schemas.openxmlformats.org/presentationml/2006/ole">
            <mc:AlternateContent xmlns:mc="http://schemas.openxmlformats.org/markup-compatibility/2006">
              <mc:Choice xmlns:v="urn:schemas-microsoft-com:vml" Requires="v">
                <p:oleObj spid="_x0000_s699915" name="Equation" r:id="rId5" imgW="634680" imgH="215640" progId="Equation.3">
                  <p:embed/>
                </p:oleObj>
              </mc:Choice>
              <mc:Fallback>
                <p:oleObj name="Equation" r:id="rId5" imgW="6346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5480" y="1292697"/>
                        <a:ext cx="140493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graphicFrame>
        <p:nvGraphicFramePr>
          <p:cNvPr id="7" name="Object 14"/>
          <p:cNvGraphicFramePr>
            <a:graphicFrameLocks noChangeAspect="1"/>
          </p:cNvGraphicFramePr>
          <p:nvPr>
            <p:extLst>
              <p:ext uri="{D42A27DB-BD31-4B8C-83A1-F6EECF244321}">
                <p14:modId xmlns:p14="http://schemas.microsoft.com/office/powerpoint/2010/main" val="1103338467"/>
              </p:ext>
            </p:extLst>
          </p:nvPr>
        </p:nvGraphicFramePr>
        <p:xfrm>
          <a:off x="1675632" y="2931447"/>
          <a:ext cx="533400" cy="473075"/>
        </p:xfrm>
        <a:graphic>
          <a:graphicData uri="http://schemas.openxmlformats.org/presentationml/2006/ole">
            <mc:AlternateContent xmlns:mc="http://schemas.openxmlformats.org/markup-compatibility/2006">
              <mc:Choice xmlns:v="urn:schemas-microsoft-com:vml" Requires="v">
                <p:oleObj spid="_x0000_s699916" name="Equation" r:id="rId7" imgW="241200" imgH="203040" progId="Equation.3">
                  <p:embed/>
                </p:oleObj>
              </mc:Choice>
              <mc:Fallback>
                <p:oleObj name="Equation" r:id="rId7" imgW="2412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5632" y="2931447"/>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727221944"/>
              </p:ext>
            </p:extLst>
          </p:nvPr>
        </p:nvGraphicFramePr>
        <p:xfrm>
          <a:off x="5928967" y="2738565"/>
          <a:ext cx="3048000" cy="858838"/>
        </p:xfrm>
        <a:graphic>
          <a:graphicData uri="http://schemas.openxmlformats.org/presentationml/2006/ole">
            <mc:AlternateContent xmlns:mc="http://schemas.openxmlformats.org/markup-compatibility/2006">
              <mc:Choice xmlns:v="urn:schemas-microsoft-com:vml" Requires="v">
                <p:oleObj spid="_x0000_s699917" name="Equation" r:id="rId9" imgW="1511280" imgH="393480" progId="Equation.3">
                  <p:embed/>
                </p:oleObj>
              </mc:Choice>
              <mc:Fallback>
                <p:oleObj name="Equation" r:id="rId9" imgW="151128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8967" y="2738565"/>
                        <a:ext cx="304800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6"/>
          <p:cNvGraphicFramePr>
            <a:graphicFrameLocks noChangeAspect="1"/>
          </p:cNvGraphicFramePr>
          <p:nvPr>
            <p:extLst>
              <p:ext uri="{D42A27DB-BD31-4B8C-83A1-F6EECF244321}">
                <p14:modId xmlns:p14="http://schemas.microsoft.com/office/powerpoint/2010/main" val="1328311060"/>
              </p:ext>
            </p:extLst>
          </p:nvPr>
        </p:nvGraphicFramePr>
        <p:xfrm>
          <a:off x="2328578" y="2667923"/>
          <a:ext cx="3581400" cy="1000125"/>
        </p:xfrm>
        <a:graphic>
          <a:graphicData uri="http://schemas.openxmlformats.org/presentationml/2006/ole">
            <mc:AlternateContent xmlns:mc="http://schemas.openxmlformats.org/markup-compatibility/2006">
              <mc:Choice xmlns:v="urn:schemas-microsoft-com:vml" Requires="v">
                <p:oleObj spid="_x0000_s699918" name="Equation" r:id="rId11" imgW="1815840" imgH="469800" progId="Equation.3">
                  <p:embed/>
                </p:oleObj>
              </mc:Choice>
              <mc:Fallback>
                <p:oleObj name="Equation" r:id="rId11" imgW="1815840" imgH="469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8578" y="2667923"/>
                        <a:ext cx="3581400"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9"/>
          <p:cNvGraphicFramePr>
            <a:graphicFrameLocks noChangeAspect="1"/>
          </p:cNvGraphicFramePr>
          <p:nvPr>
            <p:extLst>
              <p:ext uri="{D42A27DB-BD31-4B8C-83A1-F6EECF244321}">
                <p14:modId xmlns:p14="http://schemas.microsoft.com/office/powerpoint/2010/main" val="2429293906"/>
              </p:ext>
            </p:extLst>
          </p:nvPr>
        </p:nvGraphicFramePr>
        <p:xfrm>
          <a:off x="8904312" y="2738565"/>
          <a:ext cx="2201863" cy="858838"/>
        </p:xfrm>
        <a:graphic>
          <a:graphicData uri="http://schemas.openxmlformats.org/presentationml/2006/ole">
            <mc:AlternateContent xmlns:mc="http://schemas.openxmlformats.org/markup-compatibility/2006">
              <mc:Choice xmlns:v="urn:schemas-microsoft-com:vml" Requires="v">
                <p:oleObj spid="_x0000_s699919" name="Equation" r:id="rId13" imgW="1091880" imgH="393480" progId="Equation.3">
                  <p:embed/>
                </p:oleObj>
              </mc:Choice>
              <mc:Fallback>
                <p:oleObj name="Equation" r:id="rId13" imgW="109188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04312" y="2738565"/>
                        <a:ext cx="2201863"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1991948376"/>
              </p:ext>
            </p:extLst>
          </p:nvPr>
        </p:nvGraphicFramePr>
        <p:xfrm>
          <a:off x="1675632" y="3715998"/>
          <a:ext cx="3051175" cy="631825"/>
        </p:xfrm>
        <a:graphic>
          <a:graphicData uri="http://schemas.openxmlformats.org/presentationml/2006/ole">
            <mc:AlternateContent xmlns:mc="http://schemas.openxmlformats.org/markup-compatibility/2006">
              <mc:Choice xmlns:v="urn:schemas-microsoft-com:vml" Requires="v">
                <p:oleObj spid="_x0000_s699920" name="Equation" r:id="rId15" imgW="1739880" imgH="304560" progId="Equation.3">
                  <p:embed/>
                </p:oleObj>
              </mc:Choice>
              <mc:Fallback>
                <p:oleObj name="Equation" r:id="rId15" imgW="1739880" imgH="3045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5632" y="3715998"/>
                        <a:ext cx="3051175"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3399579645"/>
              </p:ext>
            </p:extLst>
          </p:nvPr>
        </p:nvGraphicFramePr>
        <p:xfrm>
          <a:off x="1675632" y="4509120"/>
          <a:ext cx="533400" cy="473075"/>
        </p:xfrm>
        <a:graphic>
          <a:graphicData uri="http://schemas.openxmlformats.org/presentationml/2006/ole">
            <mc:AlternateContent xmlns:mc="http://schemas.openxmlformats.org/markup-compatibility/2006">
              <mc:Choice xmlns:v="urn:schemas-microsoft-com:vml" Requires="v">
                <p:oleObj spid="_x0000_s699921" name="Equation" r:id="rId17" imgW="241200" imgH="203040" progId="Equation.3">
                  <p:embed/>
                </p:oleObj>
              </mc:Choice>
              <mc:Fallback>
                <p:oleObj name="Equation" r:id="rId17" imgW="2412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5632" y="4509120"/>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978336217"/>
              </p:ext>
            </p:extLst>
          </p:nvPr>
        </p:nvGraphicFramePr>
        <p:xfrm>
          <a:off x="2371115" y="4273022"/>
          <a:ext cx="4114800" cy="895350"/>
        </p:xfrm>
        <a:graphic>
          <a:graphicData uri="http://schemas.openxmlformats.org/presentationml/2006/ole">
            <mc:AlternateContent xmlns:mc="http://schemas.openxmlformats.org/markup-compatibility/2006">
              <mc:Choice xmlns:v="urn:schemas-microsoft-com:vml" Requires="v">
                <p:oleObj spid="_x0000_s699922" name="Equation" r:id="rId18" imgW="2489040" imgH="431640" progId="Equation.3">
                  <p:embed/>
                </p:oleObj>
              </mc:Choice>
              <mc:Fallback>
                <p:oleObj name="Equation" r:id="rId18" imgW="2489040" imgH="4316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71115" y="4273022"/>
                        <a:ext cx="411480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22"/>
          <p:cNvGraphicFramePr>
            <a:graphicFrameLocks noChangeAspect="1"/>
          </p:cNvGraphicFramePr>
          <p:nvPr>
            <p:extLst>
              <p:ext uri="{D42A27DB-BD31-4B8C-83A1-F6EECF244321}">
                <p14:modId xmlns:p14="http://schemas.microsoft.com/office/powerpoint/2010/main" val="205141067"/>
              </p:ext>
            </p:extLst>
          </p:nvPr>
        </p:nvGraphicFramePr>
        <p:xfrm>
          <a:off x="6647998" y="4560713"/>
          <a:ext cx="469900" cy="369888"/>
        </p:xfrm>
        <a:graphic>
          <a:graphicData uri="http://schemas.openxmlformats.org/presentationml/2006/ole">
            <mc:AlternateContent xmlns:mc="http://schemas.openxmlformats.org/markup-compatibility/2006">
              <mc:Choice xmlns:v="urn:schemas-microsoft-com:vml" Requires="v">
                <p:oleObj spid="_x0000_s699923" name="Equation" r:id="rId20" imgW="241200" imgH="177480" progId="Equation.3">
                  <p:embed/>
                </p:oleObj>
              </mc:Choice>
              <mc:Fallback>
                <p:oleObj name="Equation" r:id="rId20" imgW="241200" imgH="177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47998" y="4560713"/>
                        <a:ext cx="469900" cy="369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479926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7"/>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12"/>
                                        </p:tgtEl>
                                        <p:attrNameLst>
                                          <p:attrName>style.visibility</p:attrName>
                                        </p:attrNameLst>
                                      </p:cBhvr>
                                      <p:to>
                                        <p:strVal val="visible"/>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extLst>
              <p:ext uri="{D42A27DB-BD31-4B8C-83A1-F6EECF244321}">
                <p14:modId xmlns:p14="http://schemas.microsoft.com/office/powerpoint/2010/main" val="3260510536"/>
              </p:ext>
            </p:extLst>
          </p:nvPr>
        </p:nvGraphicFramePr>
        <p:xfrm>
          <a:off x="1600808" y="1795935"/>
          <a:ext cx="1890713" cy="823913"/>
        </p:xfrm>
        <a:graphic>
          <a:graphicData uri="http://schemas.openxmlformats.org/presentationml/2006/ole">
            <mc:AlternateContent xmlns:mc="http://schemas.openxmlformats.org/markup-compatibility/2006">
              <mc:Choice xmlns:v="urn:schemas-microsoft-com:vml" Requires="v">
                <p:oleObj spid="_x0000_s701147" name="Equation" r:id="rId3" imgW="901440" imgH="393480" progId="Equation.3">
                  <p:embed/>
                </p:oleObj>
              </mc:Choice>
              <mc:Fallback>
                <p:oleObj name="Equation" r:id="rId3" imgW="9014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808" y="1795935"/>
                        <a:ext cx="1890713"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3734894540"/>
              </p:ext>
            </p:extLst>
          </p:nvPr>
        </p:nvGraphicFramePr>
        <p:xfrm>
          <a:off x="1415480" y="1292697"/>
          <a:ext cx="1404938" cy="503238"/>
        </p:xfrm>
        <a:graphic>
          <a:graphicData uri="http://schemas.openxmlformats.org/presentationml/2006/ole">
            <mc:AlternateContent xmlns:mc="http://schemas.openxmlformats.org/markup-compatibility/2006">
              <mc:Choice xmlns:v="urn:schemas-microsoft-com:vml" Requires="v">
                <p:oleObj spid="_x0000_s701148" name="Equation" r:id="rId5" imgW="634680" imgH="215640" progId="Equation.3">
                  <p:embed/>
                </p:oleObj>
              </mc:Choice>
              <mc:Fallback>
                <p:oleObj name="Equation" r:id="rId5" imgW="6346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5480" y="1292697"/>
                        <a:ext cx="140493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1404243209"/>
              </p:ext>
            </p:extLst>
          </p:nvPr>
        </p:nvGraphicFramePr>
        <p:xfrm>
          <a:off x="1943471" y="2738651"/>
          <a:ext cx="533400" cy="473075"/>
        </p:xfrm>
        <a:graphic>
          <a:graphicData uri="http://schemas.openxmlformats.org/presentationml/2006/ole">
            <mc:AlternateContent xmlns:mc="http://schemas.openxmlformats.org/markup-compatibility/2006">
              <mc:Choice xmlns:v="urn:schemas-microsoft-com:vml" Requires="v">
                <p:oleObj spid="_x0000_s701149" name="Equation" r:id="rId7" imgW="241200" imgH="203040" progId="Equation.3">
                  <p:embed/>
                </p:oleObj>
              </mc:Choice>
              <mc:Fallback>
                <p:oleObj name="Equation" r:id="rId7" imgW="2412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3471" y="2738651"/>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56283742"/>
              </p:ext>
            </p:extLst>
          </p:nvPr>
        </p:nvGraphicFramePr>
        <p:xfrm>
          <a:off x="2553072" y="2586251"/>
          <a:ext cx="1463675" cy="823913"/>
        </p:xfrm>
        <a:graphic>
          <a:graphicData uri="http://schemas.openxmlformats.org/presentationml/2006/ole">
            <mc:AlternateContent xmlns:mc="http://schemas.openxmlformats.org/markup-compatibility/2006">
              <mc:Choice xmlns:v="urn:schemas-microsoft-com:vml" Requires="v">
                <p:oleObj spid="_x0000_s701150" name="Equation" r:id="rId9" imgW="698400" imgH="393480" progId="Equation.3">
                  <p:embed/>
                </p:oleObj>
              </mc:Choice>
              <mc:Fallback>
                <p:oleObj name="Equation" r:id="rId9" imgW="69840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3072" y="2586251"/>
                        <a:ext cx="1463675"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5"/>
          <p:cNvGrpSpPr>
            <a:grpSpLocks/>
          </p:cNvGrpSpPr>
          <p:nvPr/>
        </p:nvGrpSpPr>
        <p:grpSpPr bwMode="auto">
          <a:xfrm>
            <a:off x="4153271" y="2738650"/>
            <a:ext cx="901700" cy="304800"/>
            <a:chOff x="1968" y="1440"/>
            <a:chExt cx="568" cy="192"/>
          </a:xfrm>
        </p:grpSpPr>
        <p:sp>
          <p:nvSpPr>
            <p:cNvPr id="10" name="Line 6"/>
            <p:cNvSpPr>
              <a:spLocks noChangeShapeType="1"/>
            </p:cNvSpPr>
            <p:nvPr/>
          </p:nvSpPr>
          <p:spPr bwMode="auto">
            <a:xfrm>
              <a:off x="2016" y="1584"/>
              <a:ext cx="43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7"/>
            <p:cNvSpPr>
              <a:spLocks noChangeShapeType="1"/>
            </p:cNvSpPr>
            <p:nvPr/>
          </p:nvSpPr>
          <p:spPr bwMode="auto">
            <a:xfrm>
              <a:off x="2016" y="1632"/>
              <a:ext cx="43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12" name="Object 8"/>
            <p:cNvGraphicFramePr>
              <a:graphicFrameLocks noChangeAspect="1"/>
            </p:cNvGraphicFramePr>
            <p:nvPr/>
          </p:nvGraphicFramePr>
          <p:xfrm>
            <a:off x="1968" y="1440"/>
            <a:ext cx="568" cy="152"/>
          </p:xfrm>
          <a:graphic>
            <a:graphicData uri="http://schemas.openxmlformats.org/presentationml/2006/ole">
              <mc:AlternateContent xmlns:mc="http://schemas.openxmlformats.org/markup-compatibility/2006">
                <mc:Choice xmlns:v="urn:schemas-microsoft-com:vml" Requires="v">
                  <p:oleObj spid="_x0000_s701151" name="Equation" r:id="rId11" imgW="698400" imgH="177480" progId="Equation.3">
                    <p:embed/>
                  </p:oleObj>
                </mc:Choice>
                <mc:Fallback>
                  <p:oleObj name="Equation" r:id="rId11" imgW="6984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8" y="1440"/>
                          <a:ext cx="568" cy="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3" name="Object 9"/>
          <p:cNvGraphicFramePr>
            <a:graphicFrameLocks noChangeAspect="1"/>
          </p:cNvGraphicFramePr>
          <p:nvPr>
            <p:extLst>
              <p:ext uri="{D42A27DB-BD31-4B8C-83A1-F6EECF244321}">
                <p14:modId xmlns:p14="http://schemas.microsoft.com/office/powerpoint/2010/main" val="1482882652"/>
              </p:ext>
            </p:extLst>
          </p:nvPr>
        </p:nvGraphicFramePr>
        <p:xfrm>
          <a:off x="5067671" y="2586251"/>
          <a:ext cx="1676400" cy="904875"/>
        </p:xfrm>
        <a:graphic>
          <a:graphicData uri="http://schemas.openxmlformats.org/presentationml/2006/ole">
            <mc:AlternateContent xmlns:mc="http://schemas.openxmlformats.org/markup-compatibility/2006">
              <mc:Choice xmlns:v="urn:schemas-microsoft-com:vml" Requires="v">
                <p:oleObj spid="_x0000_s701152" name="Equation" r:id="rId13" imgW="799920" imgH="431640" progId="Equation.3">
                  <p:embed/>
                </p:oleObj>
              </mc:Choice>
              <mc:Fallback>
                <p:oleObj name="Equation" r:id="rId13" imgW="799920" imgH="431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7671" y="2586251"/>
                        <a:ext cx="1676400"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0"/>
          <p:cNvGraphicFramePr>
            <a:graphicFrameLocks noChangeAspect="1"/>
          </p:cNvGraphicFramePr>
          <p:nvPr>
            <p:extLst>
              <p:ext uri="{D42A27DB-BD31-4B8C-83A1-F6EECF244321}">
                <p14:modId xmlns:p14="http://schemas.microsoft.com/office/powerpoint/2010/main" val="3597868274"/>
              </p:ext>
            </p:extLst>
          </p:nvPr>
        </p:nvGraphicFramePr>
        <p:xfrm>
          <a:off x="6744072" y="2586250"/>
          <a:ext cx="1357313" cy="825500"/>
        </p:xfrm>
        <a:graphic>
          <a:graphicData uri="http://schemas.openxmlformats.org/presentationml/2006/ole">
            <mc:AlternateContent xmlns:mc="http://schemas.openxmlformats.org/markup-compatibility/2006">
              <mc:Choice xmlns:v="urn:schemas-microsoft-com:vml" Requires="v">
                <p:oleObj spid="_x0000_s701153" name="Equation" r:id="rId15" imgW="647640" imgH="393480" progId="Equation.3">
                  <p:embed/>
                </p:oleObj>
              </mc:Choice>
              <mc:Fallback>
                <p:oleObj name="Equation" r:id="rId15" imgW="64764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44072" y="2586250"/>
                        <a:ext cx="1357313"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1"/>
          <p:cNvGraphicFramePr>
            <a:graphicFrameLocks noChangeAspect="1"/>
          </p:cNvGraphicFramePr>
          <p:nvPr>
            <p:extLst>
              <p:ext uri="{D42A27DB-BD31-4B8C-83A1-F6EECF244321}">
                <p14:modId xmlns:p14="http://schemas.microsoft.com/office/powerpoint/2010/main" val="2463943265"/>
              </p:ext>
            </p:extLst>
          </p:nvPr>
        </p:nvGraphicFramePr>
        <p:xfrm>
          <a:off x="8102971" y="2598950"/>
          <a:ext cx="1066800" cy="825500"/>
        </p:xfrm>
        <a:graphic>
          <a:graphicData uri="http://schemas.openxmlformats.org/presentationml/2006/ole">
            <mc:AlternateContent xmlns:mc="http://schemas.openxmlformats.org/markup-compatibility/2006">
              <mc:Choice xmlns:v="urn:schemas-microsoft-com:vml" Requires="v">
                <p:oleObj spid="_x0000_s701154" name="Equation" r:id="rId17" imgW="482400" imgH="393480" progId="Equation.3">
                  <p:embed/>
                </p:oleObj>
              </mc:Choice>
              <mc:Fallback>
                <p:oleObj name="Equation" r:id="rId17" imgW="48240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02971" y="2598950"/>
                        <a:ext cx="10668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2361984574"/>
              </p:ext>
            </p:extLst>
          </p:nvPr>
        </p:nvGraphicFramePr>
        <p:xfrm>
          <a:off x="9245971" y="2598950"/>
          <a:ext cx="482600" cy="825500"/>
        </p:xfrm>
        <a:graphic>
          <a:graphicData uri="http://schemas.openxmlformats.org/presentationml/2006/ole">
            <mc:AlternateContent xmlns:mc="http://schemas.openxmlformats.org/markup-compatibility/2006">
              <mc:Choice xmlns:v="urn:schemas-microsoft-com:vml" Requires="v">
                <p:oleObj spid="_x0000_s701155" name="Equation" r:id="rId19" imgW="266400" imgH="393480" progId="Equation.3">
                  <p:embed/>
                </p:oleObj>
              </mc:Choice>
              <mc:Fallback>
                <p:oleObj name="Equation" r:id="rId19" imgW="266400" imgH="393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45971" y="2598950"/>
                        <a:ext cx="482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3"/>
          <p:cNvGraphicFramePr>
            <a:graphicFrameLocks noChangeAspect="1"/>
          </p:cNvGraphicFramePr>
          <p:nvPr>
            <p:extLst>
              <p:ext uri="{D42A27DB-BD31-4B8C-83A1-F6EECF244321}">
                <p14:modId xmlns:p14="http://schemas.microsoft.com/office/powerpoint/2010/main" val="2430516847"/>
              </p:ext>
            </p:extLst>
          </p:nvPr>
        </p:nvGraphicFramePr>
        <p:xfrm>
          <a:off x="1600808" y="3470368"/>
          <a:ext cx="2554288" cy="904875"/>
        </p:xfrm>
        <a:graphic>
          <a:graphicData uri="http://schemas.openxmlformats.org/presentationml/2006/ole">
            <mc:AlternateContent xmlns:mc="http://schemas.openxmlformats.org/markup-compatibility/2006">
              <mc:Choice xmlns:v="urn:schemas-microsoft-com:vml" Requires="v">
                <p:oleObj spid="_x0000_s701156" name="Equation" r:id="rId21" imgW="1218960" imgH="431640" progId="Equation.3">
                  <p:embed/>
                </p:oleObj>
              </mc:Choice>
              <mc:Fallback>
                <p:oleObj name="Equation" r:id="rId21" imgW="1218960" imgH="431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00808" y="3470368"/>
                        <a:ext cx="2554288"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5"/>
          <p:cNvGraphicFramePr>
            <a:graphicFrameLocks noChangeAspect="1"/>
          </p:cNvGraphicFramePr>
          <p:nvPr>
            <p:extLst>
              <p:ext uri="{D42A27DB-BD31-4B8C-83A1-F6EECF244321}">
                <p14:modId xmlns:p14="http://schemas.microsoft.com/office/powerpoint/2010/main" val="2256996322"/>
              </p:ext>
            </p:extLst>
          </p:nvPr>
        </p:nvGraphicFramePr>
        <p:xfrm>
          <a:off x="1908448" y="4603843"/>
          <a:ext cx="533400" cy="473075"/>
        </p:xfrm>
        <a:graphic>
          <a:graphicData uri="http://schemas.openxmlformats.org/presentationml/2006/ole">
            <mc:AlternateContent xmlns:mc="http://schemas.openxmlformats.org/markup-compatibility/2006">
              <mc:Choice xmlns:v="urn:schemas-microsoft-com:vml" Requires="v">
                <p:oleObj spid="_x0000_s701157" name="Equation" r:id="rId23" imgW="241200" imgH="203040" progId="Equation.3">
                  <p:embed/>
                </p:oleObj>
              </mc:Choice>
              <mc:Fallback>
                <p:oleObj name="Equation" r:id="rId23" imgW="2412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448" y="4603843"/>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6"/>
          <p:cNvGraphicFramePr>
            <a:graphicFrameLocks noChangeAspect="1"/>
          </p:cNvGraphicFramePr>
          <p:nvPr>
            <p:extLst>
              <p:ext uri="{D42A27DB-BD31-4B8C-83A1-F6EECF244321}">
                <p14:modId xmlns:p14="http://schemas.microsoft.com/office/powerpoint/2010/main" val="1172499271"/>
              </p:ext>
            </p:extLst>
          </p:nvPr>
        </p:nvGraphicFramePr>
        <p:xfrm>
          <a:off x="2710233" y="4341646"/>
          <a:ext cx="3195638" cy="904875"/>
        </p:xfrm>
        <a:graphic>
          <a:graphicData uri="http://schemas.openxmlformats.org/presentationml/2006/ole">
            <mc:AlternateContent xmlns:mc="http://schemas.openxmlformats.org/markup-compatibility/2006">
              <mc:Choice xmlns:v="urn:schemas-microsoft-com:vml" Requires="v">
                <p:oleObj spid="_x0000_s701158" name="Equation" r:id="rId24" imgW="1523880" imgH="431640" progId="Equation.3">
                  <p:embed/>
                </p:oleObj>
              </mc:Choice>
              <mc:Fallback>
                <p:oleObj name="Equation" r:id="rId24" imgW="1523880" imgH="431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10233" y="4341646"/>
                        <a:ext cx="3195638"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12275570"/>
              </p:ext>
            </p:extLst>
          </p:nvPr>
        </p:nvGraphicFramePr>
        <p:xfrm>
          <a:off x="5997878" y="4343295"/>
          <a:ext cx="3727450" cy="904875"/>
        </p:xfrm>
        <a:graphic>
          <a:graphicData uri="http://schemas.openxmlformats.org/presentationml/2006/ole">
            <mc:AlternateContent xmlns:mc="http://schemas.openxmlformats.org/markup-compatibility/2006">
              <mc:Choice xmlns:v="urn:schemas-microsoft-com:vml" Requires="v">
                <p:oleObj spid="_x0000_s701159" name="Equation" r:id="rId26" imgW="1777680" imgH="431640" progId="Equation.3">
                  <p:embed/>
                </p:oleObj>
              </mc:Choice>
              <mc:Fallback>
                <p:oleObj name="Equation" r:id="rId26" imgW="1777680" imgH="4316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997878" y="4343295"/>
                        <a:ext cx="3727450"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8"/>
          <p:cNvGraphicFramePr>
            <a:graphicFrameLocks noChangeAspect="1"/>
          </p:cNvGraphicFramePr>
          <p:nvPr>
            <p:extLst>
              <p:ext uri="{D42A27DB-BD31-4B8C-83A1-F6EECF244321}">
                <p14:modId xmlns:p14="http://schemas.microsoft.com/office/powerpoint/2010/main" val="4133772149"/>
              </p:ext>
            </p:extLst>
          </p:nvPr>
        </p:nvGraphicFramePr>
        <p:xfrm>
          <a:off x="2688002" y="5138451"/>
          <a:ext cx="2449513" cy="1196975"/>
        </p:xfrm>
        <a:graphic>
          <a:graphicData uri="http://schemas.openxmlformats.org/presentationml/2006/ole">
            <mc:AlternateContent xmlns:mc="http://schemas.openxmlformats.org/markup-compatibility/2006">
              <mc:Choice xmlns:v="urn:schemas-microsoft-com:vml" Requires="v">
                <p:oleObj spid="_x0000_s701160" name="Equation" r:id="rId28" imgW="1168200" imgH="571320" progId="Equation.3">
                  <p:embed/>
                </p:oleObj>
              </mc:Choice>
              <mc:Fallback>
                <p:oleObj name="Equation" r:id="rId28" imgW="1168200" imgH="57132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688002" y="5138451"/>
                        <a:ext cx="2449513" cy="119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343826459"/>
              </p:ext>
            </p:extLst>
          </p:nvPr>
        </p:nvGraphicFramePr>
        <p:xfrm>
          <a:off x="5137515" y="5511513"/>
          <a:ext cx="693738" cy="823913"/>
        </p:xfrm>
        <a:graphic>
          <a:graphicData uri="http://schemas.openxmlformats.org/presentationml/2006/ole">
            <mc:AlternateContent xmlns:mc="http://schemas.openxmlformats.org/markup-compatibility/2006">
              <mc:Choice xmlns:v="urn:schemas-microsoft-com:vml" Requires="v">
                <p:oleObj spid="_x0000_s701161" name="Equation" r:id="rId30" imgW="330120" imgH="393480" progId="Equation.3">
                  <p:embed/>
                </p:oleObj>
              </mc:Choice>
              <mc:Fallback>
                <p:oleObj name="Equation" r:id="rId30" imgW="330120" imgH="3934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137515" y="5511513"/>
                        <a:ext cx="693738"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987370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1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499"/>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1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2658" name="Object 2"/>
          <p:cNvGraphicFramePr>
            <a:graphicFrameLocks noChangeAspect="1"/>
          </p:cNvGraphicFramePr>
          <p:nvPr>
            <p:extLst>
              <p:ext uri="{D42A27DB-BD31-4B8C-83A1-F6EECF244321}">
                <p14:modId xmlns:p14="http://schemas.microsoft.com/office/powerpoint/2010/main" val="899751726"/>
              </p:ext>
            </p:extLst>
          </p:nvPr>
        </p:nvGraphicFramePr>
        <p:xfrm>
          <a:off x="1142851" y="1130349"/>
          <a:ext cx="1947317" cy="721229"/>
        </p:xfrm>
        <a:graphic>
          <a:graphicData uri="http://schemas.openxmlformats.org/presentationml/2006/ole">
            <mc:AlternateContent xmlns:mc="http://schemas.openxmlformats.org/markup-compatibility/2006">
              <mc:Choice xmlns:v="urn:schemas-microsoft-com:vml" Requires="v">
                <p:oleObj spid="_x0000_s715164" name="Equation" r:id="rId3" imgW="990360" imgH="393480" progId="Equation.3">
                  <p:embed/>
                </p:oleObj>
              </mc:Choice>
              <mc:Fallback>
                <p:oleObj name="Equation" r:id="rId3" imgW="99036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851" y="1130349"/>
                        <a:ext cx="1947317" cy="721229"/>
                      </a:xfrm>
                      <a:prstGeom prst="rect">
                        <a:avLst/>
                      </a:prstGeom>
                      <a:noFill/>
                      <a:extLst/>
                    </p:spPr>
                  </p:pic>
                </p:oleObj>
              </mc:Fallback>
            </mc:AlternateContent>
          </a:graphicData>
        </a:graphic>
      </p:graphicFrame>
      <p:graphicFrame>
        <p:nvGraphicFramePr>
          <p:cNvPr id="582659" name="Object 3"/>
          <p:cNvGraphicFramePr>
            <a:graphicFrameLocks noChangeAspect="1"/>
          </p:cNvGraphicFramePr>
          <p:nvPr>
            <p:extLst>
              <p:ext uri="{D42A27DB-BD31-4B8C-83A1-F6EECF244321}">
                <p14:modId xmlns:p14="http://schemas.microsoft.com/office/powerpoint/2010/main" val="915690663"/>
              </p:ext>
            </p:extLst>
          </p:nvPr>
        </p:nvGraphicFramePr>
        <p:xfrm>
          <a:off x="2004118" y="1737483"/>
          <a:ext cx="1471539" cy="685663"/>
        </p:xfrm>
        <a:graphic>
          <a:graphicData uri="http://schemas.openxmlformats.org/presentationml/2006/ole">
            <mc:AlternateContent xmlns:mc="http://schemas.openxmlformats.org/markup-compatibility/2006">
              <mc:Choice xmlns:v="urn:schemas-microsoft-com:vml" Requires="v">
                <p:oleObj spid="_x0000_s715165" name="Equation" r:id="rId5" imgW="787320" imgH="393480" progId="Equation.3">
                  <p:embed/>
                </p:oleObj>
              </mc:Choice>
              <mc:Fallback>
                <p:oleObj name="Equation" r:id="rId5" imgW="787320" imgH="3934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4118" y="1737483"/>
                        <a:ext cx="1471539" cy="685663"/>
                      </a:xfrm>
                      <a:prstGeom prst="rect">
                        <a:avLst/>
                      </a:prstGeom>
                      <a:noFill/>
                      <a:extLst/>
                    </p:spPr>
                  </p:pic>
                </p:oleObj>
              </mc:Fallback>
            </mc:AlternateContent>
          </a:graphicData>
        </a:graphic>
      </p:graphicFrame>
      <p:graphicFrame>
        <p:nvGraphicFramePr>
          <p:cNvPr id="582660" name="Object 4"/>
          <p:cNvGraphicFramePr>
            <a:graphicFrameLocks noChangeAspect="1"/>
          </p:cNvGraphicFramePr>
          <p:nvPr>
            <p:extLst>
              <p:ext uri="{D42A27DB-BD31-4B8C-83A1-F6EECF244321}">
                <p14:modId xmlns:p14="http://schemas.microsoft.com/office/powerpoint/2010/main" val="4022633713"/>
              </p:ext>
            </p:extLst>
          </p:nvPr>
        </p:nvGraphicFramePr>
        <p:xfrm>
          <a:off x="3361135" y="1750191"/>
          <a:ext cx="2468388" cy="685663"/>
        </p:xfrm>
        <a:graphic>
          <a:graphicData uri="http://schemas.openxmlformats.org/presentationml/2006/ole">
            <mc:AlternateContent xmlns:mc="http://schemas.openxmlformats.org/markup-compatibility/2006">
              <mc:Choice xmlns:v="urn:schemas-microsoft-com:vml" Requires="v">
                <p:oleObj spid="_x0000_s715166" name="Equation" r:id="rId7" imgW="1320480" imgH="393480" progId="Equation.3">
                  <p:embed/>
                </p:oleObj>
              </mc:Choice>
              <mc:Fallback>
                <p:oleObj name="Equation" r:id="rId7" imgW="1320480" imgH="39348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1135" y="1750191"/>
                        <a:ext cx="2468388" cy="685663"/>
                      </a:xfrm>
                      <a:prstGeom prst="rect">
                        <a:avLst/>
                      </a:prstGeom>
                      <a:noFill/>
                      <a:extLst/>
                    </p:spPr>
                  </p:pic>
                </p:oleObj>
              </mc:Fallback>
            </mc:AlternateContent>
          </a:graphicData>
        </a:graphic>
      </p:graphicFrame>
      <p:graphicFrame>
        <p:nvGraphicFramePr>
          <p:cNvPr id="582661" name="Object 5"/>
          <p:cNvGraphicFramePr>
            <a:graphicFrameLocks noChangeAspect="1"/>
          </p:cNvGraphicFramePr>
          <p:nvPr>
            <p:extLst>
              <p:ext uri="{D42A27DB-BD31-4B8C-83A1-F6EECF244321}">
                <p14:modId xmlns:p14="http://schemas.microsoft.com/office/powerpoint/2010/main" val="2104111922"/>
              </p:ext>
            </p:extLst>
          </p:nvPr>
        </p:nvGraphicFramePr>
        <p:xfrm>
          <a:off x="2012091" y="2435854"/>
          <a:ext cx="2468388" cy="685663"/>
        </p:xfrm>
        <a:graphic>
          <a:graphicData uri="http://schemas.openxmlformats.org/presentationml/2006/ole">
            <mc:AlternateContent xmlns:mc="http://schemas.openxmlformats.org/markup-compatibility/2006">
              <mc:Choice xmlns:v="urn:schemas-microsoft-com:vml" Requires="v">
                <p:oleObj spid="_x0000_s715167" name="Equation" r:id="rId9" imgW="1320480" imgH="393480" progId="Equation.3">
                  <p:embed/>
                </p:oleObj>
              </mc:Choice>
              <mc:Fallback>
                <p:oleObj name="Equation" r:id="rId9" imgW="1320480" imgH="39348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2091" y="2435854"/>
                        <a:ext cx="2468388" cy="685663"/>
                      </a:xfrm>
                      <a:prstGeom prst="rect">
                        <a:avLst/>
                      </a:prstGeom>
                      <a:noFill/>
                      <a:extLst/>
                    </p:spPr>
                  </p:pic>
                </p:oleObj>
              </mc:Fallback>
            </mc:AlternateContent>
          </a:graphicData>
        </a:graphic>
      </p:graphicFrame>
      <p:graphicFrame>
        <p:nvGraphicFramePr>
          <p:cNvPr id="582662" name="Object 6"/>
          <p:cNvGraphicFramePr>
            <a:graphicFrameLocks noChangeAspect="1"/>
          </p:cNvGraphicFramePr>
          <p:nvPr>
            <p:extLst>
              <p:ext uri="{D42A27DB-BD31-4B8C-83A1-F6EECF244321}">
                <p14:modId xmlns:p14="http://schemas.microsoft.com/office/powerpoint/2010/main" val="3649690402"/>
              </p:ext>
            </p:extLst>
          </p:nvPr>
        </p:nvGraphicFramePr>
        <p:xfrm>
          <a:off x="4367250" y="2470895"/>
          <a:ext cx="3156689" cy="685663"/>
        </p:xfrm>
        <a:graphic>
          <a:graphicData uri="http://schemas.openxmlformats.org/presentationml/2006/ole">
            <mc:AlternateContent xmlns:mc="http://schemas.openxmlformats.org/markup-compatibility/2006">
              <mc:Choice xmlns:v="urn:schemas-microsoft-com:vml" Requires="v">
                <p:oleObj spid="_x0000_s715168" name="Equation" r:id="rId11" imgW="1688760" imgH="393480" progId="Equation.3">
                  <p:embed/>
                </p:oleObj>
              </mc:Choice>
              <mc:Fallback>
                <p:oleObj name="Equation" r:id="rId11" imgW="1688760" imgH="39348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7250" y="2470895"/>
                        <a:ext cx="3156689" cy="685663"/>
                      </a:xfrm>
                      <a:prstGeom prst="rect">
                        <a:avLst/>
                      </a:prstGeom>
                      <a:noFill/>
                      <a:extLst/>
                    </p:spPr>
                  </p:pic>
                </p:oleObj>
              </mc:Fallback>
            </mc:AlternateContent>
          </a:graphicData>
        </a:graphic>
      </p:graphicFrame>
      <p:graphicFrame>
        <p:nvGraphicFramePr>
          <p:cNvPr id="582663" name="Object 7"/>
          <p:cNvGraphicFramePr>
            <a:graphicFrameLocks noChangeAspect="1"/>
          </p:cNvGraphicFramePr>
          <p:nvPr>
            <p:extLst>
              <p:ext uri="{D42A27DB-BD31-4B8C-83A1-F6EECF244321}">
                <p14:modId xmlns:p14="http://schemas.microsoft.com/office/powerpoint/2010/main" val="591877052"/>
              </p:ext>
            </p:extLst>
          </p:nvPr>
        </p:nvGraphicFramePr>
        <p:xfrm>
          <a:off x="2004118" y="3156558"/>
          <a:ext cx="3156689" cy="685663"/>
        </p:xfrm>
        <a:graphic>
          <a:graphicData uri="http://schemas.openxmlformats.org/presentationml/2006/ole">
            <mc:AlternateContent xmlns:mc="http://schemas.openxmlformats.org/markup-compatibility/2006">
              <mc:Choice xmlns:v="urn:schemas-microsoft-com:vml" Requires="v">
                <p:oleObj spid="_x0000_s715169" name="Equation" r:id="rId13" imgW="1688760" imgH="393480" progId="Equation.3">
                  <p:embed/>
                </p:oleObj>
              </mc:Choice>
              <mc:Fallback>
                <p:oleObj name="Equation" r:id="rId13" imgW="1688760" imgH="39348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4118" y="3156558"/>
                        <a:ext cx="3156689" cy="685663"/>
                      </a:xfrm>
                      <a:prstGeom prst="rect">
                        <a:avLst/>
                      </a:prstGeom>
                      <a:noFill/>
                      <a:extLst/>
                    </p:spPr>
                  </p:pic>
                </p:oleObj>
              </mc:Fallback>
            </mc:AlternateContent>
          </a:graphicData>
        </a:graphic>
      </p:graphicFrame>
      <p:graphicFrame>
        <p:nvGraphicFramePr>
          <p:cNvPr id="582664" name="Object 8"/>
          <p:cNvGraphicFramePr>
            <a:graphicFrameLocks noChangeAspect="1"/>
          </p:cNvGraphicFramePr>
          <p:nvPr>
            <p:extLst>
              <p:ext uri="{D42A27DB-BD31-4B8C-83A1-F6EECF244321}">
                <p14:modId xmlns:p14="http://schemas.microsoft.com/office/powerpoint/2010/main" val="4291849617"/>
              </p:ext>
            </p:extLst>
          </p:nvPr>
        </p:nvGraphicFramePr>
        <p:xfrm>
          <a:off x="2022420" y="3902879"/>
          <a:ext cx="949380" cy="353380"/>
        </p:xfrm>
        <a:graphic>
          <a:graphicData uri="http://schemas.openxmlformats.org/presentationml/2006/ole">
            <mc:AlternateContent xmlns:mc="http://schemas.openxmlformats.org/markup-compatibility/2006">
              <mc:Choice xmlns:v="urn:schemas-microsoft-com:vml" Requires="v">
                <p:oleObj spid="_x0000_s715170" name="Equation" r:id="rId15" imgW="507960" imgH="203040" progId="Equation.3">
                  <p:embed/>
                </p:oleObj>
              </mc:Choice>
              <mc:Fallback>
                <p:oleObj name="Equation" r:id="rId15" imgW="507960" imgH="203040"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22420" y="3902879"/>
                        <a:ext cx="949380" cy="353380"/>
                      </a:xfrm>
                      <a:prstGeom prst="rect">
                        <a:avLst/>
                      </a:prstGeom>
                      <a:noFill/>
                      <a:extLst/>
                    </p:spPr>
                  </p:pic>
                </p:oleObj>
              </mc:Fallback>
            </mc:AlternateContent>
          </a:graphicData>
        </a:graphic>
      </p:graphicFrame>
      <p:graphicFrame>
        <p:nvGraphicFramePr>
          <p:cNvPr id="582665" name="Object 9"/>
          <p:cNvGraphicFramePr>
            <a:graphicFrameLocks noChangeAspect="1"/>
          </p:cNvGraphicFramePr>
          <p:nvPr>
            <p:extLst>
              <p:ext uri="{D42A27DB-BD31-4B8C-83A1-F6EECF244321}">
                <p14:modId xmlns:p14="http://schemas.microsoft.com/office/powerpoint/2010/main" val="3080628129"/>
              </p:ext>
            </p:extLst>
          </p:nvPr>
        </p:nvGraphicFramePr>
        <p:xfrm>
          <a:off x="3037968" y="3950214"/>
          <a:ext cx="403487" cy="287452"/>
        </p:xfrm>
        <a:graphic>
          <a:graphicData uri="http://schemas.openxmlformats.org/presentationml/2006/ole">
            <mc:AlternateContent xmlns:mc="http://schemas.openxmlformats.org/markup-compatibility/2006">
              <mc:Choice xmlns:v="urn:schemas-microsoft-com:vml" Requires="v">
                <p:oleObj spid="_x0000_s715171" name="Equation" r:id="rId17" imgW="215640" imgH="164880" progId="Equation.3">
                  <p:embed/>
                </p:oleObj>
              </mc:Choice>
              <mc:Fallback>
                <p:oleObj name="Equation" r:id="rId17" imgW="215640" imgH="164880" progId="Equation.3">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37968" y="3950214"/>
                        <a:ext cx="403487" cy="287452"/>
                      </a:xfrm>
                      <a:prstGeom prst="rect">
                        <a:avLst/>
                      </a:prstGeom>
                      <a:noFill/>
                      <a:extLst/>
                    </p:spPr>
                  </p:pic>
                </p:oleObj>
              </mc:Fallback>
            </mc:AlternateContent>
          </a:graphicData>
        </a:graphic>
      </p:graphicFrame>
      <p:graphicFrame>
        <p:nvGraphicFramePr>
          <p:cNvPr id="582666" name="Object 10"/>
          <p:cNvGraphicFramePr>
            <a:graphicFrameLocks noChangeAspect="1"/>
          </p:cNvGraphicFramePr>
          <p:nvPr>
            <p:extLst>
              <p:ext uri="{D42A27DB-BD31-4B8C-83A1-F6EECF244321}">
                <p14:modId xmlns:p14="http://schemas.microsoft.com/office/powerpoint/2010/main" val="1521519685"/>
              </p:ext>
            </p:extLst>
          </p:nvPr>
        </p:nvGraphicFramePr>
        <p:xfrm>
          <a:off x="1143658" y="4117674"/>
          <a:ext cx="2231043" cy="708080"/>
        </p:xfrm>
        <a:graphic>
          <a:graphicData uri="http://schemas.openxmlformats.org/presentationml/2006/ole">
            <mc:AlternateContent xmlns:mc="http://schemas.openxmlformats.org/markup-compatibility/2006">
              <mc:Choice xmlns:v="urn:schemas-microsoft-com:vml" Requires="v">
                <p:oleObj spid="_x0000_s715172" name="Equation" r:id="rId19" imgW="1193760" imgH="406080" progId="Equation.3">
                  <p:embed/>
                </p:oleObj>
              </mc:Choice>
              <mc:Fallback>
                <p:oleObj name="Equation" r:id="rId19" imgW="1193760" imgH="406080" progId="Equation.3">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43658" y="4117674"/>
                        <a:ext cx="2231043" cy="708080"/>
                      </a:xfrm>
                      <a:prstGeom prst="rect">
                        <a:avLst/>
                      </a:prstGeom>
                      <a:noFill/>
                      <a:extLst/>
                    </p:spPr>
                  </p:pic>
                </p:oleObj>
              </mc:Fallback>
            </mc:AlternateContent>
          </a:graphicData>
        </a:graphic>
      </p:graphicFrame>
      <p:graphicFrame>
        <p:nvGraphicFramePr>
          <p:cNvPr id="582667" name="Object 11"/>
          <p:cNvGraphicFramePr>
            <a:graphicFrameLocks noChangeAspect="1"/>
          </p:cNvGraphicFramePr>
          <p:nvPr>
            <p:extLst>
              <p:ext uri="{D42A27DB-BD31-4B8C-83A1-F6EECF244321}">
                <p14:modId xmlns:p14="http://schemas.microsoft.com/office/powerpoint/2010/main" val="1990472238"/>
              </p:ext>
            </p:extLst>
          </p:nvPr>
        </p:nvGraphicFramePr>
        <p:xfrm>
          <a:off x="1487407" y="4893568"/>
          <a:ext cx="443044" cy="392938"/>
        </p:xfrm>
        <a:graphic>
          <a:graphicData uri="http://schemas.openxmlformats.org/presentationml/2006/ole">
            <mc:AlternateContent xmlns:mc="http://schemas.openxmlformats.org/markup-compatibility/2006">
              <mc:Choice xmlns:v="urn:schemas-microsoft-com:vml" Requires="v">
                <p:oleObj spid="_x0000_s715173" name="Equation" r:id="rId21" imgW="241200" imgH="203040" progId="Equation.3">
                  <p:embed/>
                </p:oleObj>
              </mc:Choice>
              <mc:Fallback>
                <p:oleObj name="Equation" r:id="rId21" imgW="241200" imgH="203040" progId="Equation.3">
                  <p:embed/>
                  <p:pic>
                    <p:nvPicPr>
                      <p:cNvPr id="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87407" y="4893568"/>
                        <a:ext cx="443044" cy="392938"/>
                      </a:xfrm>
                      <a:prstGeom prst="rect">
                        <a:avLst/>
                      </a:prstGeom>
                      <a:noFill/>
                      <a:extLst/>
                    </p:spPr>
                  </p:pic>
                </p:oleObj>
              </mc:Fallback>
            </mc:AlternateContent>
          </a:graphicData>
        </a:graphic>
      </p:graphicFrame>
      <p:graphicFrame>
        <p:nvGraphicFramePr>
          <p:cNvPr id="582668" name="Object 12"/>
          <p:cNvGraphicFramePr>
            <a:graphicFrameLocks noChangeAspect="1"/>
          </p:cNvGraphicFramePr>
          <p:nvPr>
            <p:extLst>
              <p:ext uri="{D42A27DB-BD31-4B8C-83A1-F6EECF244321}">
                <p14:modId xmlns:p14="http://schemas.microsoft.com/office/powerpoint/2010/main" val="1225271173"/>
              </p:ext>
            </p:extLst>
          </p:nvPr>
        </p:nvGraphicFramePr>
        <p:xfrm>
          <a:off x="2578151" y="4664093"/>
          <a:ext cx="2444654" cy="752912"/>
        </p:xfrm>
        <a:graphic>
          <a:graphicData uri="http://schemas.openxmlformats.org/presentationml/2006/ole">
            <mc:AlternateContent xmlns:mc="http://schemas.openxmlformats.org/markup-compatibility/2006">
              <mc:Choice xmlns:v="urn:schemas-microsoft-com:vml" Requires="v">
                <p:oleObj spid="_x0000_s715174" name="Equation" r:id="rId23" imgW="1307880" imgH="431640" progId="Equation.3">
                  <p:embed/>
                </p:oleObj>
              </mc:Choice>
              <mc:Fallback>
                <p:oleObj name="Equation" r:id="rId23" imgW="1307880" imgH="431640" progId="Equation.3">
                  <p:embed/>
                  <p:pic>
                    <p:nvPicPr>
                      <p:cNvPr id="0"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78151" y="4664093"/>
                        <a:ext cx="2444654" cy="752912"/>
                      </a:xfrm>
                      <a:prstGeom prst="rect">
                        <a:avLst/>
                      </a:prstGeom>
                      <a:noFill/>
                      <a:extLst/>
                    </p:spPr>
                  </p:pic>
                </p:oleObj>
              </mc:Fallback>
            </mc:AlternateContent>
          </a:graphicData>
        </a:graphic>
      </p:graphicFrame>
      <p:graphicFrame>
        <p:nvGraphicFramePr>
          <p:cNvPr id="582669" name="Object 13"/>
          <p:cNvGraphicFramePr>
            <a:graphicFrameLocks noChangeAspect="1"/>
          </p:cNvGraphicFramePr>
          <p:nvPr>
            <p:extLst>
              <p:ext uri="{D42A27DB-BD31-4B8C-83A1-F6EECF244321}">
                <p14:modId xmlns:p14="http://schemas.microsoft.com/office/powerpoint/2010/main" val="1901984887"/>
              </p:ext>
            </p:extLst>
          </p:nvPr>
        </p:nvGraphicFramePr>
        <p:xfrm>
          <a:off x="4962771" y="4664094"/>
          <a:ext cx="2136105" cy="752911"/>
        </p:xfrm>
        <a:graphic>
          <a:graphicData uri="http://schemas.openxmlformats.org/presentationml/2006/ole">
            <mc:AlternateContent xmlns:mc="http://schemas.openxmlformats.org/markup-compatibility/2006">
              <mc:Choice xmlns:v="urn:schemas-microsoft-com:vml" Requires="v">
                <p:oleObj spid="_x0000_s715175" name="Equation" r:id="rId25" imgW="1143000" imgH="431640" progId="Equation.3">
                  <p:embed/>
                </p:oleObj>
              </mc:Choice>
              <mc:Fallback>
                <p:oleObj name="Equation" r:id="rId25" imgW="1143000" imgH="431640" progId="Equation.3">
                  <p:embed/>
                  <p:pic>
                    <p:nvPicPr>
                      <p:cNvPr id="0" name="Object 1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62771" y="4664094"/>
                        <a:ext cx="2136105" cy="752911"/>
                      </a:xfrm>
                      <a:prstGeom prst="rect">
                        <a:avLst/>
                      </a:prstGeom>
                      <a:noFill/>
                      <a:extLst/>
                    </p:spPr>
                  </p:pic>
                </p:oleObj>
              </mc:Fallback>
            </mc:AlternateContent>
          </a:graphicData>
        </a:graphic>
      </p:graphicFrame>
      <p:graphicFrame>
        <p:nvGraphicFramePr>
          <p:cNvPr id="582670" name="Object 14"/>
          <p:cNvGraphicFramePr>
            <a:graphicFrameLocks noChangeAspect="1"/>
          </p:cNvGraphicFramePr>
          <p:nvPr>
            <p:extLst>
              <p:ext uri="{D42A27DB-BD31-4B8C-83A1-F6EECF244321}">
                <p14:modId xmlns:p14="http://schemas.microsoft.com/office/powerpoint/2010/main" val="397926055"/>
              </p:ext>
            </p:extLst>
          </p:nvPr>
        </p:nvGraphicFramePr>
        <p:xfrm>
          <a:off x="2009853" y="4912687"/>
          <a:ext cx="640832" cy="354700"/>
        </p:xfrm>
        <a:graphic>
          <a:graphicData uri="http://schemas.openxmlformats.org/presentationml/2006/ole">
            <mc:AlternateContent xmlns:mc="http://schemas.openxmlformats.org/markup-compatibility/2006">
              <mc:Choice xmlns:v="urn:schemas-microsoft-com:vml" Requires="v">
                <p:oleObj spid="_x0000_s715176" name="Equation" r:id="rId27" imgW="342720" imgH="203040" progId="Equation.3">
                  <p:embed/>
                </p:oleObj>
              </mc:Choice>
              <mc:Fallback>
                <p:oleObj name="Equation" r:id="rId27" imgW="342720" imgH="203040" progId="Equation.3">
                  <p:embed/>
                  <p:pic>
                    <p:nvPicPr>
                      <p:cNvPr id="0" name="Object 1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09853" y="4912687"/>
                        <a:ext cx="640832" cy="354700"/>
                      </a:xfrm>
                      <a:prstGeom prst="rect">
                        <a:avLst/>
                      </a:prstGeom>
                      <a:noFill/>
                      <a:extLst/>
                    </p:spPr>
                  </p:pic>
                </p:oleObj>
              </mc:Fallback>
            </mc:AlternateContent>
          </a:graphicData>
        </a:graphic>
      </p:graphicFrame>
      <p:graphicFrame>
        <p:nvGraphicFramePr>
          <p:cNvPr id="582671" name="Object 15"/>
          <p:cNvGraphicFramePr>
            <a:graphicFrameLocks noChangeAspect="1"/>
          </p:cNvGraphicFramePr>
          <p:nvPr>
            <p:extLst>
              <p:ext uri="{D42A27DB-BD31-4B8C-83A1-F6EECF244321}">
                <p14:modId xmlns:p14="http://schemas.microsoft.com/office/powerpoint/2010/main" val="1063758441"/>
              </p:ext>
            </p:extLst>
          </p:nvPr>
        </p:nvGraphicFramePr>
        <p:xfrm>
          <a:off x="2159051" y="5314154"/>
          <a:ext cx="2136105" cy="752911"/>
        </p:xfrm>
        <a:graphic>
          <a:graphicData uri="http://schemas.openxmlformats.org/presentationml/2006/ole">
            <mc:AlternateContent xmlns:mc="http://schemas.openxmlformats.org/markup-compatibility/2006">
              <mc:Choice xmlns:v="urn:schemas-microsoft-com:vml" Requires="v">
                <p:oleObj spid="_x0000_s715177" name="Equation" r:id="rId29" imgW="1143000" imgH="431640" progId="Equation.3">
                  <p:embed/>
                </p:oleObj>
              </mc:Choice>
              <mc:Fallback>
                <p:oleObj name="Equation" r:id="rId29" imgW="1143000" imgH="431640" progId="Equation.3">
                  <p:embed/>
                  <p:pic>
                    <p:nvPicPr>
                      <p:cNvPr id="0" name="Object 1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159051" y="5314154"/>
                        <a:ext cx="2136105" cy="752911"/>
                      </a:xfrm>
                      <a:prstGeom prst="rect">
                        <a:avLst/>
                      </a:prstGeom>
                      <a:noFill/>
                      <a:extLst/>
                    </p:spPr>
                  </p:pic>
                </p:oleObj>
              </mc:Fallback>
            </mc:AlternateContent>
          </a:graphicData>
        </a:graphic>
      </p:graphicFrame>
      <p:graphicFrame>
        <p:nvGraphicFramePr>
          <p:cNvPr id="582672" name="Object 16"/>
          <p:cNvGraphicFramePr>
            <a:graphicFrameLocks noChangeAspect="1"/>
          </p:cNvGraphicFramePr>
          <p:nvPr>
            <p:extLst>
              <p:ext uri="{D42A27DB-BD31-4B8C-83A1-F6EECF244321}">
                <p14:modId xmlns:p14="http://schemas.microsoft.com/office/powerpoint/2010/main" val="765034851"/>
              </p:ext>
            </p:extLst>
          </p:nvPr>
        </p:nvGraphicFramePr>
        <p:xfrm>
          <a:off x="4241123" y="5286506"/>
          <a:ext cx="2966813" cy="797743"/>
        </p:xfrm>
        <a:graphic>
          <a:graphicData uri="http://schemas.openxmlformats.org/presentationml/2006/ole">
            <mc:AlternateContent xmlns:mc="http://schemas.openxmlformats.org/markup-compatibility/2006">
              <mc:Choice xmlns:v="urn:schemas-microsoft-com:vml" Requires="v">
                <p:oleObj spid="_x0000_s715178" name="Equation" r:id="rId31" imgW="1587240" imgH="457200" progId="Equation.3">
                  <p:embed/>
                </p:oleObj>
              </mc:Choice>
              <mc:Fallback>
                <p:oleObj name="Equation" r:id="rId31" imgW="1587240" imgH="457200" progId="Equation.3">
                  <p:embed/>
                  <p:pic>
                    <p:nvPicPr>
                      <p:cNvPr id="0" name="Object 1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41123" y="5286506"/>
                        <a:ext cx="2966813" cy="797743"/>
                      </a:xfrm>
                      <a:prstGeom prst="rect">
                        <a:avLst/>
                      </a:prstGeom>
                      <a:noFill/>
                      <a:extLst/>
                    </p:spPr>
                  </p:pic>
                </p:oleObj>
              </mc:Fallback>
            </mc:AlternateContent>
          </a:graphicData>
        </a:graphic>
      </p:graphicFrame>
      <p:graphicFrame>
        <p:nvGraphicFramePr>
          <p:cNvPr id="582673" name="Object 17"/>
          <p:cNvGraphicFramePr>
            <a:graphicFrameLocks noChangeAspect="1"/>
          </p:cNvGraphicFramePr>
          <p:nvPr>
            <p:extLst>
              <p:ext uri="{D42A27DB-BD31-4B8C-83A1-F6EECF244321}">
                <p14:modId xmlns:p14="http://schemas.microsoft.com/office/powerpoint/2010/main" val="1969865971"/>
              </p:ext>
            </p:extLst>
          </p:nvPr>
        </p:nvGraphicFramePr>
        <p:xfrm>
          <a:off x="1487488" y="1923957"/>
          <a:ext cx="443044" cy="375673"/>
        </p:xfrm>
        <a:graphic>
          <a:graphicData uri="http://schemas.openxmlformats.org/presentationml/2006/ole">
            <mc:AlternateContent xmlns:mc="http://schemas.openxmlformats.org/markup-compatibility/2006">
              <mc:Choice xmlns:v="urn:schemas-microsoft-com:vml" Requires="v">
                <p:oleObj spid="_x0000_s715179" name="Equation" r:id="rId33" imgW="241200" imgH="203040" progId="Equation.3">
                  <p:embed/>
                </p:oleObj>
              </mc:Choice>
              <mc:Fallback>
                <p:oleObj name="Equation" r:id="rId33" imgW="241200" imgH="203040" progId="Equation.3">
                  <p:embed/>
                  <p:pic>
                    <p:nvPicPr>
                      <p:cNvPr id="0" name="Object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87488" y="1923957"/>
                        <a:ext cx="443044" cy="375673"/>
                      </a:xfrm>
                      <a:prstGeom prst="rect">
                        <a:avLst/>
                      </a:prstGeom>
                      <a:noFill/>
                      <a:extLst/>
                    </p:spPr>
                  </p:pic>
                </p:oleObj>
              </mc:Fallback>
            </mc:AlternateContent>
          </a:graphicData>
        </a:graphic>
      </p:graphicFrame>
      <p:sp>
        <p:nvSpPr>
          <p:cNvPr id="20" name="文本框 19"/>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4" name="文本框 3"/>
              <p:cNvSpPr txBox="1"/>
              <p:nvPr/>
            </p:nvSpPr>
            <p:spPr>
              <a:xfrm>
                <a:off x="7752184" y="1674828"/>
                <a:ext cx="2520280" cy="82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r>
                            <a:rPr lang="en-US" altLang="zh-CN" sz="2400" b="1" i="1" smtClean="0">
                              <a:latin typeface="Cambria Math" panose="02040503050406030204" pitchFamily="18" charset="0"/>
                            </a:rPr>
                            <m:t>=</m:t>
                          </m:r>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lim>
                          </m:limLow>
                        </m:fName>
                        <m:e>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𝒆</m:t>
                              </m:r>
                            </m:e>
                            <m:sup>
                              <m:r>
                                <a:rPr lang="en-US" altLang="zh-CN" sz="2400" b="1" i="1" smtClean="0">
                                  <a:latin typeface="Cambria Math" panose="02040503050406030204" pitchFamily="18" charset="0"/>
                                </a:rPr>
                                <m:t>𝒙𝒍𝒏</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den>
                                  </m:f>
                                </m:e>
                              </m:d>
                            </m:sup>
                          </m:sSup>
                        </m:e>
                      </m:func>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7752184" y="1674828"/>
                <a:ext cx="2520280" cy="825482"/>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7752184" y="2309794"/>
                <a:ext cx="2520280" cy="11173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r>
                            <a:rPr lang="en-US" altLang="zh-CN" sz="2400" b="1" i="1" smtClean="0">
                              <a:latin typeface="Cambria Math" panose="02040503050406030204" pitchFamily="18" charset="0"/>
                            </a:rPr>
                            <m:t>=</m:t>
                          </m:r>
                        </m:fName>
                        <m:e>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𝒆</m:t>
                              </m:r>
                            </m:e>
                            <m:sup>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lim>
                              </m:limLow>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m:t>
                                  </m:r>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𝟏</m:t>
                                      </m:r>
                                    </m:num>
                                    <m:den>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𝒙</m:t>
                                          </m:r>
                                        </m:e>
                                        <m:sup>
                                          <m:r>
                                            <a:rPr lang="en-US" altLang="zh-CN" sz="2400" i="1">
                                              <a:solidFill>
                                                <a:srgbClr val="000000"/>
                                              </a:solidFill>
                                              <a:latin typeface="Cambria Math" panose="02040503050406030204" pitchFamily="18" charset="0"/>
                                            </a:rPr>
                                            <m:t>𝟐</m:t>
                                          </m:r>
                                        </m:sup>
                                      </m:sSup>
                                    </m:den>
                                  </m:f>
                                </m:num>
                                <m:den>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𝒙</m:t>
                                      </m:r>
                                    </m:den>
                                  </m:f>
                                </m:den>
                              </m:f>
                            </m:sup>
                          </m:sSup>
                        </m:e>
                      </m:func>
                    </m:oMath>
                  </m:oMathPara>
                </a14:m>
                <a:endParaRPr lang="zh-CN" altLang="en-US" sz="24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7752184" y="2309794"/>
                <a:ext cx="2520280" cy="1117357"/>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752184" y="3576324"/>
                <a:ext cx="7606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7752184" y="3576324"/>
                <a:ext cx="760657" cy="461665"/>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7719887" y="4278903"/>
                <a:ext cx="2520280" cy="78059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r>
                            <a:rPr lang="en-US" altLang="zh-CN" sz="2400" b="1" i="1" smtClean="0">
                              <a:latin typeface="Cambria Math" panose="02040503050406030204" pitchFamily="18" charset="0"/>
                            </a:rPr>
                            <m:t>=</m:t>
                          </m:r>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𝒆</m:t>
                              </m:r>
                            </m:e>
                            <m:sup>
                              <m:f>
                                <m:fPr>
                                  <m:ctrlPr>
                                    <a:rPr lang="en-US" altLang="zh-CN" sz="2400" b="1" i="1" smtClean="0">
                                      <a:latin typeface="Cambria Math" panose="02040503050406030204" pitchFamily="18" charset="0"/>
                                    </a:rPr>
                                  </m:ctrlPr>
                                </m:fPr>
                                <m:num>
                                  <m:r>
                                    <a:rPr lang="en-US" altLang="zh-CN" sz="2400" i="1">
                                      <a:latin typeface="Cambria Math" panose="02040503050406030204" pitchFamily="18" charset="0"/>
                                    </a:rPr>
                                    <m:t>𝒍𝒏</m:t>
                                  </m:r>
                                  <m:d>
                                    <m:dPr>
                                      <m:ctrlPr>
                                        <a:rPr lang="en-US" altLang="zh-CN" sz="2400" i="1">
                                          <a:latin typeface="Cambria Math" panose="02040503050406030204" pitchFamily="18" charset="0"/>
                                        </a:rPr>
                                      </m:ctrlPr>
                                    </m:dPr>
                                    <m:e>
                                      <m:r>
                                        <a:rPr lang="en-US" altLang="zh-CN" sz="2400" b="1" i="1" smtClean="0">
                                          <a:latin typeface="Cambria Math" panose="02040503050406030204" pitchFamily="18" charset="0"/>
                                        </a:rPr>
                                        <m:t>𝒔𝒊𝒏𝒙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𝒙</m:t>
                                          </m:r>
                                        </m:sup>
                                      </m:sSup>
                                    </m:e>
                                  </m:d>
                                </m:num>
                                <m:den>
                                  <m:r>
                                    <a:rPr lang="en-US" altLang="zh-CN" sz="2400" b="1" i="1" smtClean="0">
                                      <a:latin typeface="Cambria Math" panose="02040503050406030204" pitchFamily="18" charset="0"/>
                                    </a:rPr>
                                    <m:t>𝒙</m:t>
                                  </m:r>
                                </m:den>
                              </m:f>
                            </m:sup>
                          </m:sSup>
                        </m:e>
                      </m:func>
                    </m:oMath>
                  </m:oMathPara>
                </a14:m>
                <a:endParaRPr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7719887" y="4278903"/>
                <a:ext cx="2520280" cy="780598"/>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7719887" y="4923855"/>
                <a:ext cx="2520280" cy="78059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r>
                            <a:rPr lang="en-US" altLang="zh-CN" sz="2400" b="1" i="1" smtClean="0">
                              <a:latin typeface="Cambria Math" panose="02040503050406030204" pitchFamily="18" charset="0"/>
                            </a:rPr>
                            <m:t>=</m:t>
                          </m:r>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𝒆</m:t>
                              </m:r>
                            </m:e>
                            <m:sup>
                              <m:f>
                                <m:fPr>
                                  <m:ctrlPr>
                                    <a:rPr lang="en-US" altLang="zh-CN" sz="2400" b="1" i="1" smtClean="0">
                                      <a:latin typeface="Cambria Math" panose="02040503050406030204" pitchFamily="18" charset="0"/>
                                    </a:rPr>
                                  </m:ctrlPr>
                                </m:fPr>
                                <m:num>
                                  <m:r>
                                    <a:rPr lang="en-US" altLang="zh-CN" sz="2400" i="1">
                                      <a:latin typeface="Cambria Math" panose="02040503050406030204" pitchFamily="18" charset="0"/>
                                    </a:rPr>
                                    <m:t>𝒔𝒊𝒏𝒙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𝒆</m:t>
                                      </m:r>
                                    </m:e>
                                    <m:sup>
                                      <m:r>
                                        <a:rPr lang="en-US" altLang="zh-CN" sz="2400" i="1">
                                          <a:latin typeface="Cambria Math" panose="02040503050406030204" pitchFamily="18" charset="0"/>
                                        </a:rPr>
                                        <m:t>𝒙</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𝒙</m:t>
                                  </m:r>
                                </m:den>
                              </m:f>
                            </m:sup>
                          </m:sSup>
                        </m:e>
                      </m:func>
                    </m:oMath>
                  </m:oMathPara>
                </a14:m>
                <a:endParaRPr lang="zh-CN" altLang="en-US" sz="24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7719887" y="4923855"/>
                <a:ext cx="2520280" cy="780598"/>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686492" y="5674612"/>
                <a:ext cx="892039"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𝟐</m:t>
                          </m:r>
                        </m:sup>
                      </m:sSup>
                    </m:oMath>
                  </m:oMathPara>
                </a14:m>
                <a:endParaRPr lang="zh-CN" altLang="en-US" sz="2400" dirty="0"/>
              </a:p>
            </p:txBody>
          </p:sp>
        </mc:Choice>
        <mc:Fallback xmlns="">
          <p:sp>
            <p:nvSpPr>
              <p:cNvPr id="26" name="矩形 25"/>
              <p:cNvSpPr>
                <a:spLocks noRot="1" noChangeAspect="1" noMove="1" noResize="1" noEditPoints="1" noAdjustHandles="1" noChangeArrowheads="1" noChangeShapeType="1" noTextEdit="1"/>
              </p:cNvSpPr>
              <p:nvPr/>
            </p:nvSpPr>
            <p:spPr>
              <a:xfrm>
                <a:off x="7686492" y="5674612"/>
                <a:ext cx="892039" cy="470000"/>
              </a:xfrm>
              <a:prstGeom prst="rect">
                <a:avLst/>
              </a:prstGeom>
              <a:blipFill>
                <a:blip r:embed="rId39"/>
                <a:stretch>
                  <a:fillRect/>
                </a:stretch>
              </a:blipFill>
            </p:spPr>
            <p:txBody>
              <a:bodyPr/>
              <a:lstStyle/>
              <a:p>
                <a:r>
                  <a:rPr lang="zh-CN" altLang="en-US">
                    <a:noFill/>
                  </a:rPr>
                  <a:t> </a:t>
                </a:r>
              </a:p>
            </p:txBody>
          </p:sp>
        </mc:Fallback>
      </mc:AlternateContent>
      <p:graphicFrame>
        <p:nvGraphicFramePr>
          <p:cNvPr id="27" name="Object 10"/>
          <p:cNvGraphicFramePr>
            <a:graphicFrameLocks noChangeAspect="1"/>
          </p:cNvGraphicFramePr>
          <p:nvPr>
            <p:extLst>
              <p:ext uri="{D42A27DB-BD31-4B8C-83A1-F6EECF244321}">
                <p14:modId xmlns:p14="http://schemas.microsoft.com/office/powerpoint/2010/main" val="1777875774"/>
              </p:ext>
            </p:extLst>
          </p:nvPr>
        </p:nvGraphicFramePr>
        <p:xfrm>
          <a:off x="2116509" y="6018214"/>
          <a:ext cx="679450" cy="441325"/>
        </p:xfrm>
        <a:graphic>
          <a:graphicData uri="http://schemas.openxmlformats.org/presentationml/2006/ole">
            <mc:AlternateContent xmlns:mc="http://schemas.openxmlformats.org/markup-compatibility/2006">
              <mc:Choice xmlns:v="urn:schemas-microsoft-com:vml" Requires="v">
                <p:oleObj spid="_x0000_s715180" name="Equation" r:id="rId40" imgW="291960" imgH="203040" progId="Equation.3">
                  <p:embed/>
                </p:oleObj>
              </mc:Choice>
              <mc:Fallback>
                <p:oleObj name="Equation" r:id="rId40" imgW="291960" imgH="203040" progId="Equation.3">
                  <p:embed/>
                  <p:pic>
                    <p:nvPicPr>
                      <p:cNvPr id="583690" name="Object 1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16509" y="6018214"/>
                        <a:ext cx="6794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82673"/>
                                        </p:tgtEl>
                                        <p:attrNameLst>
                                          <p:attrName>style.visibility</p:attrName>
                                        </p:attrNameLst>
                                      </p:cBhvr>
                                      <p:to>
                                        <p:strVal val="visible"/>
                                      </p:to>
                                    </p:set>
                                  </p:childTnLst>
                                </p:cTn>
                              </p:par>
                            </p:childTnLst>
                          </p:cTn>
                        </p:par>
                        <p:par>
                          <p:cTn id="7" fill="hold" nodeType="with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582659"/>
                                        </p:tgtEl>
                                        <p:attrNameLst>
                                          <p:attrName>style.visibility</p:attrName>
                                        </p:attrNameLst>
                                      </p:cBhvr>
                                      <p:to>
                                        <p:strVal val="visible"/>
                                      </p:to>
                                    </p:set>
                                  </p:childTnLst>
                                </p:cTn>
                              </p:par>
                            </p:childTnLst>
                          </p:cTn>
                        </p:par>
                        <p:par>
                          <p:cTn id="10" fill="hold" nodeType="with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8266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82661"/>
                                        </p:tgtEl>
                                        <p:attrNameLst>
                                          <p:attrName>style.visibility</p:attrName>
                                        </p:attrNameLst>
                                      </p:cBhvr>
                                      <p:to>
                                        <p:strVal val="visible"/>
                                      </p:to>
                                    </p:set>
                                  </p:childTnLst>
                                </p:cTn>
                              </p:par>
                            </p:childTnLst>
                          </p:cTn>
                        </p:par>
                        <p:par>
                          <p:cTn id="17" fill="hold" nodeType="with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5826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58266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58266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8266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58266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582667"/>
                                        </p:tgtEl>
                                        <p:attrNameLst>
                                          <p:attrName>style.visibility</p:attrName>
                                        </p:attrNameLst>
                                      </p:cBhvr>
                                      <p:to>
                                        <p:strVal val="visible"/>
                                      </p:to>
                                    </p:set>
                                  </p:childTnLst>
                                </p:cTn>
                              </p:par>
                            </p:childTnLst>
                          </p:cTn>
                        </p:par>
                        <p:par>
                          <p:cTn id="51" fill="hold" nodeType="withGroup">
                            <p:stCondLst>
                              <p:cond delay="500"/>
                            </p:stCondLst>
                            <p:childTnLst>
                              <p:par>
                                <p:cTn id="52" presetID="1" presetClass="entr" presetSubtype="0" fill="hold" nodeType="afterEffect">
                                  <p:stCondLst>
                                    <p:cond delay="0"/>
                                  </p:stCondLst>
                                  <p:childTnLst>
                                    <p:set>
                                      <p:cBhvr>
                                        <p:cTn id="53" dur="1" fill="hold">
                                          <p:stCondLst>
                                            <p:cond delay="499"/>
                                          </p:stCondLst>
                                        </p:cTn>
                                        <p:tgtEl>
                                          <p:spTgt spid="582670"/>
                                        </p:tgtEl>
                                        <p:attrNameLst>
                                          <p:attrName>style.visibility</p:attrName>
                                        </p:attrNameLst>
                                      </p:cBhvr>
                                      <p:to>
                                        <p:strVal val="visible"/>
                                      </p:to>
                                    </p:set>
                                  </p:childTnLst>
                                </p:cTn>
                              </p:par>
                            </p:childTnLst>
                          </p:cTn>
                        </p:par>
                        <p:par>
                          <p:cTn id="54" fill="hold" nodeType="withGroup">
                            <p:stCondLst>
                              <p:cond delay="1000"/>
                            </p:stCondLst>
                            <p:childTnLst>
                              <p:par>
                                <p:cTn id="55" presetID="1" presetClass="entr" presetSubtype="0" fill="hold" nodeType="afterEffect">
                                  <p:stCondLst>
                                    <p:cond delay="0"/>
                                  </p:stCondLst>
                                  <p:childTnLst>
                                    <p:set>
                                      <p:cBhvr>
                                        <p:cTn id="56" dur="1" fill="hold">
                                          <p:stCondLst>
                                            <p:cond delay="499"/>
                                          </p:stCondLst>
                                        </p:cTn>
                                        <p:tgtEl>
                                          <p:spTgt spid="58266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499"/>
                                          </p:stCondLst>
                                        </p:cTn>
                                        <p:tgtEl>
                                          <p:spTgt spid="58266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58267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58267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2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5" grpId="0"/>
      <p:bldP spid="24" grpId="0"/>
      <p:bldP spid="25" grpId="0"/>
      <p:bldP spid="26"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691" name="Object 11"/>
          <p:cNvGraphicFramePr>
            <a:graphicFrameLocks noChangeAspect="1"/>
          </p:cNvGraphicFramePr>
          <p:nvPr>
            <p:extLst>
              <p:ext uri="{D42A27DB-BD31-4B8C-83A1-F6EECF244321}">
                <p14:modId xmlns:p14="http://schemas.microsoft.com/office/powerpoint/2010/main" val="1652324683"/>
              </p:ext>
            </p:extLst>
          </p:nvPr>
        </p:nvGraphicFramePr>
        <p:xfrm>
          <a:off x="1195387" y="1287924"/>
          <a:ext cx="3400425" cy="639763"/>
        </p:xfrm>
        <a:graphic>
          <a:graphicData uri="http://schemas.openxmlformats.org/presentationml/2006/ole">
            <mc:AlternateContent xmlns:mc="http://schemas.openxmlformats.org/markup-compatibility/2006">
              <mc:Choice xmlns:v="urn:schemas-microsoft-com:vml" Requires="v">
                <p:oleObj spid="_x0000_s702683" name="Equation" r:id="rId3" imgW="1511280" imgH="304560" progId="Equation.3">
                  <p:embed/>
                </p:oleObj>
              </mc:Choice>
              <mc:Fallback>
                <p:oleObj name="Equation" r:id="rId3" imgW="1511280" imgH="30456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387" y="1287924"/>
                        <a:ext cx="3400425"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692" name="Object 12"/>
          <p:cNvGraphicFramePr>
            <a:graphicFrameLocks noChangeAspect="1"/>
          </p:cNvGraphicFramePr>
          <p:nvPr>
            <p:extLst>
              <p:ext uri="{D42A27DB-BD31-4B8C-83A1-F6EECF244321}">
                <p14:modId xmlns:p14="http://schemas.microsoft.com/office/powerpoint/2010/main" val="1768007746"/>
              </p:ext>
            </p:extLst>
          </p:nvPr>
        </p:nvGraphicFramePr>
        <p:xfrm>
          <a:off x="1480592" y="1958782"/>
          <a:ext cx="533400" cy="473075"/>
        </p:xfrm>
        <a:graphic>
          <a:graphicData uri="http://schemas.openxmlformats.org/presentationml/2006/ole">
            <mc:AlternateContent xmlns:mc="http://schemas.openxmlformats.org/markup-compatibility/2006">
              <mc:Choice xmlns:v="urn:schemas-microsoft-com:vml" Requires="v">
                <p:oleObj spid="_x0000_s702684" name="Equation" r:id="rId5" imgW="241200" imgH="203040" progId="Equation.3">
                  <p:embed/>
                </p:oleObj>
              </mc:Choice>
              <mc:Fallback>
                <p:oleObj name="Equation" r:id="rId5" imgW="241200" imgH="20304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0592" y="1958782"/>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文本框 29"/>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31" name="文本框 30"/>
              <p:cNvSpPr txBox="1"/>
              <p:nvPr/>
            </p:nvSpPr>
            <p:spPr>
              <a:xfrm>
                <a:off x="2013992" y="1958782"/>
                <a:ext cx="5306144" cy="2399631"/>
              </a:xfrm>
              <a:prstGeom prst="rect">
                <a:avLst/>
              </a:prstGeom>
              <a:noFill/>
            </p:spPr>
            <p:txBody>
              <a:bodyPr wrap="square" rtlCol="0">
                <a:spAutoFit/>
              </a:bodyPr>
              <a:lstStyle/>
              <a:p>
                <a:pPr algn="l"/>
                <a:r>
                  <a:rPr lang="zh-CN" altLang="en-US" sz="2400" dirty="0" smtClean="0"/>
                  <a:t>设</a:t>
                </a:r>
                <a14:m>
                  <m:oMath xmlns:m="http://schemas.openxmlformats.org/officeDocument/2006/math">
                    <m:r>
                      <a:rPr lang="en-US" altLang="zh-CN" sz="2400" b="1" i="1" smtClean="0">
                        <a:latin typeface="Cambria Math" panose="02040503050406030204" pitchFamily="18" charset="0"/>
                      </a:rPr>
                      <m:t>𝒖</m:t>
                    </m:r>
                    <m:r>
                      <a:rPr lang="en-US" altLang="zh-CN" sz="2400" b="1" i="0" smtClean="0">
                        <a:latin typeface="Cambria Math" panose="02040503050406030204" pitchFamily="18" charset="0"/>
                      </a:rPr>
                      <m:t>=</m:t>
                    </m:r>
                    <m:rad>
                      <m:radPr>
                        <m:ctrlPr>
                          <a:rPr lang="zh-CN" altLang="en-US" sz="2400" i="1" smtClean="0">
                            <a:latin typeface="Cambria Math" panose="02040503050406030204" pitchFamily="18" charset="0"/>
                          </a:rPr>
                        </m:ctrlPr>
                      </m:radPr>
                      <m:deg>
                        <m:r>
                          <m:rPr>
                            <m:brk m:alnAt="7"/>
                          </m:rPr>
                          <a:rPr lang="en-US" altLang="zh-CN" sz="2400" b="1" i="1" smtClean="0">
                            <a:latin typeface="Cambria Math" panose="02040503050406030204" pitchFamily="18" charset="0"/>
                          </a:rPr>
                          <m:t>𝒕</m:t>
                        </m:r>
                      </m:deg>
                      <m:e>
                        <m:r>
                          <a:rPr lang="en-US" altLang="zh-CN" sz="2400" b="1" i="1" smtClean="0">
                            <a:latin typeface="Cambria Math" panose="02040503050406030204" pitchFamily="18" charset="0"/>
                          </a:rPr>
                          <m:t>𝒙</m:t>
                        </m:r>
                      </m:e>
                    </m:ra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a14:m>
                <a:r>
                  <a:rPr lang="en-US" altLang="zh-CN" sz="2400" dirty="0" smtClean="0"/>
                  <a:t>, </a:t>
                </a:r>
                <a:r>
                  <a:rPr lang="zh-CN" altLang="en-US" sz="2400" dirty="0" smtClean="0"/>
                  <a:t>则</a:t>
                </a:r>
                <a14:m>
                  <m:oMath xmlns:m="http://schemas.openxmlformats.org/officeDocument/2006/math">
                    <m:r>
                      <a:rPr lang="en-US" altLang="zh-CN" sz="2400" b="1" i="1" smtClean="0">
                        <a:latin typeface="Cambria Math" panose="02040503050406030204" pitchFamily="18" charset="0"/>
                      </a:rPr>
                      <m:t>𝒕</m:t>
                    </m:r>
                    <m:r>
                      <a:rPr lang="en-US" altLang="zh-CN" sz="240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𝒍𝒏𝒙</m:t>
                        </m:r>
                      </m:num>
                      <m:den>
                        <m:r>
                          <a:rPr lang="en-US" altLang="zh-CN" sz="2400" i="1">
                            <a:latin typeface="Cambria Math" panose="02040503050406030204" pitchFamily="18" charset="0"/>
                          </a:rPr>
                          <m:t>𝒍𝒏</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𝒖</m:t>
                            </m:r>
                            <m:r>
                              <a:rPr lang="en-US" altLang="zh-CN" sz="2400" i="1">
                                <a:latin typeface="Cambria Math" panose="02040503050406030204" pitchFamily="18" charset="0"/>
                              </a:rPr>
                              <m:t>+</m:t>
                            </m:r>
                            <m:r>
                              <a:rPr lang="en-US" altLang="zh-CN" sz="2400" i="1">
                                <a:latin typeface="Cambria Math" panose="02040503050406030204" pitchFamily="18" charset="0"/>
                              </a:rPr>
                              <m:t>𝟏</m:t>
                            </m:r>
                          </m:e>
                        </m:d>
                      </m:den>
                    </m:f>
                  </m:oMath>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𝒕</m:t>
                          </m:r>
                          <m:r>
                            <a:rPr lang="en-US" altLang="zh-CN" sz="2400" i="1">
                              <a:latin typeface="Cambria Math" panose="02040503050406030204" pitchFamily="18" charset="0"/>
                              <a:ea typeface="Cambria Math" panose="02040503050406030204" pitchFamily="18" charset="0"/>
                            </a:rPr>
                            <m:t>→∞</m:t>
                          </m:r>
                        </m:lim>
                      </m:limLow>
                      <m:rad>
                        <m:radPr>
                          <m:ctrlPr>
                            <a:rPr lang="zh-CN" altLang="en-US" sz="2400" i="1">
                              <a:solidFill>
                                <a:srgbClr val="000000"/>
                              </a:solidFill>
                              <a:latin typeface="Cambria Math" panose="02040503050406030204" pitchFamily="18" charset="0"/>
                            </a:rPr>
                          </m:ctrlPr>
                        </m:radPr>
                        <m:deg>
                          <m:r>
                            <m:rPr>
                              <m:brk m:alnAt="7"/>
                            </m:rPr>
                            <a:rPr lang="en-US" altLang="zh-CN" sz="2400" i="1">
                              <a:solidFill>
                                <a:srgbClr val="000000"/>
                              </a:solidFill>
                              <a:latin typeface="Cambria Math" panose="02040503050406030204" pitchFamily="18" charset="0"/>
                            </a:rPr>
                            <m:t>𝒕</m:t>
                          </m:r>
                        </m:deg>
                        <m:e>
                          <m:r>
                            <a:rPr lang="en-US" altLang="zh-CN" sz="2400" i="1">
                              <a:solidFill>
                                <a:srgbClr val="000000"/>
                              </a:solidFill>
                              <a:latin typeface="Cambria Math" panose="02040503050406030204" pitchFamily="18" charset="0"/>
                            </a:rPr>
                            <m:t>𝒙</m:t>
                          </m:r>
                        </m:e>
                      </m:rad>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𝒕</m:t>
                              </m:r>
                              <m:r>
                                <a:rPr lang="en-US" altLang="zh-CN" sz="2400" i="1">
                                  <a:latin typeface="Cambria Math" panose="02040503050406030204" pitchFamily="18" charset="0"/>
                                  <a:ea typeface="Cambria Math" panose="02040503050406030204" pitchFamily="18" charset="0"/>
                                </a:rPr>
                                <m:t>→∞</m:t>
                              </m:r>
                            </m:lim>
                          </m:limLow>
                        </m:fName>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𝒆</m:t>
                              </m:r>
                            </m:e>
                            <m:sup>
                              <m:f>
                                <m:fPr>
                                  <m:ctrlPr>
                                    <a:rPr lang="en-US" altLang="zh-CN" sz="2400" i="1" smtClean="0">
                                      <a:latin typeface="Cambria Math" panose="02040503050406030204" pitchFamily="18" charset="0"/>
                                    </a:rPr>
                                  </m:ctrlPr>
                                </m:fPr>
                                <m:num>
                                  <m:r>
                                    <a:rPr lang="en-US" altLang="zh-CN" sz="2400" b="1" i="1" smtClean="0">
                                      <a:latin typeface="Cambria Math" panose="02040503050406030204" pitchFamily="18" charset="0"/>
                                    </a:rPr>
                                    <m:t>𝒍𝒏𝒙</m:t>
                                  </m:r>
                                </m:num>
                                <m:den>
                                  <m:r>
                                    <a:rPr lang="en-US" altLang="zh-CN" sz="2400" b="1" i="1" smtClean="0">
                                      <a:latin typeface="Cambria Math" panose="02040503050406030204" pitchFamily="18" charset="0"/>
                                    </a:rPr>
                                    <m:t>𝒕</m:t>
                                  </m:r>
                                </m:den>
                              </m:f>
                            </m:sup>
                          </m:sSup>
                        </m:e>
                      </m:fun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0" smtClean="0">
                          <a:latin typeface="Cambria Math" panose="02040503050406030204" pitchFamily="18" charset="0"/>
                        </a:rPr>
                        <m:t>,  </m:t>
                      </m:r>
                      <m:r>
                        <a:rPr lang="en-US" altLang="zh-CN" sz="2400" b="1" i="1" smtClean="0">
                          <a:latin typeface="Cambria Math" panose="02040503050406030204" pitchFamily="18" charset="0"/>
                          <a:ea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𝒕</m:t>
                          </m:r>
                          <m:r>
                            <a:rPr lang="en-US" altLang="zh-CN" sz="2400" i="1">
                              <a:latin typeface="Cambria Math" panose="02040503050406030204" pitchFamily="18" charset="0"/>
                              <a:ea typeface="Cambria Math" panose="02040503050406030204" pitchFamily="18" charset="0"/>
                            </a:rPr>
                            <m:t>→∞</m:t>
                          </m:r>
                        </m:lim>
                      </m:limLow>
                      <m:r>
                        <a:rPr lang="en-US" altLang="zh-CN" sz="2400" b="1" i="1" smtClean="0">
                          <a:latin typeface="Cambria Math" panose="02040503050406030204" pitchFamily="18" charset="0"/>
                          <a:ea typeface="Cambria Math" panose="02040503050406030204" pitchFamily="18" charset="0"/>
                        </a:rPr>
                        <m:t>𝒖</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m:oMathPara>
                </a14:m>
                <a:endParaRPr lang="en-US" altLang="zh-CN" sz="2400" dirty="0" smtClean="0"/>
              </a:p>
              <a:p>
                <a:pPr algn="l"/>
                <a:r>
                  <a:rPr lang="zh-CN" altLang="en-US" sz="2400" dirty="0" smtClean="0"/>
                  <a:t>原式</a:t>
                </a:r>
                <a14:m>
                  <m:oMath xmlns:m="http://schemas.openxmlformats.org/officeDocument/2006/math">
                    <m:r>
                      <a:rPr lang="en-US" altLang="zh-CN" sz="2400" b="1" i="0" smtClean="0">
                        <a:latin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
                      <m:fPr>
                        <m:ctrlPr>
                          <a:rPr lang="en-US" altLang="zh-CN" sz="2400" i="1">
                            <a:latin typeface="Cambria Math" panose="02040503050406030204" pitchFamily="18" charset="0"/>
                          </a:rPr>
                        </m:ctrlPr>
                      </m:fPr>
                      <m:num>
                        <m:r>
                          <a:rPr lang="en-US" altLang="zh-CN" sz="2400" b="1" i="1" smtClean="0">
                            <a:latin typeface="Cambria Math" panose="02040503050406030204" pitchFamily="18" charset="0"/>
                          </a:rPr>
                          <m:t>𝒖</m:t>
                        </m:r>
                        <m:r>
                          <a:rPr lang="en-US" altLang="zh-CN" sz="2400" i="1">
                            <a:latin typeface="Cambria Math" panose="02040503050406030204" pitchFamily="18" charset="0"/>
                          </a:rPr>
                          <m:t>𝒍𝒏𝒙</m:t>
                        </m:r>
                      </m:num>
                      <m:den>
                        <m:r>
                          <a:rPr lang="en-US" altLang="zh-CN" sz="2400" i="1">
                            <a:latin typeface="Cambria Math" panose="02040503050406030204" pitchFamily="18" charset="0"/>
                          </a:rPr>
                          <m:t>𝒍𝒏</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𝒖</m:t>
                            </m:r>
                            <m:r>
                              <a:rPr lang="en-US" altLang="zh-CN" sz="2400" i="1">
                                <a:latin typeface="Cambria Math" panose="02040503050406030204" pitchFamily="18" charset="0"/>
                              </a:rPr>
                              <m:t>+</m:t>
                            </m:r>
                            <m:r>
                              <a:rPr lang="en-US" altLang="zh-CN" sz="2400" i="1">
                                <a:latin typeface="Cambria Math" panose="02040503050406030204" pitchFamily="18" charset="0"/>
                              </a:rPr>
                              <m:t>𝟏</m:t>
                            </m:r>
                          </m:e>
                        </m:d>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𝒍𝒏𝒙</m:t>
                    </m:r>
                  </m:oMath>
                </a14:m>
                <a:endParaRPr lang="zh-CN" altLang="en-US" sz="2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2013992" y="1958782"/>
                <a:ext cx="5306144" cy="2399631"/>
              </a:xfrm>
              <a:prstGeom prst="rect">
                <a:avLst/>
              </a:prstGeom>
              <a:blipFill>
                <a:blip r:embed="rId7"/>
                <a:stretch>
                  <a:fillRect l="-1722"/>
                </a:stretch>
              </a:blipFill>
            </p:spPr>
            <p:txBody>
              <a:bodyPr/>
              <a:lstStyle/>
              <a:p>
                <a:r>
                  <a:rPr lang="zh-CN" altLang="en-US">
                    <a:noFill/>
                  </a:rPr>
                  <a:t> </a:t>
                </a:r>
              </a:p>
            </p:txBody>
          </p:sp>
        </mc:Fallback>
      </mc:AlternateContent>
      <p:graphicFrame>
        <p:nvGraphicFramePr>
          <p:cNvPr id="32" name="Object 2"/>
          <p:cNvGraphicFramePr>
            <a:graphicFrameLocks noChangeAspect="1"/>
          </p:cNvGraphicFramePr>
          <p:nvPr>
            <p:extLst>
              <p:ext uri="{D42A27DB-BD31-4B8C-83A1-F6EECF244321}">
                <p14:modId xmlns:p14="http://schemas.microsoft.com/office/powerpoint/2010/main" val="1016587433"/>
              </p:ext>
            </p:extLst>
          </p:nvPr>
        </p:nvGraphicFramePr>
        <p:xfrm>
          <a:off x="6624811" y="1287924"/>
          <a:ext cx="2457450" cy="854075"/>
        </p:xfrm>
        <a:graphic>
          <a:graphicData uri="http://schemas.openxmlformats.org/presentationml/2006/ole">
            <mc:AlternateContent xmlns:mc="http://schemas.openxmlformats.org/markup-compatibility/2006">
              <mc:Choice xmlns:v="urn:schemas-microsoft-com:vml" Requires="v">
                <p:oleObj spid="_x0000_s702685" name="Equation" r:id="rId8" imgW="1091880" imgH="406080" progId="Equation.3">
                  <p:embed/>
                </p:oleObj>
              </mc:Choice>
              <mc:Fallback>
                <p:oleObj name="Equation" r:id="rId8" imgW="1091880" imgH="406080" progId="Equation.3">
                  <p:embed/>
                  <p:pic>
                    <p:nvPicPr>
                      <p:cNvPr id="584706"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4811" y="1287924"/>
                        <a:ext cx="2457450"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2"/>
          <p:cNvGraphicFramePr>
            <a:graphicFrameLocks noChangeAspect="1"/>
          </p:cNvGraphicFramePr>
          <p:nvPr>
            <p:extLst>
              <p:ext uri="{D42A27DB-BD31-4B8C-83A1-F6EECF244321}">
                <p14:modId xmlns:p14="http://schemas.microsoft.com/office/powerpoint/2010/main" val="197810252"/>
              </p:ext>
            </p:extLst>
          </p:nvPr>
        </p:nvGraphicFramePr>
        <p:xfrm>
          <a:off x="7053436" y="2169878"/>
          <a:ext cx="533400" cy="473075"/>
        </p:xfrm>
        <a:graphic>
          <a:graphicData uri="http://schemas.openxmlformats.org/presentationml/2006/ole">
            <mc:AlternateContent xmlns:mc="http://schemas.openxmlformats.org/markup-compatibility/2006">
              <mc:Choice xmlns:v="urn:schemas-microsoft-com:vml" Requires="v">
                <p:oleObj spid="_x0000_s702686" name="Equation" r:id="rId5" imgW="241200" imgH="203040" progId="Equation.3">
                  <p:embed/>
                </p:oleObj>
              </mc:Choice>
              <mc:Fallback>
                <p:oleObj name="Equation" r:id="rId5" imgW="241200" imgH="203040" progId="Equation.3">
                  <p:embed/>
                  <p:pic>
                    <p:nvPicPr>
                      <p:cNvPr id="583692"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3436" y="2169878"/>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4" name="矩形 3"/>
              <p:cNvSpPr/>
              <p:nvPr/>
            </p:nvSpPr>
            <p:spPr>
              <a:xfrm>
                <a:off x="7586836" y="2130032"/>
                <a:ext cx="4239855" cy="3752246"/>
              </a:xfrm>
              <a:prstGeom prst="rect">
                <a:avLst/>
              </a:prstGeom>
            </p:spPr>
            <p:txBody>
              <a:bodyPr wrap="square">
                <a:spAutoFit/>
              </a:bodyPr>
              <a:lstStyle/>
              <a:p>
                <a:pPr algn="l"/>
                <a:r>
                  <a:rPr lang="zh-CN" altLang="en-US" sz="2400" dirty="0" smtClean="0">
                    <a:solidFill>
                      <a:srgbClr val="000000"/>
                    </a:solidFill>
                  </a:rPr>
                  <a:t>设</a:t>
                </a:r>
                <a14:m>
                  <m:oMath xmlns:m="http://schemas.openxmlformats.org/officeDocument/2006/math">
                    <m:r>
                      <a:rPr lang="en-US" altLang="zh-CN" sz="2400" i="1">
                        <a:solidFill>
                          <a:srgbClr val="000000"/>
                        </a:solidFill>
                        <a:latin typeface="Cambria Math" panose="02040503050406030204" pitchFamily="18" charset="0"/>
                      </a:rPr>
                      <m:t>𝒖</m:t>
                    </m:r>
                    <m:r>
                      <a:rPr lang="en-US" altLang="zh-CN" sz="2400">
                        <a:solidFill>
                          <a:srgbClr val="000000"/>
                        </a:solidFill>
                        <a:latin typeface="Cambria Math" panose="02040503050406030204" pitchFamily="18" charset="0"/>
                      </a:rPr>
                      <m:t>=</m:t>
                    </m:r>
                    <m:f>
                      <m:fPr>
                        <m:ctrlPr>
                          <a:rPr lang="el-GR" altLang="zh-CN" sz="2400" i="1" smtClean="0">
                            <a:solidFill>
                              <a:srgbClr val="000000"/>
                            </a:solidFill>
                            <a:latin typeface="Cambria Math" panose="02040503050406030204" pitchFamily="18" charset="0"/>
                          </a:rPr>
                        </m:ctrlPr>
                      </m:fPr>
                      <m:num>
                        <m:r>
                          <a:rPr lang="el-GR" altLang="zh-CN" sz="2400" i="1" smtClean="0">
                            <a:solidFill>
                              <a:srgbClr val="000000"/>
                            </a:solidFill>
                            <a:latin typeface="Cambria Math" panose="02040503050406030204" pitchFamily="18" charset="0"/>
                          </a:rPr>
                          <m:t>𝜋</m:t>
                        </m:r>
                      </m:num>
                      <m:den>
                        <m:r>
                          <a:rPr lang="el-GR" altLang="zh-CN" sz="2400" i="1" smtClean="0">
                            <a:solidFill>
                              <a:srgbClr val="000000"/>
                            </a:solidFill>
                            <a:latin typeface="Cambria Math" panose="02040503050406030204" pitchFamily="18" charset="0"/>
                          </a:rPr>
                          <m:t>2</m:t>
                        </m:r>
                      </m:den>
                    </m:f>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𝒙</m:t>
                    </m:r>
                  </m:oMath>
                </a14:m>
                <a:r>
                  <a:rPr lang="en-US" altLang="zh-CN" sz="2400" dirty="0" smtClean="0"/>
                  <a:t>, </a:t>
                </a:r>
                <a:r>
                  <a:rPr lang="zh-CN" altLang="en-US" sz="2400" dirty="0" smtClean="0"/>
                  <a:t>则</a:t>
                </a:r>
                <a:endParaRPr lang="en-US" altLang="zh-CN" sz="2400" dirty="0" smtClean="0"/>
              </a:p>
              <a:p>
                <a:pPr algn="l"/>
                <a:r>
                  <a:rPr lang="zh-CN" altLang="en-US" sz="2400" dirty="0" smtClean="0"/>
                  <a:t>原式</a:t>
                </a:r>
                <a14:m>
                  <m:oMath xmlns:m="http://schemas.openxmlformats.org/officeDocument/2006/math">
                    <m:r>
                      <a:rPr lang="en-US" altLang="zh-CN" sz="2400">
                        <a:solidFill>
                          <a:srgbClr val="000000"/>
                        </a:solidFill>
                        <a:latin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sSup>
                      <m:sSupPr>
                        <m:ctrlPr>
                          <a:rPr lang="en-US" altLang="zh-CN" sz="2400" i="1" smtClean="0">
                            <a:latin typeface="Cambria Math" panose="02040503050406030204" pitchFamily="18" charset="0"/>
                            <a:ea typeface="Cambria Math" panose="02040503050406030204" pitchFamily="18" charset="0"/>
                          </a:rPr>
                        </m:ctrlPr>
                      </m:sSupPr>
                      <m:e>
                        <m:d>
                          <m:dPr>
                            <m:ctrlPr>
                              <a:rPr lang="en-US" altLang="zh-CN" sz="2400"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𝒄𝒐𝒔𝒖</m:t>
                            </m:r>
                          </m:e>
                        </m:d>
                      </m:e>
                      <m:sup>
                        <m:r>
                          <a:rPr lang="en-US" altLang="zh-CN" sz="2400" b="1" i="1" smtClean="0">
                            <a:latin typeface="Cambria Math" panose="02040503050406030204" pitchFamily="18" charset="0"/>
                            <a:ea typeface="Cambria Math" panose="02040503050406030204" pitchFamily="18" charset="0"/>
                          </a:rPr>
                          <m:t>𝒄𝒐𝒕𝒖</m:t>
                        </m:r>
                      </m:sup>
                    </m:sSup>
                  </m:oMath>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a:solidFill>
                            <a:srgbClr val="000000"/>
                          </a:solidFill>
                          <a:latin typeface="Cambria Math" panose="02040503050406030204" pitchFamily="18" charset="0"/>
                        </a:rPr>
                        <m:t>=</m:t>
                      </m:r>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sSup>
                        <m:sSupPr>
                          <m:ctrlPr>
                            <a:rPr lang="en-US" altLang="zh-CN" sz="2400" i="1">
                              <a:solidFill>
                                <a:srgbClr val="000000"/>
                              </a:solidFill>
                              <a:latin typeface="Cambria Math" panose="02040503050406030204" pitchFamily="18" charset="0"/>
                              <a:ea typeface="Cambria Math" panose="02040503050406030204" pitchFamily="18" charset="0"/>
                            </a:rPr>
                          </m:ctrlPr>
                        </m:sSupPr>
                        <m:e>
                          <m:d>
                            <m:dPr>
                              <m:ctrlPr>
                                <a:rPr lang="en-US"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Cambria Math" panose="02040503050406030204" pitchFamily="18" charset="0"/>
                                </a:rPr>
                                <m:t>𝒄𝒐𝒔</m:t>
                              </m:r>
                              <m:r>
                                <a:rPr lang="en-US" altLang="zh-CN" sz="2400" b="1" i="1" smtClean="0">
                                  <a:solidFill>
                                    <a:srgbClr val="000000"/>
                                  </a:solidFill>
                                  <a:latin typeface="Cambria Math" panose="02040503050406030204" pitchFamily="18" charset="0"/>
                                  <a:ea typeface="Cambria Math" panose="02040503050406030204" pitchFamily="18" charset="0"/>
                                </a:rPr>
                                <m:t>𝒖</m:t>
                              </m:r>
                            </m:e>
                          </m:d>
                        </m:e>
                        <m:sup>
                          <m:r>
                            <a:rPr lang="en-US" altLang="zh-CN" sz="2400" i="1">
                              <a:solidFill>
                                <a:srgbClr val="000000"/>
                              </a:solidFill>
                              <a:latin typeface="Cambria Math" panose="02040503050406030204" pitchFamily="18" charset="0"/>
                              <a:ea typeface="Cambria Math" panose="02040503050406030204" pitchFamily="18" charset="0"/>
                            </a:rPr>
                            <m:t>𝒄𝒐𝒕</m:t>
                          </m:r>
                          <m:r>
                            <a:rPr lang="en-US" altLang="zh-CN" sz="2400" b="1" i="1" smtClean="0">
                              <a:solidFill>
                                <a:srgbClr val="000000"/>
                              </a:solidFill>
                              <a:latin typeface="Cambria Math" panose="02040503050406030204" pitchFamily="18" charset="0"/>
                              <a:ea typeface="Cambria Math" panose="02040503050406030204" pitchFamily="18" charset="0"/>
                            </a:rPr>
                            <m:t>𝒖</m:t>
                          </m:r>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a:solidFill>
                            <a:srgbClr val="000000"/>
                          </a:solidFill>
                          <a:latin typeface="Cambria Math" panose="02040503050406030204" pitchFamily="18" charset="0"/>
                        </a:rPr>
                        <m:t>=</m:t>
                      </m:r>
                      <m:sSup>
                        <m:sSupPr>
                          <m:ctrlPr>
                            <a:rPr lang="en-US" altLang="zh-CN" sz="2400" i="1" smtClean="0">
                              <a:solidFill>
                                <a:srgbClr val="000000"/>
                              </a:solidFill>
                              <a:latin typeface="Cambria Math" panose="02040503050406030204" pitchFamily="18" charset="0"/>
                            </a:rPr>
                          </m:ctrlPr>
                        </m:sSupPr>
                        <m:e>
                          <m:r>
                            <a:rPr lang="en-US" altLang="zh-CN" sz="2400" i="1" smtClean="0">
                              <a:solidFill>
                                <a:srgbClr val="000000"/>
                              </a:solidFill>
                              <a:latin typeface="Cambria Math" panose="02040503050406030204" pitchFamily="18" charset="0"/>
                            </a:rPr>
                            <m:t>𝑒</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r>
                            <a:rPr lang="en-US" altLang="zh-CN" sz="2400" b="1" i="1" smtClean="0">
                              <a:solidFill>
                                <a:srgbClr val="000000"/>
                              </a:solidFill>
                              <a:latin typeface="Cambria Math" panose="02040503050406030204" pitchFamily="18" charset="0"/>
                              <a:ea typeface="Cambria Math" panose="02040503050406030204" pitchFamily="18" charset="0"/>
                            </a:rPr>
                            <m:t>𝒄𝒐𝒕𝒖</m:t>
                          </m:r>
                          <m:r>
                            <a:rPr lang="en-US" altLang="zh-CN" sz="2400" b="1" i="0" smtClean="0">
                              <a:solidFill>
                                <a:srgbClr val="000000"/>
                              </a:solidFill>
                              <a:latin typeface="Cambria Math" panose="02040503050406030204" pitchFamily="18" charset="0"/>
                              <a:ea typeface="Cambria Math" panose="02040503050406030204" pitchFamily="18" charset="0"/>
                            </a:rPr>
                            <m:t>𝐥𝐧</m:t>
                          </m:r>
                          <m:r>
                            <a:rPr lang="en-US" altLang="zh-CN" sz="2400" b="1" i="1" smtClean="0">
                              <a:solidFill>
                                <a:srgbClr val="000000"/>
                              </a:solidFill>
                              <a:latin typeface="Cambria Math" panose="02040503050406030204" pitchFamily="18" charset="0"/>
                              <a:ea typeface="Cambria Math" panose="02040503050406030204" pitchFamily="18" charset="0"/>
                            </a:rPr>
                            <m:t>𝒄𝒐𝒔𝒖</m:t>
                          </m:r>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𝑒</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𝒄𝒐𝒔𝒖</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b="1" i="1" smtClean="0">
                                  <a:solidFill>
                                    <a:srgbClr val="000000"/>
                                  </a:solidFill>
                                  <a:latin typeface="Cambria Math" panose="02040503050406030204" pitchFamily="18" charset="0"/>
                                  <a:ea typeface="Cambria Math" panose="02040503050406030204" pitchFamily="18" charset="0"/>
                                </a:rPr>
                                <m:t>𝒕𝒂𝒏𝒖</m:t>
                              </m:r>
                            </m:den>
                          </m:f>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𝑒</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m:t>
                              </m:r>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𝒖</m:t>
                                      </m:r>
                                    </m:e>
                                    <m:sup>
                                      <m:r>
                                        <a:rPr lang="en-US" altLang="zh-CN" sz="2400" i="1" smtClean="0">
                                          <a:solidFill>
                                            <a:srgbClr val="000000"/>
                                          </a:solidFill>
                                          <a:latin typeface="Cambria Math" panose="02040503050406030204" pitchFamily="18" charset="0"/>
                                          <a:ea typeface="Cambria Math" panose="02040503050406030204" pitchFamily="18" charset="0"/>
                                        </a:rPr>
                                        <m:t>2</m:t>
                                      </m:r>
                                    </m:sup>
                                  </m:sSup>
                                </m:num>
                                <m:den>
                                  <m:r>
                                    <a:rPr lang="en-US" altLang="zh-CN" sz="2400" b="1" i="1" smtClean="0">
                                      <a:solidFill>
                                        <a:srgbClr val="000000"/>
                                      </a:solidFill>
                                      <a:latin typeface="Cambria Math" panose="02040503050406030204" pitchFamily="18" charset="0"/>
                                      <a:ea typeface="Cambria Math" panose="02040503050406030204" pitchFamily="18" charset="0"/>
                                    </a:rPr>
                                    <m:t>𝟐</m:t>
                                  </m:r>
                                </m:den>
                              </m:f>
                            </m:num>
                            <m:den>
                              <m:r>
                                <a:rPr lang="en-US" altLang="zh-CN" sz="2400" i="1">
                                  <a:solidFill>
                                    <a:srgbClr val="000000"/>
                                  </a:solidFill>
                                  <a:latin typeface="Cambria Math" panose="02040503050406030204" pitchFamily="18" charset="0"/>
                                  <a:ea typeface="Cambria Math" panose="02040503050406030204" pitchFamily="18" charset="0"/>
                                </a:rPr>
                                <m:t>𝒖</m:t>
                              </m:r>
                            </m:den>
                          </m:f>
                        </m:sup>
                      </m:sSup>
                    </m:oMath>
                  </m:oMathPara>
                </a14:m>
                <a:endParaRPr lang="en-US" altLang="zh-CN" sz="2400" dirty="0" smtClean="0"/>
              </a:p>
              <a:p>
                <a:pPr algn="l"/>
                <a:r>
                  <a:rPr lang="en-US" altLang="zh-CN" sz="2400" dirty="0" smtClean="0"/>
                  <a:t>=1</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7586836" y="2130032"/>
                <a:ext cx="4239855" cy="3752246"/>
              </a:xfrm>
              <a:prstGeom prst="rect">
                <a:avLst/>
              </a:prstGeom>
              <a:blipFill>
                <a:blip r:embed="rId10"/>
                <a:stretch>
                  <a:fillRect l="-2302" t="-974" b="-2760"/>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836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836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3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5" name="文本框 4"/>
              <p:cNvSpPr txBox="1"/>
              <p:nvPr/>
            </p:nvSpPr>
            <p:spPr>
              <a:xfrm>
                <a:off x="1559496" y="1287924"/>
                <a:ext cx="9937104" cy="1054969"/>
              </a:xfrm>
              <a:prstGeom prst="rect">
                <a:avLst/>
              </a:prstGeom>
              <a:noFill/>
            </p:spPr>
            <p:txBody>
              <a:bodyPr wrap="square" rtlCol="0">
                <a:spAutoFit/>
              </a:bodyPr>
              <a:lstStyle/>
              <a:p>
                <a:pPr algn="l"/>
                <a:r>
                  <a:rPr lang="zh-CN" altLang="en-US" sz="2400" dirty="0" smtClean="0"/>
                  <a:t>设函数</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𝒙</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num>
                      <m:den>
                        <m:d>
                          <m:dPr>
                            <m:ctrlPr>
                              <a:rPr lang="en-US" altLang="zh-CN" sz="2400" b="1" i="1" smtClean="0">
                                <a:latin typeface="Cambria Math" panose="02040503050406030204" pitchFamily="18" charset="0"/>
                              </a:rPr>
                            </m:ctrlPr>
                          </m:dPr>
                          <m:e>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𝒂</m:t>
                            </m:r>
                          </m:e>
                        </m:d>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𝟏</m:t>
                            </m:r>
                          </m:e>
                        </m:d>
                      </m:den>
                    </m:f>
                  </m:oMath>
                </a14:m>
                <a:r>
                  <a:rPr lang="zh-CN" altLang="en-US" sz="2400" dirty="0" smtClean="0"/>
                  <a:t>有无穷间断点</a:t>
                </a:r>
                <a14:m>
                  <m:oMath xmlns:m="http://schemas.openxmlformats.org/officeDocument/2006/math">
                    <m:r>
                      <a:rPr lang="en-US" altLang="zh-CN" sz="2400" i="1">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zh-CN" altLang="en-US" sz="2400" dirty="0" smtClean="0"/>
                  <a:t>及可去间断点</a:t>
                </a:r>
                <a14:m>
                  <m:oMath xmlns:m="http://schemas.openxmlformats.org/officeDocument/2006/math">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𝟏</m:t>
                    </m:r>
                  </m:oMath>
                </a14:m>
                <a:r>
                  <a:rPr lang="zh-CN" altLang="en-US" sz="2400" dirty="0" smtClean="0"/>
                  <a:t>。试确定常数</a:t>
                </a:r>
                <a:r>
                  <a:rPr lang="en-US" altLang="zh-CN" sz="2400" i="1" dirty="0" smtClean="0"/>
                  <a:t>a</a:t>
                </a:r>
                <a:r>
                  <a:rPr lang="zh-CN" altLang="en-US" sz="2400" dirty="0" smtClean="0"/>
                  <a:t>和</a:t>
                </a:r>
                <a:r>
                  <a:rPr lang="en-US" altLang="zh-CN" sz="2400" i="1" dirty="0" smtClean="0"/>
                  <a:t>b</a:t>
                </a:r>
                <a:r>
                  <a:rPr lang="zh-CN" altLang="en-US" sz="2400" i="1" dirty="0" smtClean="0"/>
                  <a:t>。</a:t>
                </a:r>
                <a:endParaRPr lang="zh-CN" altLang="en-US" sz="2400" i="1" dirty="0"/>
              </a:p>
            </p:txBody>
          </p:sp>
        </mc:Choice>
        <mc:Fallback xmlns="">
          <p:sp>
            <p:nvSpPr>
              <p:cNvPr id="5" name="文本框 4"/>
              <p:cNvSpPr txBox="1">
                <a:spLocks noRot="1" noChangeAspect="1" noMove="1" noResize="1" noEditPoints="1" noAdjustHandles="1" noChangeArrowheads="1" noChangeShapeType="1" noTextEdit="1"/>
              </p:cNvSpPr>
              <p:nvPr/>
            </p:nvSpPr>
            <p:spPr>
              <a:xfrm>
                <a:off x="1559496" y="1287924"/>
                <a:ext cx="9937104" cy="1054969"/>
              </a:xfrm>
              <a:prstGeom prst="rect">
                <a:avLst/>
              </a:prstGeom>
              <a:blipFill>
                <a:blip r:embed="rId2"/>
                <a:stretch>
                  <a:fillRect l="-982" b="-12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559496" y="2492896"/>
                <a:ext cx="7272808" cy="1252138"/>
              </a:xfrm>
              <a:prstGeom prst="rect">
                <a:avLst/>
              </a:prstGeom>
              <a:noFill/>
            </p:spPr>
            <p:txBody>
              <a:bodyPr wrap="square" rtlCol="0">
                <a:spAutoFit/>
              </a:bodyPr>
              <a:lstStyle/>
              <a:p>
                <a:pPr algn="l"/>
                <a:r>
                  <a:rPr lang="zh-CN" altLang="en-US" sz="2400" dirty="0" smtClean="0"/>
                  <a:t>解：由已知可得</a:t>
                </a:r>
                <a:endParaRPr lang="en-US" altLang="zh-CN" sz="2400" dirty="0" smtClean="0"/>
              </a:p>
              <a:p>
                <a:pPr algn="l"/>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e>
                      </m:func>
                      <m:r>
                        <a:rPr lang="en-US" altLang="zh-CN" sz="2400" b="1" i="1" smtClean="0">
                          <a:latin typeface="Cambria Math" panose="02040503050406030204" pitchFamily="18" charset="0"/>
                        </a:rPr>
                        <m:t>,</m:t>
                      </m:r>
                      <m:func>
                        <m:funcPr>
                          <m:ctrlPr>
                            <a:rPr lang="en-US" altLang="zh-CN" sz="2400" i="1">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den>
                          </m:f>
                        </m:fName>
                        <m:e>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𝟎</m:t>
                          </m:r>
                        </m:e>
                      </m:func>
                      <m:r>
                        <a:rPr lang="en-US" altLang="zh-CN" sz="2400" b="1" i="1" smtClean="0">
                          <a:solidFill>
                            <a:srgbClr val="000000"/>
                          </a:solidFill>
                          <a:latin typeface="Cambria Math" panose="02040503050406030204" pitchFamily="18" charset="0"/>
                          <a:ea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lim>
                          </m:limLow>
                        </m:fName>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e>
                      </m:func>
                      <m:r>
                        <a:rPr lang="zh-CN" altLang="en-US" sz="2400" i="1" smtClean="0">
                          <a:latin typeface="Cambria Math" panose="02040503050406030204" pitchFamily="18" charset="0"/>
                          <a:ea typeface="Cambria Math" panose="02040503050406030204" pitchFamily="18" charset="0"/>
                        </a:rPr>
                        <m:t>存在</m:t>
                      </m:r>
                    </m:oMath>
                  </m:oMathPara>
                </a14:m>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559496" y="2492896"/>
                <a:ext cx="7272808" cy="1252138"/>
              </a:xfrm>
              <a:prstGeom prst="rect">
                <a:avLst/>
              </a:prstGeom>
              <a:blipFill>
                <a:blip r:embed="rId3"/>
                <a:stretch>
                  <a:fillRect l="-1341" t="-5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362201" y="3745034"/>
                <a:ext cx="7334199" cy="8091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f>
                            <m:fPr>
                              <m:ctrlPr>
                                <a:rPr lang="en-US" altLang="zh-CN" sz="2400" i="1">
                                  <a:latin typeface="Cambria Math" panose="02040503050406030204" pitchFamily="18" charset="0"/>
                                </a:rPr>
                              </m:ctrlPr>
                            </m:fPr>
                            <m:num>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𝒂</m:t>
                                  </m:r>
                                </m:e>
                              </m:d>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𝟏</m:t>
                                  </m:r>
                                </m:e>
                              </m:d>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𝒆</m:t>
                                  </m:r>
                                </m:e>
                                <m:sup>
                                  <m:r>
                                    <a:rPr lang="en-US" altLang="zh-CN" sz="2400" i="1">
                                      <a:latin typeface="Cambria Math" panose="02040503050406030204" pitchFamily="18" charset="0"/>
                                    </a:rPr>
                                    <m:t>𝒙</m:t>
                                  </m:r>
                                </m:sup>
                              </m:sSup>
                              <m:r>
                                <a:rPr lang="en-US" altLang="zh-CN" sz="2400" i="1">
                                  <a:latin typeface="Cambria Math" panose="02040503050406030204" pitchFamily="18" charset="0"/>
                                </a:rPr>
                                <m:t>−</m:t>
                              </m:r>
                              <m:r>
                                <a:rPr lang="en-US" altLang="zh-CN" sz="2400" i="1">
                                  <a:latin typeface="Cambria Math" panose="02040503050406030204" pitchFamily="18" charset="0"/>
                                </a:rPr>
                                <m:t>𝒃</m:t>
                              </m:r>
                            </m:den>
                          </m:f>
                        </m:e>
                      </m:func>
                      <m:r>
                        <a:rPr lang="en-US" altLang="zh-CN" sz="2400" b="1" i="1" smtClean="0">
                          <a:latin typeface="Cambria Math" panose="02040503050406030204" pitchFamily="18" charset="0"/>
                          <a:ea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f>
                            <m:fPr>
                              <m:ctrlPr>
                                <a:rPr lang="en-US" altLang="zh-CN" sz="2400" i="1">
                                  <a:latin typeface="Cambria Math" panose="02040503050406030204" pitchFamily="18" charset="0"/>
                                </a:rPr>
                              </m:ctrlPr>
                            </m:fPr>
                            <m:num>
                              <m:r>
                                <a:rPr lang="en-US" altLang="zh-CN" sz="2400" b="1" i="1" smtClean="0">
                                  <a:latin typeface="Cambria Math" panose="02040503050406030204" pitchFamily="18" charset="0"/>
                                </a:rPr>
                                <m:t>𝒂</m:t>
                              </m:r>
                            </m:num>
                            <m:den>
                              <m:r>
                                <a:rPr lang="en-US" altLang="zh-CN" sz="2400" b="1" i="1" smtClean="0">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𝒃</m:t>
                              </m:r>
                            </m:den>
                          </m:f>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e>
                      </m:func>
                      <m:r>
                        <a:rPr lang="en-US" altLang="zh-CN" sz="240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𝒂</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362201" y="3745034"/>
                <a:ext cx="7334199" cy="8091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362201" y="4768477"/>
                <a:ext cx="6330579" cy="854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lim>
                          </m:limLow>
                        </m:fName>
                        <m:e>
                          <m:f>
                            <m:fPr>
                              <m:ctrlPr>
                                <a:rPr lang="en-US" altLang="zh-CN" sz="2400" i="1">
                                  <a:solidFill>
                                    <a:srgbClr val="000000"/>
                                  </a:solidFill>
                                  <a:latin typeface="Cambria Math" panose="02040503050406030204" pitchFamily="18" charset="0"/>
                                </a:rPr>
                              </m:ctrlPr>
                            </m:fPr>
                            <m:num>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𝒆</m:t>
                                  </m:r>
                                </m:e>
                                <m:sup>
                                  <m:r>
                                    <a:rPr lang="en-US" altLang="zh-CN" sz="2400" i="1">
                                      <a:solidFill>
                                        <a:srgbClr val="000000"/>
                                      </a:solidFill>
                                      <a:latin typeface="Cambria Math" panose="02040503050406030204" pitchFamily="18" charset="0"/>
                                    </a:rPr>
                                    <m:t>𝒙</m:t>
                                  </m:r>
                                </m:sup>
                              </m:sSup>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𝒃</m:t>
                              </m:r>
                            </m:num>
                            <m:den>
                              <m:r>
                                <a:rPr lang="en-US" altLang="zh-CN" sz="2400" b="1" i="1" smtClean="0">
                                  <a:solidFill>
                                    <a:srgbClr val="000000"/>
                                  </a:solidFill>
                                  <a:latin typeface="Cambria Math" panose="02040503050406030204" pitchFamily="18" charset="0"/>
                                </a:rPr>
                                <m:t>𝒙</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𝟏</m:t>
                                  </m:r>
                                </m:e>
                              </m:d>
                            </m:den>
                          </m:f>
                        </m:e>
                      </m:func>
                      <m:r>
                        <a:rPr lang="en-US" altLang="zh-CN" sz="2400" b="1" i="0" smtClean="0">
                          <a:solidFill>
                            <a:srgbClr val="000000"/>
                          </a:solidFill>
                          <a:latin typeface="Cambria Math" panose="02040503050406030204" pitchFamily="18" charset="0"/>
                        </a:rPr>
                        <m:t>=</m:t>
                      </m:r>
                      <m:func>
                        <m:funcPr>
                          <m:ctrlPr>
                            <a:rPr lang="en-US" altLang="zh-CN" sz="2400" i="1">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𝟏</m:t>
                              </m:r>
                            </m:lim>
                          </m:limLow>
                        </m:fName>
                        <m:e>
                          <m:f>
                            <m:fPr>
                              <m:ctrlPr>
                                <a:rPr lang="en-US" altLang="zh-CN" sz="2400" i="1">
                                  <a:solidFill>
                                    <a:srgbClr val="000000"/>
                                  </a:solidFill>
                                  <a:latin typeface="Cambria Math" panose="02040503050406030204" pitchFamily="18" charset="0"/>
                                </a:rPr>
                              </m:ctrlPr>
                            </m:fPr>
                            <m:num>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𝒆</m:t>
                                  </m:r>
                                </m:e>
                                <m:sup>
                                  <m:r>
                                    <a:rPr lang="en-US" altLang="zh-CN" sz="2400" i="1">
                                      <a:solidFill>
                                        <a:srgbClr val="000000"/>
                                      </a:solidFill>
                                      <a:latin typeface="Cambria Math" panose="02040503050406030204" pitchFamily="18" charset="0"/>
                                    </a:rPr>
                                    <m:t>𝒙</m:t>
                                  </m:r>
                                </m:sup>
                              </m:sSup>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𝒃</m:t>
                              </m:r>
                            </m:num>
                            <m:den>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𝟏</m:t>
                                  </m:r>
                                </m:e>
                              </m:d>
                            </m:den>
                          </m:f>
                        </m:e>
                      </m:func>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𝟏</m:t>
                          </m:r>
                        </m:lim>
                      </m:limLow>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b="1" i="1" smtClean="0">
                              <a:solidFill>
                                <a:srgbClr val="000000"/>
                              </a:solidFill>
                              <a:latin typeface="Cambria Math" panose="02040503050406030204" pitchFamily="18" charset="0"/>
                              <a:ea typeface="Cambria Math" panose="02040503050406030204" pitchFamily="18" charset="0"/>
                            </a:rPr>
                            <m:t>𝒙</m:t>
                          </m:r>
                        </m:den>
                      </m:f>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𝒃</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𝒆</m:t>
                      </m:r>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362201" y="4768477"/>
                <a:ext cx="6330579" cy="854208"/>
              </a:xfrm>
              <a:prstGeom prst="rect">
                <a:avLst/>
              </a:prstGeom>
              <a:blipFill>
                <a:blip r:embed="rId5"/>
                <a:stretch>
                  <a:fillRect/>
                </a:stretch>
              </a:blipFill>
            </p:spPr>
            <p:txBody>
              <a:bodyPr/>
              <a:lstStyle/>
              <a:p>
                <a:r>
                  <a:rPr lang="zh-CN" altLang="en-US">
                    <a:noFill/>
                  </a:rPr>
                  <a:t> </a:t>
                </a:r>
              </a:p>
            </p:txBody>
          </p:sp>
        </mc:Fallback>
      </mc:AlternateContent>
      <p:sp>
        <p:nvSpPr>
          <p:cNvPr id="10" name="矩形 9"/>
          <p:cNvSpPr/>
          <p:nvPr/>
        </p:nvSpPr>
        <p:spPr>
          <a:xfrm>
            <a:off x="1207730" y="1409029"/>
            <a:ext cx="415499" cy="461665"/>
          </a:xfrm>
          <a:prstGeom prst="rect">
            <a:avLst/>
          </a:prstGeom>
        </p:spPr>
        <p:txBody>
          <a:bodyPr wrap="none">
            <a:spAutoFit/>
          </a:bodyPr>
          <a:lstStyle/>
          <a:p>
            <a:r>
              <a:rPr lang="en-US" altLang="zh-CN" sz="2400" dirty="0" smtClean="0"/>
              <a:t>4.</a:t>
            </a:r>
            <a:endParaRPr lang="zh-CN" altLang="en-US" sz="2400" dirty="0"/>
          </a:p>
        </p:txBody>
      </p:sp>
    </p:spTree>
    <p:extLst>
      <p:ext uri="{BB962C8B-B14F-4D97-AF65-F5344CB8AC3E}">
        <p14:creationId xmlns:p14="http://schemas.microsoft.com/office/powerpoint/2010/main" val="42059647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sp>
        <p:nvSpPr>
          <p:cNvPr id="5" name="矩形 4"/>
          <p:cNvSpPr/>
          <p:nvPr/>
        </p:nvSpPr>
        <p:spPr>
          <a:xfrm>
            <a:off x="1207730" y="1731085"/>
            <a:ext cx="415499" cy="461665"/>
          </a:xfrm>
          <a:prstGeom prst="rect">
            <a:avLst/>
          </a:prstGeom>
        </p:spPr>
        <p:txBody>
          <a:bodyPr wrap="none">
            <a:spAutoFit/>
          </a:bodyPr>
          <a:lstStyle/>
          <a:p>
            <a:r>
              <a:rPr lang="en-US" altLang="zh-CN" sz="2400" dirty="0" smtClean="0"/>
              <a:t>5.</a:t>
            </a:r>
            <a:endParaRPr lang="zh-CN" altLang="en-US" sz="2400" dirty="0"/>
          </a:p>
        </p:txBody>
      </p:sp>
      <mc:AlternateContent xmlns:mc="http://schemas.openxmlformats.org/markup-compatibility/2006" xmlns:a14="http://schemas.microsoft.com/office/drawing/2010/main">
        <mc:Choice Requires="a14">
          <p:sp>
            <p:nvSpPr>
              <p:cNvPr id="6" name="文本框 5"/>
              <p:cNvSpPr txBox="1"/>
              <p:nvPr/>
            </p:nvSpPr>
            <p:spPr>
              <a:xfrm>
                <a:off x="1623229" y="1484784"/>
                <a:ext cx="7785139" cy="1051570"/>
              </a:xfrm>
              <a:prstGeom prst="rect">
                <a:avLst/>
              </a:prstGeom>
              <a:noFill/>
            </p:spPr>
            <p:txBody>
              <a:bodyPr wrap="square" rtlCol="0">
                <a:spAutoFit/>
              </a:bodyPr>
              <a:lstStyle/>
              <a:p>
                <a:pPr algn="l"/>
                <a:r>
                  <a:rPr lang="zh-CN" altLang="en-US" sz="2400" dirty="0" smtClean="0"/>
                  <a:t>讨论函数</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r>
                              <a:rPr lang="en-US" altLang="zh-CN" sz="2400" b="1" i="1" smtClean="0">
                                <a:latin typeface="Cambria Math" panose="02040503050406030204" pitchFamily="18" charset="0"/>
                              </a:rPr>
                              <m:t>,     </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b="1" i="1" smtClean="0">
                                <a:latin typeface="Cambria Math" panose="02040503050406030204" pitchFamily="18" charset="0"/>
                                <a:ea typeface="Cambria Math" panose="02040503050406030204" pitchFamily="18" charset="0"/>
                              </a:rPr>
                              <m:t>&gt;</m:t>
                            </m:r>
                            <m:r>
                              <a:rPr lang="en-US" altLang="zh-CN" sz="2400" i="1">
                                <a:latin typeface="Cambria Math" panose="02040503050406030204" pitchFamily="18" charset="0"/>
                                <a:ea typeface="Cambria Math" panose="02040503050406030204" pitchFamily="18" charset="0"/>
                              </a:rPr>
                              <m:t>𝟏</m:t>
                            </m:r>
                          </m:e>
                          <m:e>
                            <m:r>
                              <a:rPr lang="en-US" altLang="zh-CN" sz="2400" b="1" i="1" smtClean="0">
                                <a:latin typeface="Cambria Math" panose="02040503050406030204" pitchFamily="18" charset="0"/>
                              </a:rPr>
                              <m:t>𝒄𝒐𝒔</m:t>
                            </m:r>
                            <m:f>
                              <m:fPr>
                                <m:ctrlPr>
                                  <a:rPr lang="el-GR" altLang="zh-CN" sz="2400" b="1" i="1" smtClean="0">
                                    <a:latin typeface="Cambria Math" panose="02040503050406030204" pitchFamily="18" charset="0"/>
                                  </a:rPr>
                                </m:ctrlPr>
                              </m:fPr>
                              <m:num>
                                <m:r>
                                  <a:rPr lang="el-GR" altLang="zh-CN" sz="2400" b="1" i="1" smtClean="0">
                                    <a:latin typeface="Cambria Math" panose="02040503050406030204" pitchFamily="18" charset="0"/>
                                  </a:rPr>
                                  <m:t>𝝅</m:t>
                                </m:r>
                                <m:r>
                                  <a:rPr lang="en-US" altLang="zh-CN" sz="2400" b="1" i="1" smtClean="0">
                                    <a:latin typeface="Cambria Math" panose="02040503050406030204" pitchFamily="18" charset="0"/>
                                  </a:rPr>
                                  <m:t>𝒙</m:t>
                                </m:r>
                              </m:num>
                              <m:den>
                                <m:r>
                                  <a:rPr lang="el-GR" altLang="zh-CN" sz="2400" b="1" i="1" smtClean="0">
                                    <a:latin typeface="Cambria Math" panose="02040503050406030204" pitchFamily="18" charset="0"/>
                                  </a:rPr>
                                  <m:t>𝟐</m:t>
                                </m:r>
                              </m:den>
                            </m:f>
                            <m:r>
                              <a:rPr lang="en-US" altLang="zh-CN" sz="2400" b="1" i="1" smtClean="0">
                                <a:latin typeface="Cambria Math" panose="02040503050406030204" pitchFamily="18" charset="0"/>
                              </a:rPr>
                              <m:t>,      </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e>
                        </m:eqArr>
                      </m:e>
                    </m:d>
                  </m:oMath>
                </a14:m>
                <a:r>
                  <a:rPr lang="zh-CN" altLang="en-US" sz="2400" dirty="0" smtClean="0"/>
                  <a:t>的连续性</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623229" y="1484784"/>
                <a:ext cx="7785139" cy="1051570"/>
              </a:xfrm>
              <a:prstGeom prst="rect">
                <a:avLst/>
              </a:prstGeom>
              <a:blipFill>
                <a:blip r:embed="rId2"/>
                <a:stretch>
                  <a:fillRect l="-11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79576" y="2733213"/>
                <a:ext cx="5339266" cy="461665"/>
              </a:xfrm>
              <a:prstGeom prst="rect">
                <a:avLst/>
              </a:prstGeom>
            </p:spPr>
            <p:txBody>
              <a:bodyPr wrap="square">
                <a:spAutoFit/>
              </a:bodyPr>
              <a:lstStyle/>
              <a:p>
                <a:pPr algn="l"/>
                <a:r>
                  <a:rPr lang="zh-CN" altLang="en-US" sz="2400" dirty="0" smtClean="0">
                    <a:solidFill>
                      <a:srgbClr val="000000"/>
                    </a:solidFill>
                  </a:rPr>
                  <a:t>显然</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ea typeface="Cambria Math" panose="02040503050406030204" pitchFamily="18" charset="0"/>
                      </a:rPr>
                      <m:t>&gt;</m:t>
                    </m:r>
                    <m:r>
                      <a:rPr lang="en-US" altLang="zh-CN" sz="2400" i="1">
                        <a:latin typeface="Cambria Math" panose="02040503050406030204" pitchFamily="18" charset="0"/>
                        <a:ea typeface="Cambria Math" panose="02040503050406030204" pitchFamily="18" charset="0"/>
                      </a:rPr>
                      <m:t>𝟏</m:t>
                    </m:r>
                    <m:r>
                      <a:rPr lang="zh-CN" altLang="en-US" sz="2400" i="1">
                        <a:latin typeface="Cambria Math" panose="02040503050406030204" pitchFamily="18" charset="0"/>
                        <a:ea typeface="Cambria Math" panose="02040503050406030204" pitchFamily="18" charset="0"/>
                      </a:rPr>
                      <m:t>及</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ea typeface="Cambria Math" panose="02040503050406030204" pitchFamily="18" charset="0"/>
                      </a:rPr>
                      <m:t>&gt;</m:t>
                    </m:r>
                    <m:r>
                      <a:rPr lang="en-US" altLang="zh-CN" sz="2400" i="1">
                        <a:latin typeface="Cambria Math" panose="02040503050406030204" pitchFamily="18" charset="0"/>
                        <a:ea typeface="Cambria Math" panose="02040503050406030204" pitchFamily="18" charset="0"/>
                      </a:rPr>
                      <m:t>𝟏</m:t>
                    </m:r>
                  </m:oMath>
                </a14:m>
                <a:r>
                  <a:rPr lang="zh-CN" altLang="en-US" sz="2400" dirty="0" smtClean="0">
                    <a:solidFill>
                      <a:srgbClr val="000000"/>
                    </a:solidFill>
                  </a:rPr>
                  <a:t>时</a:t>
                </a:r>
                <a14:m>
                  <m:oMath xmlns:m="http://schemas.openxmlformats.org/officeDocument/2006/math">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zh-CN" altLang="en-US" sz="2400" dirty="0" smtClean="0">
                    <a:solidFill>
                      <a:srgbClr val="000000"/>
                    </a:solidFill>
                  </a:rPr>
                  <a:t>连续</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279576" y="2733213"/>
                <a:ext cx="5339266" cy="461665"/>
              </a:xfrm>
              <a:prstGeom prst="rect">
                <a:avLst/>
              </a:prstGeom>
              <a:blipFill>
                <a:blip r:embed="rId3"/>
                <a:stretch>
                  <a:fillRect l="-1826" t="-14474" b="-25000"/>
                </a:stretch>
              </a:blipFill>
            </p:spPr>
            <p:txBody>
              <a:bodyPr/>
              <a:lstStyle/>
              <a:p>
                <a:r>
                  <a:rPr lang="zh-CN" altLang="en-US">
                    <a:noFill/>
                  </a:rPr>
                  <a:t> </a:t>
                </a:r>
              </a:p>
            </p:txBody>
          </p:sp>
        </mc:Fallback>
      </mc:AlternateContent>
      <p:sp>
        <p:nvSpPr>
          <p:cNvPr id="8" name="矩形 7"/>
          <p:cNvSpPr/>
          <p:nvPr/>
        </p:nvSpPr>
        <p:spPr>
          <a:xfrm>
            <a:off x="1623229" y="2733213"/>
            <a:ext cx="803425" cy="461665"/>
          </a:xfrm>
          <a:prstGeom prst="rect">
            <a:avLst/>
          </a:prstGeom>
        </p:spPr>
        <p:txBody>
          <a:bodyPr wrap="none">
            <a:spAutoFit/>
          </a:bodyPr>
          <a:lstStyle/>
          <a:p>
            <a:r>
              <a:rPr lang="zh-CN" altLang="en-US" sz="2400" dirty="0">
                <a:solidFill>
                  <a:srgbClr val="000000"/>
                </a:solidFill>
              </a:rPr>
              <a:t>解：</a:t>
            </a:r>
            <a:endParaRPr lang="zh-CN" altLang="en-US" dirty="0"/>
          </a:p>
        </p:txBody>
      </p:sp>
      <mc:AlternateContent xmlns:mc="http://schemas.openxmlformats.org/markup-compatibility/2006" xmlns:a14="http://schemas.microsoft.com/office/drawing/2010/main">
        <mc:Choice Requires="a14">
          <p:sp>
            <p:nvSpPr>
              <p:cNvPr id="9" name="矩形 8"/>
              <p:cNvSpPr/>
              <p:nvPr/>
            </p:nvSpPr>
            <p:spPr>
              <a:xfrm>
                <a:off x="2260903" y="3404516"/>
                <a:ext cx="2180084" cy="58285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𝟏</m:t>
                                  </m:r>
                                </m:e>
                                <m:sup>
                                  <m:r>
                                    <a:rPr lang="en-US" altLang="zh-CN" sz="2400" b="1" i="1" smtClean="0">
                                      <a:solidFill>
                                        <a:srgbClr val="000000"/>
                                      </a:solidFill>
                                      <a:latin typeface="Cambria Math" panose="02040503050406030204" pitchFamily="18" charset="0"/>
                                      <a:ea typeface="Cambria Math" panose="02040503050406030204" pitchFamily="18" charset="0"/>
                                    </a:rPr>
                                    <m:t>+</m:t>
                                  </m:r>
                                </m:sup>
                              </m:sSup>
                            </m:lim>
                          </m:limLow>
                        </m:fName>
                        <m:e>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𝟎</m:t>
                          </m:r>
                        </m:e>
                      </m:func>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260903" y="3404516"/>
                <a:ext cx="2180084" cy="582852"/>
              </a:xfrm>
              <a:prstGeom prst="rect">
                <a:avLst/>
              </a:prstGeom>
              <a:blipFill>
                <a:blip r:embed="rId4"/>
                <a:stretch>
                  <a:fillRect b="-5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727848" y="3407559"/>
                <a:ext cx="2180084" cy="58285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𝟏</m:t>
                                  </m:r>
                                </m:e>
                                <m:sup>
                                  <m:r>
                                    <a:rPr lang="en-US" altLang="zh-CN" sz="2400" b="1" i="1" smtClean="0">
                                      <a:solidFill>
                                        <a:srgbClr val="000000"/>
                                      </a:solidFill>
                                      <a:latin typeface="Cambria Math" panose="02040503050406030204" pitchFamily="18" charset="0"/>
                                      <a:ea typeface="Cambria Math" panose="02040503050406030204" pitchFamily="18" charset="0"/>
                                    </a:rPr>
                                    <m:t>−</m:t>
                                  </m:r>
                                </m:sup>
                              </m:sSup>
                            </m:lim>
                          </m:limLow>
                        </m:fName>
                        <m:e>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𝟎</m:t>
                          </m:r>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4727848" y="3407559"/>
                <a:ext cx="2180084" cy="582852"/>
              </a:xfrm>
              <a:prstGeom prst="rect">
                <a:avLst/>
              </a:prstGeom>
              <a:blipFill>
                <a:blip r:embed="rId5"/>
                <a:stretch>
                  <a:fillRect b="-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226693" y="4197006"/>
                <a:ext cx="2343590" cy="58285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e>
                                <m:sup>
                                  <m:r>
                                    <a:rPr lang="en-US" altLang="zh-CN" sz="2400" b="1" i="1" smtClean="0">
                                      <a:solidFill>
                                        <a:srgbClr val="000000"/>
                                      </a:solidFill>
                                      <a:latin typeface="Cambria Math" panose="02040503050406030204" pitchFamily="18" charset="0"/>
                                      <a:ea typeface="Cambria Math" panose="02040503050406030204" pitchFamily="18" charset="0"/>
                                    </a:rPr>
                                    <m:t>+</m:t>
                                  </m:r>
                                </m:sup>
                              </m:sSup>
                            </m:lim>
                          </m:limLow>
                        </m:fName>
                        <m:e>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𝟎</m:t>
                          </m:r>
                        </m:e>
                      </m:func>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226693" y="4197006"/>
                <a:ext cx="2343590" cy="582852"/>
              </a:xfrm>
              <a:prstGeom prst="rect">
                <a:avLst/>
              </a:prstGeom>
              <a:blipFill>
                <a:blip r:embed="rId6"/>
                <a:stretch>
                  <a:fillRect b="-5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27848" y="4218710"/>
                <a:ext cx="2343590" cy="58285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e>
                                <m:sup>
                                  <m:r>
                                    <a:rPr lang="en-US" altLang="zh-CN" sz="2400" b="1" i="1" smtClean="0">
                                      <a:solidFill>
                                        <a:srgbClr val="000000"/>
                                      </a:solidFill>
                                      <a:latin typeface="Cambria Math" panose="02040503050406030204" pitchFamily="18" charset="0"/>
                                      <a:ea typeface="Cambria Math" panose="02040503050406030204" pitchFamily="18" charset="0"/>
                                    </a:rPr>
                                    <m:t>−</m:t>
                                  </m:r>
                                </m:sup>
                              </m:sSup>
                            </m:lim>
                          </m:limLow>
                        </m:fName>
                        <m:e>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𝟐</m:t>
                          </m:r>
                        </m:e>
                      </m:func>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727848" y="4218710"/>
                <a:ext cx="2343590" cy="582852"/>
              </a:xfrm>
              <a:prstGeom prst="rect">
                <a:avLst/>
              </a:prstGeom>
              <a:blipFill>
                <a:blip r:embed="rId7"/>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054166" y="3404516"/>
                <a:ext cx="3506329" cy="461665"/>
              </a:xfrm>
              <a:prstGeom prst="rect">
                <a:avLst/>
              </a:prstGeom>
            </p:spPr>
            <p:txBody>
              <a:bodyPr wrap="square">
                <a:spAutoFit/>
              </a:bodyPr>
              <a:lstStyle/>
              <a:p>
                <a:pPr algn="l"/>
                <a14:m>
                  <m:oMath xmlns:m="http://schemas.openxmlformats.org/officeDocument/2006/math">
                    <m:r>
                      <a:rPr lang="en-US" altLang="zh-CN" sz="2400" i="1" smtClean="0">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zh-CN" altLang="en-US" sz="2400" dirty="0" smtClean="0">
                    <a:solidFill>
                      <a:srgbClr val="000000"/>
                    </a:solidFill>
                  </a:rPr>
                  <a:t>在</a:t>
                </a:r>
                <a14:m>
                  <m:oMath xmlns:m="http://schemas.openxmlformats.org/officeDocument/2006/math">
                    <m:r>
                      <a:rPr lang="en-US" altLang="zh-CN" sz="2400" i="1">
                        <a:solidFill>
                          <a:srgbClr val="000000"/>
                        </a:solidFill>
                        <a:latin typeface="Cambria Math" panose="02040503050406030204" pitchFamily="18" charset="0"/>
                      </a:rPr>
                      <m:t>𝒙</m:t>
                    </m:r>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𝟏</m:t>
                    </m:r>
                  </m:oMath>
                </a14:m>
                <a:r>
                  <a:rPr lang="zh-CN" altLang="en-US" sz="2400" dirty="0" smtClean="0">
                    <a:solidFill>
                      <a:srgbClr val="000000"/>
                    </a:solidFill>
                  </a:rPr>
                  <a:t>连续</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7054166" y="3404516"/>
                <a:ext cx="3506329" cy="461665"/>
              </a:xfrm>
              <a:prstGeom prst="rect">
                <a:avLst/>
              </a:prstGeom>
              <a:blipFill>
                <a:blip r:embed="rId8"/>
                <a:stretch>
                  <a:fillRect l="-1391"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071438" y="4181541"/>
                <a:ext cx="3506329" cy="461665"/>
              </a:xfrm>
              <a:prstGeom prst="rect">
                <a:avLst/>
              </a:prstGeom>
            </p:spPr>
            <p:txBody>
              <a:bodyPr wrap="square">
                <a:spAutoFit/>
              </a:bodyPr>
              <a:lstStyle/>
              <a:p>
                <a:pPr algn="l"/>
                <a14:m>
                  <m:oMath xmlns:m="http://schemas.openxmlformats.org/officeDocument/2006/math">
                    <m:r>
                      <a:rPr lang="en-US" altLang="zh-CN" sz="2400" i="1" smtClean="0">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zh-CN" altLang="en-US" sz="2400" dirty="0" smtClean="0">
                    <a:solidFill>
                      <a:srgbClr val="000000"/>
                    </a:solidFill>
                  </a:rPr>
                  <a:t>在</a:t>
                </a:r>
                <a14:m>
                  <m:oMath xmlns:m="http://schemas.openxmlformats.org/officeDocument/2006/math">
                    <m:r>
                      <a:rPr lang="en-US" altLang="zh-CN" sz="2400" i="1">
                        <a:solidFill>
                          <a:srgbClr val="000000"/>
                        </a:solidFill>
                        <a:latin typeface="Cambria Math" panose="02040503050406030204" pitchFamily="18" charset="0"/>
                      </a:rPr>
                      <m:t>𝒙</m:t>
                    </m:r>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𝟏</m:t>
                    </m:r>
                  </m:oMath>
                </a14:m>
                <a:r>
                  <a:rPr lang="zh-CN" altLang="en-US" sz="2400" dirty="0" smtClean="0">
                    <a:solidFill>
                      <a:srgbClr val="000000"/>
                    </a:solidFill>
                  </a:rPr>
                  <a:t>间断</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7071438" y="4181541"/>
                <a:ext cx="3506329" cy="461665"/>
              </a:xfrm>
              <a:prstGeom prst="rect">
                <a:avLst/>
              </a:prstGeom>
              <a:blipFill>
                <a:blip r:embed="rId9"/>
                <a:stretch>
                  <a:fillRect l="-1391"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50544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4"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sp>
        <p:nvSpPr>
          <p:cNvPr id="5" name="矩形 4"/>
          <p:cNvSpPr/>
          <p:nvPr/>
        </p:nvSpPr>
        <p:spPr>
          <a:xfrm>
            <a:off x="1232592" y="1542003"/>
            <a:ext cx="415499" cy="461665"/>
          </a:xfrm>
          <a:prstGeom prst="rect">
            <a:avLst/>
          </a:prstGeom>
        </p:spPr>
        <p:txBody>
          <a:bodyPr wrap="none">
            <a:spAutoFit/>
          </a:bodyPr>
          <a:lstStyle/>
          <a:p>
            <a:r>
              <a:rPr lang="en-US" altLang="zh-CN" sz="2400" dirty="0" smtClean="0"/>
              <a:t>6.</a:t>
            </a:r>
            <a:endParaRPr lang="zh-CN" altLang="en-US" sz="2400" dirty="0"/>
          </a:p>
        </p:txBody>
      </p:sp>
      <mc:AlternateContent xmlns:mc="http://schemas.openxmlformats.org/markup-compatibility/2006" xmlns:a14="http://schemas.microsoft.com/office/drawing/2010/main">
        <mc:Choice Requires="a14">
          <p:sp>
            <p:nvSpPr>
              <p:cNvPr id="6" name="文本框 5"/>
              <p:cNvSpPr txBox="1"/>
              <p:nvPr/>
            </p:nvSpPr>
            <p:spPr>
              <a:xfrm>
                <a:off x="1600808" y="1432262"/>
                <a:ext cx="5575312" cy="681149"/>
              </a:xfrm>
              <a:prstGeom prst="rect">
                <a:avLst/>
              </a:prstGeom>
              <a:noFill/>
            </p:spPr>
            <p:txBody>
              <a:bodyPr wrap="square" rtlCol="0">
                <a:spAutoFit/>
              </a:bodyPr>
              <a:lstStyle/>
              <a:p>
                <a:pPr algn="l"/>
                <a:r>
                  <a:rPr lang="zh-CN" altLang="en-US" sz="2400" dirty="0" smtClean="0"/>
                  <a:t>证明</a:t>
                </a:r>
                <a14:m>
                  <m:oMath xmlns:m="http://schemas.openxmlformats.org/officeDocument/2006/math">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f>
                      <m:fPr>
                        <m:ctrlPr>
                          <a:rPr lang="en-US" altLang="zh-CN" sz="2400" i="1" smtClean="0">
                            <a:solidFill>
                              <a:srgbClr val="000000"/>
                            </a:solidFill>
                            <a:latin typeface="Cambria Math" panose="02040503050406030204" pitchFamily="18" charset="0"/>
                          </a:rPr>
                        </m:ctrlPr>
                      </m:fPr>
                      <m:num>
                        <m:r>
                          <a:rPr lang="en-US" altLang="zh-CN" sz="2400" b="1" i="1" smtClean="0">
                            <a:solidFill>
                              <a:srgbClr val="000000"/>
                            </a:solidFill>
                            <a:latin typeface="Cambria Math" panose="02040503050406030204" pitchFamily="18" charset="0"/>
                          </a:rPr>
                          <m:t>𝟏</m:t>
                        </m:r>
                        <m:r>
                          <a:rPr lang="en-US" altLang="zh-CN" sz="2400" b="1" i="1" smtClean="0">
                            <a:solidFill>
                              <a:srgbClr val="000000"/>
                            </a:solidFill>
                            <a:latin typeface="Cambria Math" panose="02040503050406030204" pitchFamily="18" charset="0"/>
                          </a:rPr>
                          <m:t>+</m:t>
                        </m:r>
                        <m:sSup>
                          <m:sSupPr>
                            <m:ctrlPr>
                              <a:rPr lang="en-US" altLang="zh-CN" sz="2400" b="1" i="1" smtClean="0">
                                <a:solidFill>
                                  <a:srgbClr val="000000"/>
                                </a:solidFill>
                                <a:latin typeface="Cambria Math" panose="02040503050406030204" pitchFamily="18" charset="0"/>
                              </a:rPr>
                            </m:ctrlPr>
                          </m:sSupPr>
                          <m:e>
                            <m:r>
                              <a:rPr lang="en-US" altLang="zh-CN" sz="2400" b="1" i="1" smtClean="0">
                                <a:solidFill>
                                  <a:srgbClr val="000000"/>
                                </a:solidFill>
                                <a:latin typeface="Cambria Math" panose="02040503050406030204" pitchFamily="18" charset="0"/>
                              </a:rPr>
                              <m:t>𝒙</m:t>
                            </m:r>
                          </m:e>
                          <m:sup>
                            <m:r>
                              <a:rPr lang="en-US" altLang="zh-CN" sz="2400" b="1" i="1" smtClean="0">
                                <a:solidFill>
                                  <a:srgbClr val="000000"/>
                                </a:solidFill>
                                <a:latin typeface="Cambria Math" panose="02040503050406030204" pitchFamily="18" charset="0"/>
                              </a:rPr>
                              <m:t>𝟐</m:t>
                            </m:r>
                          </m:sup>
                        </m:sSup>
                      </m:num>
                      <m:den>
                        <m:r>
                          <a:rPr lang="en-US" altLang="zh-CN" sz="2400" b="1" i="1" smtClean="0">
                            <a:solidFill>
                              <a:srgbClr val="000000"/>
                            </a:solidFill>
                            <a:latin typeface="Cambria Math" panose="02040503050406030204" pitchFamily="18" charset="0"/>
                          </a:rPr>
                          <m:t>𝟏</m:t>
                        </m:r>
                        <m:r>
                          <a:rPr lang="en-US" altLang="zh-CN" sz="2400" b="1" i="1" smtClean="0">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𝒙</m:t>
                            </m:r>
                          </m:e>
                          <m:sup>
                            <m:r>
                              <a:rPr lang="en-US" altLang="zh-CN" sz="2400" b="1" i="1" smtClean="0">
                                <a:solidFill>
                                  <a:srgbClr val="000000"/>
                                </a:solidFill>
                                <a:latin typeface="Cambria Math" panose="02040503050406030204" pitchFamily="18" charset="0"/>
                              </a:rPr>
                              <m:t>𝟒</m:t>
                            </m:r>
                          </m:sup>
                        </m:sSup>
                      </m:den>
                    </m:f>
                  </m:oMath>
                </a14:m>
                <a:r>
                  <a:rPr lang="zh-CN" altLang="en-US" sz="2400" dirty="0" smtClean="0"/>
                  <a:t>在</a:t>
                </a:r>
                <a14:m>
                  <m:oMath xmlns:m="http://schemas.openxmlformats.org/officeDocument/2006/math">
                    <m:d>
                      <m:dPr>
                        <m:ctrlPr>
                          <a:rPr lang="en-US" altLang="zh-CN" sz="2400" i="1" dirty="0" smtClean="0">
                            <a:latin typeface="Cambria Math" panose="02040503050406030204" pitchFamily="18" charset="0"/>
                          </a:rPr>
                        </m:ctrlPr>
                      </m:dPr>
                      <m:e>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m:t>
                        </m:r>
                      </m:e>
                    </m:d>
                  </m:oMath>
                </a14:m>
                <a:r>
                  <a:rPr lang="zh-CN" altLang="en-US" sz="2400" dirty="0" smtClean="0"/>
                  <a:t>内有界</a:t>
                </a:r>
                <a:r>
                  <a:rPr lang="en-US" altLang="zh-CN" sz="2400" dirty="0" smtClean="0"/>
                  <a:t>.</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600808" y="1432262"/>
                <a:ext cx="5575312" cy="681149"/>
              </a:xfrm>
              <a:prstGeom prst="rect">
                <a:avLst/>
              </a:prstGeom>
              <a:blipFill>
                <a:blip r:embed="rId2"/>
                <a:stretch>
                  <a:fillRect l="-1751" b="-7143"/>
                </a:stretch>
              </a:blipFill>
            </p:spPr>
            <p:txBody>
              <a:bodyPr/>
              <a:lstStyle/>
              <a:p>
                <a:r>
                  <a:rPr lang="zh-CN" altLang="en-US">
                    <a:noFill/>
                  </a:rPr>
                  <a:t> </a:t>
                </a:r>
              </a:p>
            </p:txBody>
          </p:sp>
        </mc:Fallback>
      </mc:AlternateContent>
      <p:sp>
        <p:nvSpPr>
          <p:cNvPr id="7" name="矩形 6"/>
          <p:cNvSpPr/>
          <p:nvPr/>
        </p:nvSpPr>
        <p:spPr>
          <a:xfrm>
            <a:off x="1549512" y="2204864"/>
            <a:ext cx="596638" cy="461665"/>
          </a:xfrm>
          <a:prstGeom prst="rect">
            <a:avLst/>
          </a:prstGeom>
        </p:spPr>
        <p:txBody>
          <a:bodyPr wrap="none">
            <a:spAutoFit/>
          </a:bodyPr>
          <a:lstStyle/>
          <a:p>
            <a:r>
              <a:rPr lang="zh-CN" altLang="en-US" sz="2400" dirty="0" smtClean="0">
                <a:solidFill>
                  <a:srgbClr val="000000"/>
                </a:solidFill>
              </a:rPr>
              <a:t>证</a:t>
            </a:r>
            <a:r>
              <a:rPr lang="en-US" altLang="zh-CN" sz="2400" dirty="0" smtClean="0">
                <a:solidFill>
                  <a:srgbClr val="000000"/>
                </a:solidFill>
              </a:rPr>
              <a:t>:</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2319469" y="2149271"/>
                <a:ext cx="2105063" cy="572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smtClean="0">
                                  <a:solidFill>
                                    <a:srgbClr val="000000"/>
                                  </a:solidFill>
                                  <a:latin typeface="Cambria Math" panose="02040503050406030204" pitchFamily="18" charset="0"/>
                                  <a:ea typeface="Cambria Math" panose="02040503050406030204" pitchFamily="18" charset="0"/>
                                </a:rPr>
                                <m:t>∞</m:t>
                              </m:r>
                            </m:lim>
                          </m:limLow>
                        </m:fName>
                        <m:e>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𝟎</m:t>
                          </m:r>
                        </m:e>
                      </m:func>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319469" y="2149271"/>
                <a:ext cx="2105063" cy="572849"/>
              </a:xfrm>
              <a:prstGeom prst="rect">
                <a:avLst/>
              </a:prstGeom>
              <a:blipFill>
                <a:blip r:embed="rId3"/>
                <a:stretch>
                  <a:fillRect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423592" y="2924944"/>
                <a:ext cx="6840760" cy="369332"/>
              </a:xfrm>
              <a:prstGeom prst="rect">
                <a:avLst/>
              </a:prstGeom>
              <a:noFill/>
            </p:spPr>
            <p:txBody>
              <a:bodyPr wrap="square" lIns="0" tIns="0" rIns="0" bIns="0" rtlCol="0">
                <a:spAutoFit/>
              </a:bodyPr>
              <a:lstStyle/>
              <a:p>
                <a:pPr algn="l"/>
                <a:r>
                  <a:rPr lang="zh-CN" altLang="en-US" sz="2400" b="0" dirty="0" smtClean="0"/>
                  <a:t>对</a:t>
                </a:r>
                <a14:m>
                  <m:oMath xmlns:m="http://schemas.openxmlformats.org/officeDocument/2006/math">
                    <m:r>
                      <a:rPr lang="zh-CN" altLang="en-US" sz="2400" b="1" i="1" smtClean="0">
                        <a:latin typeface="Cambria Math" panose="02040503050406030204" pitchFamily="18" charset="0"/>
                      </a:rPr>
                      <m:t>𝜺</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𝑿</m:t>
                    </m:r>
                    <m:r>
                      <a:rPr lang="en-US" altLang="zh-CN" sz="2400" b="1" i="1" smtClean="0">
                        <a:latin typeface="Cambria Math" panose="02040503050406030204" pitchFamily="18" charset="0"/>
                        <a:ea typeface="Cambria Math" panose="02040503050406030204" pitchFamily="18" charset="0"/>
                      </a:rPr>
                      <m:t>&gt;</m:t>
                    </m:r>
                    <m:r>
                      <a:rPr lang="en-US" altLang="zh-CN" sz="2400" b="1" i="1" smtClean="0">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当</m:t>
                    </m:r>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𝒙</m:t>
                        </m:r>
                      </m:e>
                    </m:d>
                    <m:r>
                      <a:rPr lang="en-US" altLang="zh-CN" sz="2400" b="1" i="1" smtClean="0">
                        <a:latin typeface="Cambria Math" panose="02040503050406030204" pitchFamily="18" charset="0"/>
                        <a:ea typeface="Cambria Math" panose="02040503050406030204" pitchFamily="18" charset="0"/>
                      </a:rPr>
                      <m:t>&gt;</m:t>
                    </m:r>
                    <m:r>
                      <a:rPr lang="en-US" altLang="zh-CN" sz="2400" b="1" i="1" smtClean="0">
                        <a:latin typeface="Cambria Math" panose="02040503050406030204" pitchFamily="18" charset="0"/>
                        <a:ea typeface="Cambria Math" panose="02040503050406030204" pitchFamily="18" charset="0"/>
                      </a:rPr>
                      <m:t>𝑿</m:t>
                    </m:r>
                    <m:r>
                      <a:rPr lang="zh-CN" altLang="en-US" sz="2400" i="1">
                        <a:latin typeface="Cambria Math" panose="02040503050406030204" pitchFamily="18" charset="0"/>
                        <a:ea typeface="Cambria Math" panose="02040503050406030204" pitchFamily="18" charset="0"/>
                      </a:rPr>
                      <m:t>时</m:t>
                    </m:r>
                  </m:oMath>
                </a14:m>
                <a:r>
                  <a:rPr lang="zh-CN" altLang="en-US" sz="2400" dirty="0" smtClean="0"/>
                  <a:t>，</a:t>
                </a:r>
                <a14:m>
                  <m:oMath xmlns:m="http://schemas.openxmlformats.org/officeDocument/2006/math">
                    <m:d>
                      <m:dPr>
                        <m:begChr m:val="|"/>
                        <m:endChr m:val="|"/>
                        <m:ctrlPr>
                          <a:rPr lang="en-US" altLang="zh-CN" sz="2400" i="1" dirty="0" smtClean="0">
                            <a:latin typeface="Cambria Math" panose="02040503050406030204" pitchFamily="18" charset="0"/>
                          </a:rPr>
                        </m:ctrlPr>
                      </m:dPr>
                      <m:e>
                        <m:r>
                          <a:rPr lang="en-US" altLang="zh-CN" sz="2400" b="1" i="1" dirty="0" smtClean="0">
                            <a:latin typeface="Cambria Math" panose="02040503050406030204" pitchFamily="18" charset="0"/>
                          </a:rPr>
                          <m:t>𝒇</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1" i="1" dirty="0" smtClean="0">
                            <a:latin typeface="Cambria Math" panose="02040503050406030204" pitchFamily="18" charset="0"/>
                          </a:rPr>
                          <m:t>)</m:t>
                        </m:r>
                      </m:e>
                    </m:d>
                    <m:r>
                      <a:rPr lang="en-US" altLang="zh-CN" sz="2400" b="1" i="1" dirty="0" smtClean="0">
                        <a:latin typeface="Cambria Math" panose="02040503050406030204" pitchFamily="18" charset="0"/>
                      </a:rPr>
                      <m:t>&lt;</m:t>
                    </m:r>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oMath>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423592" y="2924944"/>
                <a:ext cx="6840760" cy="369332"/>
              </a:xfrm>
              <a:prstGeom prst="rect">
                <a:avLst/>
              </a:prstGeom>
              <a:blipFill>
                <a:blip r:embed="rId4"/>
                <a:stretch>
                  <a:fillRect l="-2763" t="-31667" b="-4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362201" y="3565093"/>
                <a:ext cx="6088718" cy="461665"/>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400" i="1" dirty="0" smtClean="0">
                          <a:solidFill>
                            <a:srgbClr val="000000"/>
                          </a:solidFill>
                          <a:latin typeface="Cambria Math" panose="02040503050406030204" pitchFamily="18" charset="0"/>
                        </a:rPr>
                        <m:t>𝒇</m:t>
                      </m:r>
                      <m:r>
                        <a:rPr lang="en-US" altLang="zh-CN" sz="2400" i="1" dirty="0" smtClean="0">
                          <a:solidFill>
                            <a:srgbClr val="000000"/>
                          </a:solidFill>
                          <a:latin typeface="Cambria Math" panose="02040503050406030204" pitchFamily="18" charset="0"/>
                        </a:rPr>
                        <m:t>(</m:t>
                      </m:r>
                      <m:r>
                        <a:rPr lang="en-US" altLang="zh-CN" sz="2400" i="1" dirty="0" smtClean="0">
                          <a:solidFill>
                            <a:srgbClr val="000000"/>
                          </a:solidFill>
                          <a:latin typeface="Cambria Math" panose="02040503050406030204" pitchFamily="18" charset="0"/>
                        </a:rPr>
                        <m:t>𝒙</m:t>
                      </m:r>
                      <m:r>
                        <a:rPr lang="en-US" altLang="zh-CN" sz="2400" i="1" dirty="0" smtClean="0">
                          <a:solidFill>
                            <a:srgbClr val="000000"/>
                          </a:solidFill>
                          <a:latin typeface="Cambria Math" panose="02040503050406030204" pitchFamily="18" charset="0"/>
                        </a:rPr>
                        <m:t>)</m:t>
                      </m:r>
                      <m:r>
                        <a:rPr lang="zh-CN" altLang="en-US" sz="2400" i="1" dirty="0">
                          <a:solidFill>
                            <a:srgbClr val="000000"/>
                          </a:solidFill>
                          <a:latin typeface="Cambria Math" panose="02040503050406030204" pitchFamily="18" charset="0"/>
                        </a:rPr>
                        <m:t>在</m:t>
                      </m:r>
                      <m:d>
                        <m:dPr>
                          <m:begChr m:val="["/>
                          <m:endChr m:val="]"/>
                          <m:ctrlPr>
                            <a:rPr lang="en-US" altLang="zh-CN" sz="2400" i="1" dirty="0" smtClean="0">
                              <a:solidFill>
                                <a:srgbClr val="000000"/>
                              </a:solidFill>
                              <a:latin typeface="Cambria Math" panose="02040503050406030204" pitchFamily="18" charset="0"/>
                            </a:rPr>
                          </m:ctrlPr>
                        </m:dPr>
                        <m:e>
                          <m:r>
                            <a:rPr lang="en-US" altLang="zh-CN" sz="2400" b="1" i="1" dirty="0" smtClean="0">
                              <a:solidFill>
                                <a:srgbClr val="000000"/>
                              </a:solidFill>
                              <a:latin typeface="Cambria Math" panose="02040503050406030204" pitchFamily="18" charset="0"/>
                            </a:rPr>
                            <m:t>−</m:t>
                          </m:r>
                          <m:r>
                            <a:rPr lang="en-US" altLang="zh-CN" sz="2400" b="1" i="1" dirty="0" smtClean="0">
                              <a:solidFill>
                                <a:srgbClr val="000000"/>
                              </a:solidFill>
                              <a:latin typeface="Cambria Math" panose="02040503050406030204" pitchFamily="18" charset="0"/>
                            </a:rPr>
                            <m:t>𝑿</m:t>
                          </m:r>
                          <m:r>
                            <a:rPr lang="en-US" altLang="zh-CN" sz="2400" b="1" i="1" dirty="0" smtClean="0">
                              <a:solidFill>
                                <a:srgbClr val="000000"/>
                              </a:solidFill>
                              <a:latin typeface="Cambria Math" panose="02040503050406030204" pitchFamily="18" charset="0"/>
                            </a:rPr>
                            <m:t>,</m:t>
                          </m:r>
                          <m:r>
                            <a:rPr lang="en-US" altLang="zh-CN" sz="2400" b="1" i="1" dirty="0" smtClean="0">
                              <a:solidFill>
                                <a:srgbClr val="000000"/>
                              </a:solidFill>
                              <a:latin typeface="Cambria Math" panose="02040503050406030204" pitchFamily="18" charset="0"/>
                            </a:rPr>
                            <m:t>𝑿</m:t>
                          </m:r>
                        </m:e>
                      </m:d>
                      <m:r>
                        <a:rPr lang="zh-CN" altLang="en-US" sz="2400" i="1" dirty="0">
                          <a:solidFill>
                            <a:srgbClr val="000000"/>
                          </a:solidFill>
                          <a:latin typeface="Cambria Math" panose="02040503050406030204" pitchFamily="18" charset="0"/>
                        </a:rPr>
                        <m:t>连续</m:t>
                      </m:r>
                      <m:r>
                        <a:rPr lang="zh-CN" altLang="en-US" sz="2400" i="1" dirty="0" smtClean="0">
                          <a:solidFill>
                            <a:srgbClr val="000000"/>
                          </a:solidFill>
                          <a:latin typeface="Cambria Math" panose="02040503050406030204" pitchFamily="18" charset="0"/>
                        </a:rPr>
                        <m:t>，</m:t>
                      </m:r>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𝑴</m:t>
                          </m:r>
                        </m:e>
                        <m:sub>
                          <m:r>
                            <a:rPr lang="en-US" altLang="zh-CN" sz="2400" b="1" i="1" smtClean="0">
                              <a:latin typeface="Cambria Math" panose="02040503050406030204" pitchFamily="18" charset="0"/>
                            </a:rPr>
                            <m:t>𝟏</m:t>
                          </m:r>
                        </m:sub>
                      </m:sSub>
                      <m:r>
                        <a:rPr lang="en-US" altLang="zh-CN" sz="2400" i="1">
                          <a:latin typeface="Cambria Math" panose="02040503050406030204" pitchFamily="18" charset="0"/>
                          <a:ea typeface="Cambria Math" panose="02040503050406030204" pitchFamily="18" charset="0"/>
                        </a:rPr>
                        <m:t>&gt;</m:t>
                      </m:r>
                      <m:r>
                        <a:rPr lang="en-US" altLang="zh-CN" sz="2400" i="1">
                          <a:latin typeface="Cambria Math" panose="02040503050406030204" pitchFamily="18" charset="0"/>
                          <a:ea typeface="Cambria Math" panose="02040503050406030204" pitchFamily="18" charset="0"/>
                        </a:rPr>
                        <m:t>𝟎</m:t>
                      </m:r>
                      <m:r>
                        <a:rPr lang="en-US" altLang="zh-CN" sz="2400" i="1">
                          <a:latin typeface="Cambria Math" panose="02040503050406030204" pitchFamily="18" charset="0"/>
                          <a:ea typeface="Cambria Math" panose="02040503050406030204" pitchFamily="18" charset="0"/>
                        </a:rPr>
                        <m:t>, </m:t>
                      </m:r>
                      <m:d>
                        <m:dPr>
                          <m:begChr m:val="|"/>
                          <m:endChr m:val="|"/>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𝒇</m:t>
                          </m:r>
                          <m:r>
                            <a:rPr lang="en-US" altLang="zh-CN" sz="2400" i="1" dirty="0">
                              <a:latin typeface="Cambria Math" panose="02040503050406030204" pitchFamily="18" charset="0"/>
                            </a:rPr>
                            <m:t>(</m:t>
                          </m:r>
                          <m:r>
                            <a:rPr lang="en-US" altLang="zh-CN" sz="2400" i="1" dirty="0">
                              <a:latin typeface="Cambria Math" panose="02040503050406030204" pitchFamily="18" charset="0"/>
                            </a:rPr>
                            <m:t>𝒙</m:t>
                          </m:r>
                          <m:r>
                            <a:rPr lang="en-US" altLang="zh-CN" sz="2400" i="1" dirty="0">
                              <a:latin typeface="Cambria Math" panose="02040503050406030204" pitchFamily="18" charset="0"/>
                            </a:rPr>
                            <m:t>)</m:t>
                          </m:r>
                        </m:e>
                      </m:d>
                      <m:r>
                        <a:rPr lang="en-US" altLang="zh-CN" sz="2400" i="1" dirty="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𝑴</m:t>
                          </m:r>
                        </m:e>
                        <m:sub>
                          <m:r>
                            <a:rPr lang="en-US" altLang="zh-CN" sz="2400" i="1">
                              <a:latin typeface="Cambria Math" panose="02040503050406030204" pitchFamily="18" charset="0"/>
                            </a:rPr>
                            <m:t>𝟏</m:t>
                          </m:r>
                        </m:sub>
                      </m:sSub>
                      <m:r>
                        <a:rPr lang="en-US" altLang="zh-CN" sz="2400" i="1" dirty="0">
                          <a:latin typeface="Cambria Math" panose="02040503050406030204" pitchFamily="18" charset="0"/>
                        </a:rPr>
                        <m:t>.</m:t>
                      </m:r>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362201" y="3565093"/>
                <a:ext cx="6088718" cy="461665"/>
              </a:xfrm>
              <a:prstGeom prst="rect">
                <a:avLst/>
              </a:prstGeom>
              <a:blipFill>
                <a:blip r:embed="rId5"/>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338333" y="4297575"/>
                <a:ext cx="6847516" cy="461665"/>
              </a:xfrm>
              <a:prstGeom prst="rect">
                <a:avLst/>
              </a:prstGeom>
            </p:spPr>
            <p:txBody>
              <a:bodyPr wrap="none">
                <a:spAutoFit/>
              </a:bodyPr>
              <a:lstStyle/>
              <a:p>
                <a:pPr algn="l"/>
                <a:r>
                  <a:rPr lang="zh-CN" altLang="en-US" sz="2400" dirty="0" smtClean="0">
                    <a:solidFill>
                      <a:srgbClr val="000000"/>
                    </a:solidFill>
                  </a:rPr>
                  <a:t>取</a:t>
                </a:r>
                <a14:m>
                  <m:oMath xmlns:m="http://schemas.openxmlformats.org/officeDocument/2006/math">
                    <m:r>
                      <a:rPr lang="en-US" altLang="zh-CN" sz="2400" i="1">
                        <a:solidFill>
                          <a:srgbClr val="000000"/>
                        </a:solidFill>
                        <a:latin typeface="Cambria Math" panose="02040503050406030204" pitchFamily="18" charset="0"/>
                      </a:rPr>
                      <m:t>𝑴</m:t>
                    </m:r>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𝒎𝒂𝒙</m:t>
                    </m:r>
                    <m:d>
                      <m:dPr>
                        <m:begChr m:val="{"/>
                        <m:endChr m:val="}"/>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𝟏</m:t>
                        </m:r>
                        <m:r>
                          <a:rPr lang="en-US" altLang="zh-CN" sz="2400" b="1" i="1" smtClean="0">
                            <a:solidFill>
                              <a:srgbClr val="000000"/>
                            </a:solidFill>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𝑴</m:t>
                            </m:r>
                          </m:e>
                          <m:sub>
                            <m:r>
                              <a:rPr lang="en-US" altLang="zh-CN" sz="2400" i="1">
                                <a:latin typeface="Cambria Math" panose="02040503050406030204" pitchFamily="18" charset="0"/>
                              </a:rPr>
                              <m:t>𝟏</m:t>
                            </m:r>
                          </m:sub>
                        </m:sSub>
                      </m:e>
                    </m:d>
                    <m:r>
                      <a:rPr lang="en-US" altLang="zh-CN" sz="2400" b="1" i="1" smtClean="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则</m:t>
                    </m:r>
                    <m:r>
                      <a:rPr lang="zh-CN" altLang="en-US" sz="2400" i="1" dirty="0" smtClean="0">
                        <a:solidFill>
                          <a:srgbClr val="000000"/>
                        </a:solidFill>
                        <a:latin typeface="Cambria Math" panose="02040503050406030204" pitchFamily="18" charset="0"/>
                      </a:rPr>
                      <m:t>∀</m:t>
                    </m:r>
                    <m:r>
                      <a:rPr lang="en-US" altLang="zh-CN" sz="2400" b="1" i="1" dirty="0" smtClean="0">
                        <a:solidFill>
                          <a:srgbClr val="000000"/>
                        </a:solidFill>
                        <a:latin typeface="Cambria Math" panose="02040503050406030204" pitchFamily="18" charset="0"/>
                      </a:rPr>
                      <m:t>𝒙</m:t>
                    </m:r>
                    <m:r>
                      <a:rPr lang="en-US" altLang="zh-CN" sz="2400" b="1" i="1" dirty="0" smtClean="0">
                        <a:solidFill>
                          <a:srgbClr val="000000"/>
                        </a:solidFill>
                        <a:latin typeface="Cambria Math" panose="02040503050406030204" pitchFamily="18" charset="0"/>
                        <a:ea typeface="Cambria Math" panose="02040503050406030204" pitchFamily="18" charset="0"/>
                      </a:rPr>
                      <m:t>∈</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m:t>
                        </m:r>
                      </m:e>
                    </m:d>
                    <m:d>
                      <m:dPr>
                        <m:begChr m:val="|"/>
                        <m:endChr m:val="|"/>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𝒇</m:t>
                        </m:r>
                        <m:r>
                          <a:rPr lang="en-US" altLang="zh-CN" sz="2400" i="1" dirty="0">
                            <a:latin typeface="Cambria Math" panose="02040503050406030204" pitchFamily="18" charset="0"/>
                          </a:rPr>
                          <m:t>(</m:t>
                        </m:r>
                        <m:r>
                          <a:rPr lang="en-US" altLang="zh-CN" sz="2400" i="1" dirty="0">
                            <a:latin typeface="Cambria Math" panose="02040503050406030204" pitchFamily="18" charset="0"/>
                          </a:rPr>
                          <m:t>𝒙</m:t>
                        </m:r>
                        <m:r>
                          <a:rPr lang="en-US" altLang="zh-CN" sz="2400" i="1" dirty="0">
                            <a:latin typeface="Cambria Math" panose="02040503050406030204" pitchFamily="18" charset="0"/>
                          </a:rPr>
                          <m:t>)</m:t>
                        </m:r>
                      </m:e>
                    </m:d>
                    <m:r>
                      <a:rPr lang="en-US" altLang="zh-CN" sz="2400" i="1" dirty="0"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𝑴</m:t>
                    </m:r>
                    <m:r>
                      <a:rPr lang="en-US" altLang="zh-CN" sz="2400" i="1" dirty="0">
                        <a:latin typeface="Cambria Math" panose="02040503050406030204" pitchFamily="18" charset="0"/>
                      </a:rPr>
                      <m:t>.</m:t>
                    </m:r>
                  </m:oMath>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338333" y="4297575"/>
                <a:ext cx="6847516" cy="461665"/>
              </a:xfrm>
              <a:prstGeom prst="rect">
                <a:avLst/>
              </a:prstGeom>
              <a:blipFill>
                <a:blip r:embed="rId6"/>
                <a:stretch>
                  <a:fillRect l="-1425"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2357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07730" y="1409029"/>
            <a:ext cx="415499" cy="461665"/>
          </a:xfrm>
          <a:prstGeom prst="rect">
            <a:avLst/>
          </a:prstGeom>
        </p:spPr>
        <p:txBody>
          <a:bodyPr wrap="none">
            <a:spAutoFit/>
          </a:bodyPr>
          <a:lstStyle/>
          <a:p>
            <a:r>
              <a:rPr lang="en-US" altLang="zh-CN" sz="2400" dirty="0" smtClean="0"/>
              <a:t>7.</a:t>
            </a:r>
            <a:endParaRPr lang="zh-CN" altLang="en-US" sz="2400" dirty="0"/>
          </a:p>
        </p:txBody>
      </p:sp>
      <p:sp>
        <p:nvSpPr>
          <p:cNvPr id="5" name="文本框 4"/>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6" name="文本框 5"/>
              <p:cNvSpPr txBox="1"/>
              <p:nvPr/>
            </p:nvSpPr>
            <p:spPr>
              <a:xfrm>
                <a:off x="1703512" y="1409029"/>
                <a:ext cx="7848872" cy="1014380"/>
              </a:xfrm>
              <a:prstGeom prst="rect">
                <a:avLst/>
              </a:prstGeom>
              <a:noFill/>
            </p:spPr>
            <p:txBody>
              <a:bodyPr wrap="square" rtlCol="0">
                <a:spAutoFit/>
              </a:bodyPr>
              <a:lstStyle/>
              <a:p>
                <a:pPr algn="l"/>
                <a:r>
                  <a:rPr lang="zh-CN" altLang="en-US" sz="2400" dirty="0" smtClean="0"/>
                  <a:t>设</a:t>
                </a:r>
                <a14:m>
                  <m:oMath xmlns:m="http://schemas.openxmlformats.org/officeDocument/2006/math">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zh-CN" altLang="en-US" sz="2400" dirty="0" smtClean="0"/>
                  <a:t>在闭区间</a:t>
                </a:r>
                <a14:m>
                  <m:oMath xmlns:m="http://schemas.openxmlformats.org/officeDocument/2006/math">
                    <m:d>
                      <m:dPr>
                        <m:begChr m:val="["/>
                        <m:endChr m:val="]"/>
                        <m:ctrlPr>
                          <a:rPr lang="en-US" altLang="zh-CN" sz="2400" i="1" dirty="0">
                            <a:solidFill>
                              <a:srgbClr val="000000"/>
                            </a:solidFill>
                            <a:latin typeface="Cambria Math" panose="02040503050406030204" pitchFamily="18" charset="0"/>
                          </a:rPr>
                        </m:ctrlPr>
                      </m:dPr>
                      <m:e>
                        <m:r>
                          <a:rPr lang="en-US" altLang="zh-CN" sz="2400" b="1" i="1" dirty="0" smtClean="0">
                            <a:solidFill>
                              <a:srgbClr val="000000"/>
                            </a:solidFill>
                            <a:latin typeface="Cambria Math" panose="02040503050406030204" pitchFamily="18" charset="0"/>
                          </a:rPr>
                          <m:t>𝟎</m:t>
                        </m:r>
                        <m:r>
                          <a:rPr lang="en-US" altLang="zh-CN" sz="2400" i="1" dirty="0">
                            <a:solidFill>
                              <a:srgbClr val="000000"/>
                            </a:solidFill>
                            <a:latin typeface="Cambria Math" panose="02040503050406030204" pitchFamily="18" charset="0"/>
                          </a:rPr>
                          <m:t>,</m:t>
                        </m:r>
                        <m:r>
                          <a:rPr lang="en-US" altLang="zh-CN" sz="2400" b="1" i="1" dirty="0" smtClean="0">
                            <a:solidFill>
                              <a:srgbClr val="000000"/>
                            </a:solidFill>
                            <a:latin typeface="Cambria Math" panose="02040503050406030204" pitchFamily="18" charset="0"/>
                          </a:rPr>
                          <m:t>𝟏</m:t>
                        </m:r>
                      </m:e>
                    </m:d>
                  </m:oMath>
                </a14:m>
                <a:r>
                  <a:rPr lang="zh-CN" altLang="en-US" sz="2400" dirty="0" smtClean="0"/>
                  <a:t>上连续，且</a:t>
                </a:r>
                <a14:m>
                  <m:oMath xmlns:m="http://schemas.openxmlformats.org/officeDocument/2006/math">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𝟎</m:t>
                        </m:r>
                      </m:e>
                    </m:d>
                    <m:r>
                      <a:rPr lang="en-US" altLang="zh-CN" sz="2400" b="1"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𝟏</m:t>
                        </m:r>
                      </m:e>
                    </m:d>
                  </m:oMath>
                </a14:m>
                <a:r>
                  <a:rPr lang="zh-CN" altLang="en-US" sz="2400" dirty="0" smtClean="0"/>
                  <a:t>，证明必有一点</a:t>
                </a:r>
                <a14:m>
                  <m:oMath xmlns:m="http://schemas.openxmlformats.org/officeDocument/2006/math">
                    <m:r>
                      <m:rPr>
                        <m:nor/>
                      </m:rPr>
                      <a:rPr lang="el-GR" altLang="zh-CN" sz="2400" i="1" dirty="0"/>
                      <m:t>ξ</m:t>
                    </m:r>
                    <m:r>
                      <a:rPr lang="el-GR" altLang="zh-CN" sz="2400" i="1" dirty="0" smtClean="0">
                        <a:latin typeface="Cambria Math" panose="02040503050406030204" pitchFamily="18" charset="0"/>
                        <a:ea typeface="Cambria Math" panose="02040503050406030204" pitchFamily="18" charset="0"/>
                      </a:rPr>
                      <m:t>∈</m:t>
                    </m:r>
                    <m:d>
                      <m:dPr>
                        <m:begChr m:val="["/>
                        <m:endChr m:val="]"/>
                        <m:ctrlPr>
                          <a:rPr lang="en-US" altLang="zh-CN" sz="2400" i="1" dirty="0">
                            <a:solidFill>
                              <a:srgbClr val="000000"/>
                            </a:solidFill>
                            <a:latin typeface="Cambria Math" panose="02040503050406030204" pitchFamily="18" charset="0"/>
                          </a:rPr>
                        </m:ctrlPr>
                      </m:dPr>
                      <m:e>
                        <m:r>
                          <a:rPr lang="en-US" altLang="zh-CN" sz="2400" i="1" dirty="0">
                            <a:solidFill>
                              <a:srgbClr val="000000"/>
                            </a:solidFill>
                            <a:latin typeface="Cambria Math" panose="02040503050406030204" pitchFamily="18" charset="0"/>
                          </a:rPr>
                          <m:t>𝟎</m:t>
                        </m:r>
                        <m:r>
                          <a:rPr lang="en-US" altLang="zh-CN" sz="2400" i="1" dirty="0">
                            <a:solidFill>
                              <a:srgbClr val="000000"/>
                            </a:solidFill>
                            <a:latin typeface="Cambria Math" panose="02040503050406030204" pitchFamily="18" charset="0"/>
                          </a:rPr>
                          <m:t>,</m:t>
                        </m:r>
                        <m:r>
                          <a:rPr lang="en-US" altLang="zh-CN" sz="2400" i="1" dirty="0">
                            <a:solidFill>
                              <a:srgbClr val="000000"/>
                            </a:solidFill>
                            <a:latin typeface="Cambria Math" panose="02040503050406030204" pitchFamily="18" charset="0"/>
                          </a:rPr>
                          <m:t>𝟏</m:t>
                        </m:r>
                      </m:e>
                    </m:d>
                  </m:oMath>
                </a14:m>
                <a:r>
                  <a:rPr lang="en-US" altLang="zh-CN" sz="2400" dirty="0" smtClean="0"/>
                  <a:t> </a:t>
                </a:r>
                <a:r>
                  <a:rPr lang="zh-CN" altLang="en-US" sz="2400" dirty="0" smtClean="0"/>
                  <a:t>使得</a:t>
                </a:r>
                <a14:m>
                  <m:oMath xmlns:m="http://schemas.openxmlformats.org/officeDocument/2006/math">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m:rPr>
                            <m:nor/>
                          </m:rPr>
                          <a:rPr lang="el-GR" altLang="zh-CN" sz="2400" i="1" dirty="0">
                            <a:solidFill>
                              <a:srgbClr val="000000"/>
                            </a:solidFill>
                          </a:rPr>
                          <m:t>ξ</m:t>
                        </m:r>
                        <m:r>
                          <a:rPr lang="en-US" altLang="zh-CN" sz="2400" b="1" i="1" dirty="0" smtClean="0">
                            <a:solidFill>
                              <a:srgbClr val="000000"/>
                            </a:solidFill>
                            <a:latin typeface="Cambria Math" panose="02040503050406030204" pitchFamily="18" charset="0"/>
                          </a:rPr>
                          <m:t>+</m:t>
                        </m:r>
                        <m:f>
                          <m:fPr>
                            <m:ctrlPr>
                              <a:rPr lang="el-GR" altLang="zh-CN" sz="2400" b="1" i="1" dirty="0" smtClean="0">
                                <a:solidFill>
                                  <a:srgbClr val="000000"/>
                                </a:solidFill>
                                <a:latin typeface="Cambria Math" panose="02040503050406030204" pitchFamily="18" charset="0"/>
                              </a:rPr>
                            </m:ctrlPr>
                          </m:fPr>
                          <m:num>
                            <m:r>
                              <a:rPr lang="en-US" altLang="zh-CN" sz="2400" b="1" i="1" dirty="0" smtClean="0">
                                <a:solidFill>
                                  <a:srgbClr val="000000"/>
                                </a:solidFill>
                                <a:latin typeface="Cambria Math" panose="02040503050406030204" pitchFamily="18" charset="0"/>
                              </a:rPr>
                              <m:t>𝟏</m:t>
                            </m:r>
                          </m:num>
                          <m:den>
                            <m:r>
                              <a:rPr lang="el-GR" altLang="zh-CN" sz="2400" b="1" i="1" dirty="0" smtClean="0">
                                <a:solidFill>
                                  <a:srgbClr val="000000"/>
                                </a:solidFill>
                                <a:latin typeface="Cambria Math" panose="02040503050406030204" pitchFamily="18" charset="0"/>
                              </a:rPr>
                              <m:t>𝟐</m:t>
                            </m:r>
                          </m:den>
                        </m:f>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m:rPr>
                            <m:nor/>
                          </m:rPr>
                          <a:rPr lang="el-GR" altLang="zh-CN" sz="2400" i="1" dirty="0">
                            <a:solidFill>
                              <a:srgbClr val="000000"/>
                            </a:solidFill>
                          </a:rPr>
                          <m:t>ξ</m:t>
                        </m:r>
                      </m:e>
                    </m:d>
                  </m:oMath>
                </a14:m>
                <a:r>
                  <a:rPr lang="zh-CN" altLang="en-US" sz="2400" dirty="0" smtClean="0"/>
                  <a:t>。</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703512" y="1409029"/>
                <a:ext cx="7848872" cy="1014380"/>
              </a:xfrm>
              <a:prstGeom prst="rect">
                <a:avLst/>
              </a:prstGeom>
              <a:blipFill>
                <a:blip r:embed="rId2"/>
                <a:stretch>
                  <a:fillRect l="-1165" t="-6587" b="-1198"/>
                </a:stretch>
              </a:blipFill>
            </p:spPr>
            <p:txBody>
              <a:bodyPr/>
              <a:lstStyle/>
              <a:p>
                <a:r>
                  <a:rPr lang="zh-CN" altLang="en-US">
                    <a:noFill/>
                  </a:rPr>
                  <a:t> </a:t>
                </a:r>
              </a:p>
            </p:txBody>
          </p:sp>
        </mc:Fallback>
      </mc:AlternateContent>
      <p:sp>
        <p:nvSpPr>
          <p:cNvPr id="7" name="矩形 6"/>
          <p:cNvSpPr/>
          <p:nvPr/>
        </p:nvSpPr>
        <p:spPr>
          <a:xfrm>
            <a:off x="1703512" y="2544514"/>
            <a:ext cx="803426" cy="461665"/>
          </a:xfrm>
          <a:prstGeom prst="rect">
            <a:avLst/>
          </a:prstGeom>
        </p:spPr>
        <p:txBody>
          <a:bodyPr wrap="none">
            <a:spAutoFit/>
          </a:bodyPr>
          <a:lstStyle/>
          <a:p>
            <a:r>
              <a:rPr lang="zh-CN" altLang="en-US" sz="2400" dirty="0" smtClean="0">
                <a:solidFill>
                  <a:srgbClr val="000000"/>
                </a:solidFill>
              </a:rPr>
              <a:t>证：</a:t>
            </a:r>
            <a:endParaRPr lang="zh-CN" altLang="en-US" dirty="0"/>
          </a:p>
        </p:txBody>
      </p:sp>
      <mc:AlternateContent xmlns:mc="http://schemas.openxmlformats.org/markup-compatibility/2006" xmlns:a14="http://schemas.microsoft.com/office/drawing/2010/main">
        <mc:Choice Requires="a14">
          <p:sp>
            <p:nvSpPr>
              <p:cNvPr id="8" name="文本框 7"/>
              <p:cNvSpPr txBox="1"/>
              <p:nvPr/>
            </p:nvSpPr>
            <p:spPr>
              <a:xfrm>
                <a:off x="2362201" y="2544514"/>
                <a:ext cx="8198295" cy="645048"/>
              </a:xfrm>
              <a:prstGeom prst="rect">
                <a:avLst/>
              </a:prstGeom>
              <a:noFill/>
            </p:spPr>
            <p:txBody>
              <a:bodyPr wrap="square" rtlCol="0">
                <a:spAutoFit/>
              </a:bodyPr>
              <a:lstStyle/>
              <a:p>
                <a:pPr algn="l"/>
                <a:r>
                  <a:rPr lang="zh-CN" altLang="en-US" sz="2400" dirty="0" smtClean="0"/>
                  <a:t>设</a:t>
                </a:r>
                <a14:m>
                  <m:oMath xmlns:m="http://schemas.openxmlformats.org/officeDocument/2006/math">
                    <m:r>
                      <a:rPr lang="en-US" altLang="zh-CN" sz="2400" b="1" i="1" smtClean="0">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b="1"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b="1" i="1" smtClean="0">
                            <a:solidFill>
                              <a:srgbClr val="000000"/>
                            </a:solidFill>
                            <a:latin typeface="Cambria Math" panose="02040503050406030204" pitchFamily="18" charset="0"/>
                          </a:rPr>
                          <m:t>+</m:t>
                        </m:r>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r>
                      <a:rPr lang="en-US" altLang="zh-CN" sz="2400" b="1"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en-US" altLang="zh-CN" sz="2400" dirty="0" smtClean="0"/>
                  <a:t>,</a:t>
                </a:r>
                <a:r>
                  <a:rPr lang="zh-CN" altLang="en-US" sz="2400" dirty="0" smtClean="0"/>
                  <a:t>由已知可得</a:t>
                </a:r>
                <a14:m>
                  <m:oMath xmlns:m="http://schemas.openxmlformats.org/officeDocument/2006/math">
                    <m:r>
                      <a:rPr lang="en-US" altLang="zh-CN" sz="2400" i="1">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zh-CN" altLang="en-US" sz="2400" dirty="0" smtClean="0"/>
                  <a:t>在</a:t>
                </a:r>
                <a14:m>
                  <m:oMath xmlns:m="http://schemas.openxmlformats.org/officeDocument/2006/math">
                    <m:d>
                      <m:dPr>
                        <m:begChr m:val="["/>
                        <m:endChr m:val="]"/>
                        <m:ctrlPr>
                          <a:rPr lang="en-US" altLang="zh-CN" sz="2400" i="1" dirty="0">
                            <a:solidFill>
                              <a:srgbClr val="000000"/>
                            </a:solidFill>
                            <a:latin typeface="Cambria Math" panose="02040503050406030204" pitchFamily="18" charset="0"/>
                          </a:rPr>
                        </m:ctrlPr>
                      </m:dPr>
                      <m:e>
                        <m:r>
                          <a:rPr lang="en-US" altLang="zh-CN" sz="2400" i="1" dirty="0">
                            <a:solidFill>
                              <a:srgbClr val="000000"/>
                            </a:solidFill>
                            <a:latin typeface="Cambria Math" panose="02040503050406030204" pitchFamily="18" charset="0"/>
                          </a:rPr>
                          <m:t>𝟎</m:t>
                        </m:r>
                        <m:r>
                          <a:rPr lang="en-US" altLang="zh-CN" sz="2400" i="1" dirty="0">
                            <a:solidFill>
                              <a:srgbClr val="000000"/>
                            </a:solidFill>
                            <a:latin typeface="Cambria Math" panose="02040503050406030204" pitchFamily="18" charset="0"/>
                          </a:rPr>
                          <m:t>,</m:t>
                        </m:r>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oMath>
                </a14:m>
                <a:r>
                  <a:rPr lang="zh-CN" altLang="en-US" sz="2400" dirty="0" smtClean="0"/>
                  <a:t>上连续。</a:t>
                </a:r>
                <a:endParaRPr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362201" y="2544514"/>
                <a:ext cx="8198295" cy="645048"/>
              </a:xfrm>
              <a:prstGeom prst="rect">
                <a:avLst/>
              </a:prstGeom>
              <a:blipFill>
                <a:blip r:embed="rId3"/>
                <a:stretch>
                  <a:fillRect l="-1190" r="-223" b="-6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506938" y="3198284"/>
                <a:ext cx="7416824" cy="645048"/>
              </a:xfrm>
              <a:prstGeom prst="rect">
                <a:avLst/>
              </a:prstGeom>
            </p:spPr>
            <p:txBody>
              <a:bodyPr wrap="square">
                <a:spAutoFit/>
              </a:bodyPr>
              <a:lstStyle/>
              <a:p>
                <a:pPr algn="l"/>
                <a14:m>
                  <m:oMath xmlns:m="http://schemas.openxmlformats.org/officeDocument/2006/math">
                    <m:r>
                      <a:rPr lang="en-US" altLang="zh-CN" sz="2400" i="1" smtClean="0">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𝟎</m:t>
                        </m:r>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𝟎</m:t>
                        </m:r>
                      </m:e>
                    </m:d>
                  </m:oMath>
                </a14:m>
                <a:r>
                  <a:rPr lang="zh-CN" altLang="en-US" dirty="0" smtClean="0"/>
                  <a:t>，</a:t>
                </a:r>
                <a14:m>
                  <m:oMath xmlns:m="http://schemas.openxmlformats.org/officeDocument/2006/math">
                    <m:r>
                      <a:rPr lang="en-US" altLang="zh-CN" sz="2400" i="1">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b="1" i="1" dirty="0" smtClean="0">
                            <a:solidFill>
                              <a:srgbClr val="000000"/>
                            </a:solidFill>
                            <a:latin typeface="Cambria Math" panose="02040503050406030204" pitchFamily="18" charset="0"/>
                          </a:rPr>
                          <m:t>𝟏</m:t>
                        </m:r>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oMath>
                </a14:m>
                <a:r>
                  <a:rPr lang="zh-CN" altLang="en-US" dirty="0" smtClean="0"/>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506938" y="3198284"/>
                <a:ext cx="7416824" cy="64504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506938" y="4077072"/>
                <a:ext cx="6325366" cy="645048"/>
              </a:xfrm>
              <a:prstGeom prst="rect">
                <a:avLst/>
              </a:prstGeom>
            </p:spPr>
            <p:txBody>
              <a:bodyPr wrap="square">
                <a:spAutoFit/>
              </a:bodyPr>
              <a:lstStyle/>
              <a:p>
                <a:pPr algn="l"/>
                <a14:m>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𝟎</m:t>
                        </m:r>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𝟏</m:t>
                        </m:r>
                      </m:e>
                    </m:d>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𝟎</m:t>
                        </m:r>
                      </m:e>
                    </m:d>
                    <m:r>
                      <a:rPr lang="en-US" altLang="zh-CN" sz="2400" i="1">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r>
                      <a:rPr lang="en-US" altLang="zh-CN" sz="2400" b="1" i="1" dirty="0" smtClean="0">
                        <a:solidFill>
                          <a:srgbClr val="000000"/>
                        </a:solidFill>
                        <a:latin typeface="Cambria Math" panose="02040503050406030204" pitchFamily="18" charset="0"/>
                        <a:ea typeface="Cambria Math" panose="02040503050406030204" pitchFamily="18" charset="0"/>
                      </a:rPr>
                      <m:t>≤</m:t>
                    </m:r>
                    <m:r>
                      <a:rPr lang="en-US" altLang="zh-CN" sz="2400" b="1" i="1" dirty="0" smtClean="0">
                        <a:solidFill>
                          <a:srgbClr val="000000"/>
                        </a:solidFill>
                        <a:latin typeface="Cambria Math" panose="02040503050406030204" pitchFamily="18" charset="0"/>
                      </a:rPr>
                      <m:t>𝟎</m:t>
                    </m:r>
                  </m:oMath>
                </a14:m>
                <a:r>
                  <a:rPr lang="zh-CN" altLang="en-US" dirty="0" smtClean="0"/>
                  <a:t> </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506938" y="4077072"/>
                <a:ext cx="6325366" cy="64504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99962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下列选项中不是函数的有（  ）</a:t>
            </a:r>
          </a:p>
        </p:txBody>
      </p:sp>
      <mc:AlternateContent xmlns:mc="http://schemas.openxmlformats.org/markup-compatibility/2006" xmlns:a14="http://schemas.microsoft.com/office/drawing/2010/main">
        <mc:Choice Requires="a14">
          <p:sp>
            <p:nvSpPr>
              <p:cNvPr id="4" name="文本框 3"/>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sup>
                    </m:s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𝑹</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mc:Choice>
        <mc:Fallback xmlns="">
          <p:sp>
            <p:nvSpPr>
              <p:cNvPr id="4" name="文本框 3"/>
              <p:cNvSpPr txBox="1">
                <a:spLocks noRot="1" noChangeAspect="1" noMove="1" noResize="1" noEditPoints="1" noAdjustHandles="1" noChangeArrowheads="1" noChangeShapeType="1" noTextEdit="1"/>
              </p:cNvSpPr>
              <p:nvPr>
                <p:custDataLst>
                  <p:tags r:id="rId20"/>
                </p:custDataLst>
              </p:nvPr>
            </p:nvSpPr>
            <p:spPr>
              <a:xfrm>
                <a:off x="2438400" y="2786063"/>
                <a:ext cx="8534400" cy="642938"/>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sup>
                    </m:s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𝑸</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mc:Choice>
        <mc:Fallback xmlns="">
          <p:sp>
            <p:nvSpPr>
              <p:cNvPr id="5" name="文本框 4"/>
              <p:cNvSpPr txBox="1">
                <a:spLocks noRot="1" noChangeAspect="1" noMove="1" noResize="1" noEditPoints="1" noAdjustHandles="1" noChangeArrowheads="1" noChangeShapeType="1" noTextEdit="1"/>
              </p:cNvSpPr>
              <p:nvPr>
                <p:custDataLst>
                  <p:tags r:id="rId22"/>
                </p:custDataLst>
              </p:nvPr>
            </p:nvSpPr>
            <p:spPr>
              <a:xfrm>
                <a:off x="2438400" y="3643313"/>
                <a:ext cx="8534400" cy="642938"/>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custDataLst>
                  <p:tags r:id="rId5"/>
                </p:custDataLst>
              </p:nvPr>
            </p:nvSpPr>
            <p:spPr>
              <a:xfrm>
                <a:off x="2438400" y="450056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60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sup>
                    </m:s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𝒁</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d>
                      <m:dPr>
                        <m:begChr m:val="{"/>
                        <m:endChr m:val="}"/>
                        <m:ctrlP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ctrlPr>
                      </m:dPr>
                      <m:e>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𝟎</m:t>
                        </m:r>
                      </m:e>
                    </m:d>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custDataLst>
                  <p:tags r:id="rId24"/>
                </p:custDataLst>
              </p:nvPr>
            </p:nvSpPr>
            <p:spPr>
              <a:xfrm>
                <a:off x="2438400" y="4500563"/>
                <a:ext cx="8534400" cy="642938"/>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custDataLst>
                  <p:tags r:id="rId6"/>
                </p:custDataLst>
              </p:nvPr>
            </p:nvSpPr>
            <p:spPr>
              <a:xfrm>
                <a:off x="2438400" y="535781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sup>
                    </m:s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𝑵</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d>
                      <m:dPr>
                        <m:begChr m:val="{"/>
                        <m:endChr m:val="}"/>
                        <m:ctrlP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ctrlPr>
                      </m:dPr>
                      <m:e>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𝟎</m:t>
                        </m:r>
                      </m:e>
                    </m:d>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custDataLst>
                  <p:tags r:id="rId26"/>
                </p:custDataLst>
              </p:nvPr>
            </p:nvSpPr>
            <p:spPr>
              <a:xfrm>
                <a:off x="2438400" y="5357813"/>
                <a:ext cx="8534400" cy="642938"/>
              </a:xfrm>
              <a:prstGeom prst="rect">
                <a:avLst/>
              </a:prstGeom>
              <a:blipFill rotWithShape="0">
                <a:blip r:embed="rId27"/>
                <a:stretch>
                  <a:fillRect/>
                </a:stretch>
              </a:blipFill>
            </p:spPr>
            <p:txBody>
              <a:bodyPr/>
              <a:lstStyle/>
              <a:p>
                <a:r>
                  <a:rPr lang="zh-CN" altLang="en-US">
                    <a:noFill/>
                  </a:rPr>
                  <a:t> </a:t>
                </a:r>
              </a:p>
            </p:txBody>
          </p:sp>
        </mc:Fallback>
      </mc:AlternateContent>
      <p:sp>
        <p:nvSpPr>
          <p:cNvPr id="8" name="矩形 7"/>
          <p:cNvSpPr>
            <a:spLocks noChangeAspect="1"/>
          </p:cNvSpPr>
          <p:nvPr>
            <p:custDataLst>
              <p:tags r:id="rId7"/>
            </p:custDataLst>
          </p:nvPr>
        </p:nvSpPr>
        <p:spPr bwMode="auto">
          <a:xfrm>
            <a:off x="1571625" y="285035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1"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p:cNvSpPr>
            <a:spLocks noChangeAspect="1"/>
          </p:cNvSpPr>
          <p:nvPr>
            <p:custDataLst>
              <p:tags r:id="rId8"/>
            </p:custDataLst>
          </p:nvPr>
        </p:nvSpPr>
        <p:spPr bwMode="auto">
          <a:xfrm>
            <a:off x="1571625" y="370760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a:spLocks noChangeAspect="1"/>
          </p:cNvSpPr>
          <p:nvPr>
            <p:custDataLst>
              <p:tags r:id="rId9"/>
            </p:custDataLst>
          </p:nvPr>
        </p:nvSpPr>
        <p:spPr bwMode="auto">
          <a:xfrm>
            <a:off x="1571625" y="456485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10"/>
            </p:custDataLst>
          </p:nvPr>
        </p:nvSpPr>
        <p:spPr bwMode="auto">
          <a:xfrm>
            <a:off x="1571625" y="542210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9" name="矩形 18"/>
              <p:cNvSpPr/>
              <p:nvPr/>
            </p:nvSpPr>
            <p:spPr>
              <a:xfrm>
                <a:off x="6434849" y="1908324"/>
                <a:ext cx="4960589" cy="830997"/>
              </a:xfrm>
              <a:prstGeom prst="rect">
                <a:avLst/>
              </a:prstGeom>
            </p:spPr>
            <p:txBody>
              <a:bodyPr wrap="none">
                <a:spAutoFit/>
              </a:bodyPr>
              <a:lstStyle/>
              <a:p>
                <a:pPr lvl="0" algn="l"/>
                <a14:m>
                  <m:oMath xmlns:m="http://schemas.openxmlformats.org/officeDocument/2006/math">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𝑦</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400" b="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𝑅</m:t>
                    </m:r>
                  </m:oMath>
                </a14:m>
                <a:r>
                  <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与</a:t>
                </a:r>
                <a14:m>
                  <m:oMath xmlns:m="http://schemas.openxmlformats.org/officeDocument/2006/math">
                    <m:r>
                      <a:rPr lang="en-US" altLang="zh-CN" sz="2400" b="0" i="0"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𝑦</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𝑁</m:t>
                    </m:r>
                  </m:oMath>
                </a14:m>
                <a:endParaRPr lang="en-US" altLang="zh-CN"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0" algn="l"/>
                <a:r>
                  <a:rPr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是同一函数吗？ </a:t>
                </a:r>
                <a:endPar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6434849" y="1908324"/>
                <a:ext cx="4960589" cy="830997"/>
              </a:xfrm>
              <a:prstGeom prst="rect">
                <a:avLst/>
              </a:prstGeom>
              <a:blipFill>
                <a:blip r:embed="rId28"/>
                <a:stretch>
                  <a:fillRect l="-369"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434849" y="4149357"/>
                <a:ext cx="3877985" cy="830997"/>
              </a:xfrm>
              <a:prstGeom prst="rect">
                <a:avLst/>
              </a:prstGeom>
            </p:spPr>
            <p:txBody>
              <a:bodyPr wrap="none">
                <a:spAutoFit/>
              </a:bodyPr>
              <a:lstStyle/>
              <a:p>
                <a:pPr lvl="0" algn="l"/>
                <a14:m>
                  <m:oMath xmlns:m="http://schemas.openxmlformats.org/officeDocument/2006/math">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𝑦</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a14:m>
                <a:r>
                  <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a:t>
                </a:r>
                <a14:m>
                  <m:oMath xmlns:m="http://schemas.openxmlformats.org/officeDocument/2006/math">
                    <m:r>
                      <a:rPr lang="en-US" altLang="zh-CN" sz="2400" b="0" i="0"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𝑦</m:t>
                    </m:r>
                  </m:oMath>
                </a14:m>
                <a:r>
                  <a:rPr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0" algn="l"/>
                <a:r>
                  <a:rPr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是同一函数吗？ </a:t>
                </a:r>
                <a:endPar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6434849" y="4149357"/>
                <a:ext cx="3877985" cy="830997"/>
              </a:xfrm>
              <a:prstGeom prst="rect">
                <a:avLst/>
              </a:prstGeom>
              <a:blipFill>
                <a:blip r:embed="rId29"/>
                <a:stretch>
                  <a:fillRect l="-472"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460995" y="2992437"/>
                <a:ext cx="3877985" cy="830997"/>
              </a:xfrm>
              <a:prstGeom prst="rect">
                <a:avLst/>
              </a:prstGeom>
            </p:spPr>
            <p:txBody>
              <a:bodyPr wrap="none">
                <a:spAutoFit/>
              </a:bodyPr>
              <a:lstStyle/>
              <a:p>
                <a:pPr lvl="0" algn="l"/>
                <a14:m>
                  <m:oMath xmlns:m="http://schemas.openxmlformats.org/officeDocument/2006/math">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𝑦</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a14:m>
                <a:r>
                  <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a:t>
                </a:r>
                <a:r>
                  <a:rPr lang="zh-CN" altLang="en-US"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14:m>
                  <m:oMath xmlns:m="http://schemas.openxmlformats.org/officeDocument/2006/math">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𝑠</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𝑡</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a14:m>
                <a:r>
                  <a:rPr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0" algn="l"/>
                <a:r>
                  <a:rPr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是同一函数吗？ </a:t>
                </a:r>
                <a:endPar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6460995" y="2992437"/>
                <a:ext cx="3877985" cy="830997"/>
              </a:xfrm>
              <a:prstGeom prst="rect">
                <a:avLst/>
              </a:prstGeom>
              <a:blipFill>
                <a:blip r:embed="rId30"/>
                <a:stretch>
                  <a:fillRect l="-472" t="-5882" b="-16176"/>
                </a:stretch>
              </a:blipFill>
            </p:spPr>
            <p:txBody>
              <a:bodyPr/>
              <a:lstStyle/>
              <a:p>
                <a:r>
                  <a:rPr lang="zh-CN" altLang="en-US">
                    <a:noFill/>
                  </a:rPr>
                  <a:t> </a:t>
                </a:r>
              </a:p>
            </p:txBody>
          </p:sp>
        </mc:Fallback>
      </mc:AlternateContent>
      <p:sp>
        <p:nvSpPr>
          <p:cNvPr id="22" name="矩形 21"/>
          <p:cNvSpPr/>
          <p:nvPr/>
        </p:nvSpPr>
        <p:spPr>
          <a:xfrm>
            <a:off x="6434849" y="5306277"/>
            <a:ext cx="2646878" cy="461665"/>
          </a:xfrm>
          <a:prstGeom prst="rect">
            <a:avLst/>
          </a:prstGeom>
        </p:spPr>
        <p:txBody>
          <a:bodyPr wrap="none">
            <a:spAutoFit/>
          </a:bodyPr>
          <a:lstStyle/>
          <a:p>
            <a:r>
              <a:rPr lang="zh-CN" altLang="en-US" sz="2400" b="0" dirty="0" smtClean="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思考：方程与函数</a:t>
            </a:r>
            <a:endParaRPr lang="zh-CN" altLang="en-US" dirty="0">
              <a:solidFill>
                <a:srgbClr val="FF0000"/>
              </a:solidFill>
            </a:endParaRPr>
          </a:p>
        </p:txBody>
      </p:sp>
      <p:sp>
        <p:nvSpPr>
          <p:cNvPr id="29" name="圆角矩形 28"/>
          <p:cNvSpPr/>
          <p:nvPr>
            <p:custDataLst>
              <p:tags r:id="rId11"/>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12192000" cy="635000"/>
            <a:chOff x="0" y="0"/>
            <a:chExt cx="12192000" cy="635000"/>
          </a:xfrm>
        </p:grpSpPr>
        <p:sp>
          <p:nvSpPr>
            <p:cNvPr id="13" name="TitleBackground"/>
            <p:cNvSpPr/>
            <p:nvPr>
              <p:custDataLst>
                <p:tags r:id="rId15"/>
              </p:custDataLst>
            </p:nvPr>
          </p:nvSpPr>
          <p:spPr bwMode="auto">
            <a:xfrm>
              <a:off x="0" y="0"/>
              <a:ext cx="12192000" cy="635000"/>
            </a:xfrm>
            <a:prstGeom prst="rect">
              <a:avLst/>
            </a:prstGeom>
            <a:solidFill>
              <a:srgbClr val="F6F7F8"/>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ColorBlock"/>
            <p:cNvSpPr/>
            <p:nvPr>
              <p:custDataLst>
                <p:tags r:id="rId16"/>
              </p:custDataLst>
            </p:nvPr>
          </p:nvSpPr>
          <p:spPr bwMode="auto">
            <a:xfrm>
              <a:off x="0" y="0"/>
              <a:ext cx="190500" cy="635000"/>
            </a:xfrm>
            <a:prstGeom prst="rect">
              <a:avLst/>
            </a:prstGeom>
            <a:solidFill>
              <a:srgbClr val="639EF4"/>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pPr algn="l"/>
              <a:r>
                <a:rPr lang="en-US" altLang="zh-CN"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30" name="文本框 29"/>
          <p:cNvSpPr txBox="1"/>
          <p:nvPr>
            <p:custDataLst>
              <p:tags r:id="rId14"/>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pPr algn="l"/>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24831126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37" name="Rectangle 54"/>
          <p:cNvSpPr>
            <a:spLocks noChangeArrowheads="1"/>
          </p:cNvSpPr>
          <p:nvPr/>
        </p:nvSpPr>
        <p:spPr bwMode="auto">
          <a:xfrm>
            <a:off x="1020762" y="1591313"/>
            <a:ext cx="2663825" cy="533400"/>
          </a:xfrm>
          <a:prstGeom prst="rect">
            <a:avLst/>
          </a:prstGeom>
          <a:solidFill>
            <a:srgbClr val="FFFFFF"/>
          </a:solidFill>
          <a:ln w="9525">
            <a:solidFill>
              <a:srgbClr val="000000"/>
            </a:solidFill>
            <a:miter lim="800000"/>
            <a:headEnd/>
            <a:tailEnd/>
          </a:ln>
        </p:spPr>
        <p:txBody>
          <a:bodyPr/>
          <a:lstStyle/>
          <a:p>
            <a:pPr algn="l"/>
            <a:r>
              <a:rPr kumimoji="0" lang="en-US" altLang="zh-CN" sz="2400" b="0" dirty="0" smtClean="0">
                <a:solidFill>
                  <a:schemeClr val="tx2"/>
                </a:solidFill>
                <a:latin typeface="Arial" charset="0"/>
                <a:ea typeface="楷体_GB2312" pitchFamily="49" charset="-122"/>
              </a:rPr>
              <a:t>1</a:t>
            </a:r>
            <a:r>
              <a:rPr kumimoji="0" lang="zh-CN" altLang="en-US" sz="2400" b="0" dirty="0" smtClean="0">
                <a:solidFill>
                  <a:schemeClr val="tx2"/>
                </a:solidFill>
                <a:latin typeface="Arial" charset="0"/>
                <a:ea typeface="华文新魏" pitchFamily="2" charset="-122"/>
              </a:rPr>
              <a:t>常见</a:t>
            </a:r>
            <a:r>
              <a:rPr kumimoji="0" lang="zh-CN" altLang="en-US" sz="2400" b="0" dirty="0">
                <a:solidFill>
                  <a:schemeClr val="tx2"/>
                </a:solidFill>
                <a:latin typeface="Arial" charset="0"/>
                <a:ea typeface="华文新魏" pitchFamily="2" charset="-122"/>
              </a:rPr>
              <a:t>的几种函数</a:t>
            </a:r>
          </a:p>
          <a:p>
            <a:pPr algn="l"/>
            <a:endParaRPr kumimoji="0" lang="zh-CN" altLang="en-US" sz="2400" b="0" dirty="0">
              <a:solidFill>
                <a:schemeClr val="tx2"/>
              </a:solidFill>
              <a:latin typeface="Arial" charset="0"/>
              <a:ea typeface="华文新魏" pitchFamily="2" charset="-122"/>
            </a:endParaRPr>
          </a:p>
        </p:txBody>
      </p:sp>
      <p:sp>
        <p:nvSpPr>
          <p:cNvPr id="38"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indent="-1117600" algn="l"/>
            <a:r>
              <a:rPr lang="zh-CN" altLang="en-US" sz="3200" dirty="0" smtClean="0">
                <a:solidFill>
                  <a:schemeClr val="accent2"/>
                </a:solidFill>
                <a:latin typeface="楷体_GB2312" pitchFamily="49" charset="-122"/>
                <a:ea typeface="楷体_GB2312" pitchFamily="49" charset="-122"/>
              </a:rPr>
              <a:t>三、函数</a:t>
            </a:r>
            <a:r>
              <a:rPr lang="en-US" altLang="zh-CN" sz="3200" dirty="0" smtClean="0">
                <a:solidFill>
                  <a:schemeClr val="accent2"/>
                </a:solidFill>
                <a:latin typeface="楷体_GB2312" pitchFamily="49" charset="-122"/>
                <a:ea typeface="楷体_GB2312" pitchFamily="49" charset="-122"/>
              </a:rPr>
              <a:t> </a:t>
            </a:r>
            <a:endParaRPr lang="en-US" altLang="zh-CN" sz="3200" dirty="0">
              <a:solidFill>
                <a:schemeClr val="accent2"/>
              </a:solidFill>
              <a:latin typeface="楷体_GB2312" pitchFamily="49" charset="-122"/>
              <a:ea typeface="楷体_GB2312" pitchFamily="49" charset="-122"/>
            </a:endParaRPr>
          </a:p>
        </p:txBody>
      </p:sp>
      <p:grpSp>
        <p:nvGrpSpPr>
          <p:cNvPr id="39" name="Group 2"/>
          <p:cNvGrpSpPr>
            <a:grpSpLocks/>
          </p:cNvGrpSpPr>
          <p:nvPr/>
        </p:nvGrpSpPr>
        <p:grpSpPr bwMode="auto">
          <a:xfrm>
            <a:off x="8286822" y="4037845"/>
            <a:ext cx="3398838" cy="2133600"/>
            <a:chOff x="403" y="2016"/>
            <a:chExt cx="2141" cy="1344"/>
          </a:xfrm>
        </p:grpSpPr>
        <p:sp>
          <p:nvSpPr>
            <p:cNvPr id="40" name="Line 3"/>
            <p:cNvSpPr>
              <a:spLocks noChangeShapeType="1"/>
            </p:cNvSpPr>
            <p:nvPr/>
          </p:nvSpPr>
          <p:spPr bwMode="auto">
            <a:xfrm flipV="1">
              <a:off x="1287" y="2304"/>
              <a:ext cx="0" cy="100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
            <p:cNvSpPr>
              <a:spLocks noChangeShapeType="1"/>
            </p:cNvSpPr>
            <p:nvPr/>
          </p:nvSpPr>
          <p:spPr bwMode="auto">
            <a:xfrm>
              <a:off x="1287" y="2928"/>
              <a:ext cx="1040" cy="0"/>
            </a:xfrm>
            <a:prstGeom prst="line">
              <a:avLst/>
            </a:prstGeom>
            <a:noFill/>
            <a:ln w="2857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5"/>
            <p:cNvSpPr>
              <a:spLocks noChangeShapeType="1"/>
            </p:cNvSpPr>
            <p:nvPr/>
          </p:nvSpPr>
          <p:spPr bwMode="auto">
            <a:xfrm flipH="1">
              <a:off x="403" y="2928"/>
              <a:ext cx="8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6"/>
            <p:cNvSpPr>
              <a:spLocks noChangeShapeType="1"/>
            </p:cNvSpPr>
            <p:nvPr/>
          </p:nvSpPr>
          <p:spPr bwMode="auto">
            <a:xfrm>
              <a:off x="1287" y="2592"/>
              <a:ext cx="832"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7"/>
            <p:cNvSpPr>
              <a:spLocks noChangeShapeType="1"/>
            </p:cNvSpPr>
            <p:nvPr/>
          </p:nvSpPr>
          <p:spPr bwMode="auto">
            <a:xfrm flipH="1">
              <a:off x="403" y="3216"/>
              <a:ext cx="884"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Oval 8"/>
            <p:cNvSpPr>
              <a:spLocks noChangeArrowheads="1"/>
            </p:cNvSpPr>
            <p:nvPr/>
          </p:nvSpPr>
          <p:spPr bwMode="auto">
            <a:xfrm>
              <a:off x="1265" y="2582"/>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6" name="Oval 9"/>
            <p:cNvSpPr>
              <a:spLocks noChangeArrowheads="1"/>
            </p:cNvSpPr>
            <p:nvPr/>
          </p:nvSpPr>
          <p:spPr bwMode="auto">
            <a:xfrm>
              <a:off x="1265" y="3206"/>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7" name="Text Box 10"/>
            <p:cNvSpPr txBox="1">
              <a:spLocks noChangeArrowheads="1"/>
            </p:cNvSpPr>
            <p:nvPr/>
          </p:nvSpPr>
          <p:spPr bwMode="auto">
            <a:xfrm>
              <a:off x="10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b="0"/>
                <a:t>1</a:t>
              </a:r>
            </a:p>
          </p:txBody>
        </p:sp>
        <p:sp>
          <p:nvSpPr>
            <p:cNvPr id="48" name="Text Box 11"/>
            <p:cNvSpPr txBox="1">
              <a:spLocks noChangeArrowheads="1"/>
            </p:cNvSpPr>
            <p:nvPr/>
          </p:nvSpPr>
          <p:spPr bwMode="auto">
            <a:xfrm>
              <a:off x="1402" y="307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b="0"/>
                <a:t>-1</a:t>
              </a:r>
            </a:p>
          </p:txBody>
        </p:sp>
        <p:sp>
          <p:nvSpPr>
            <p:cNvPr id="49" name="Text Box 12"/>
            <p:cNvSpPr txBox="1">
              <a:spLocks noChangeArrowheads="1"/>
            </p:cNvSpPr>
            <p:nvPr/>
          </p:nvSpPr>
          <p:spPr bwMode="auto">
            <a:xfrm>
              <a:off x="2332" y="278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x</a:t>
              </a:r>
              <a:endParaRPr lang="en-US" altLang="zh-CN" sz="2400"/>
            </a:p>
          </p:txBody>
        </p:sp>
        <p:sp>
          <p:nvSpPr>
            <p:cNvPr id="50" name="Text Box 13"/>
            <p:cNvSpPr txBox="1">
              <a:spLocks noChangeArrowheads="1"/>
            </p:cNvSpPr>
            <p:nvPr/>
          </p:nvSpPr>
          <p:spPr bwMode="auto">
            <a:xfrm>
              <a:off x="1205" y="2016"/>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y</a:t>
              </a:r>
              <a:endParaRPr lang="en-US" altLang="zh-CN" sz="2400"/>
            </a:p>
          </p:txBody>
        </p:sp>
        <p:sp>
          <p:nvSpPr>
            <p:cNvPr id="51" name="Text Box 14"/>
            <p:cNvSpPr txBox="1">
              <a:spLocks noChangeArrowheads="1"/>
            </p:cNvSpPr>
            <p:nvPr/>
          </p:nvSpPr>
          <p:spPr bwMode="auto">
            <a:xfrm>
              <a:off x="1132" y="28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o</a:t>
              </a:r>
              <a:endParaRPr lang="en-US" altLang="zh-CN" sz="2400"/>
            </a:p>
          </p:txBody>
        </p:sp>
      </p:grpSp>
      <p:graphicFrame>
        <p:nvGraphicFramePr>
          <p:cNvPr id="52" name="Object 15"/>
          <p:cNvGraphicFramePr>
            <a:graphicFrameLocks noChangeAspect="1"/>
          </p:cNvGraphicFramePr>
          <p:nvPr>
            <p:extLst>
              <p:ext uri="{D42A27DB-BD31-4B8C-83A1-F6EECF244321}">
                <p14:modId xmlns:p14="http://schemas.microsoft.com/office/powerpoint/2010/main" val="65317839"/>
              </p:ext>
            </p:extLst>
          </p:nvPr>
        </p:nvGraphicFramePr>
        <p:xfrm>
          <a:off x="4518097" y="5185608"/>
          <a:ext cx="1976438" cy="461963"/>
        </p:xfrm>
        <a:graphic>
          <a:graphicData uri="http://schemas.openxmlformats.org/presentationml/2006/ole">
            <mc:AlternateContent xmlns:mc="http://schemas.openxmlformats.org/markup-compatibility/2006">
              <mc:Choice xmlns:v="urn:schemas-microsoft-com:vml" Requires="v">
                <p:oleObj spid="_x0000_s179730" name="公式" r:id="rId3" imgW="2057400" imgH="482400" progId="Equation.3">
                  <p:embed/>
                </p:oleObj>
              </mc:Choice>
              <mc:Fallback>
                <p:oleObj name="公式" r:id="rId3" imgW="205740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8097" y="5185608"/>
                        <a:ext cx="1976438"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16"/>
          <p:cNvGraphicFramePr>
            <a:graphicFrameLocks noChangeAspect="1"/>
          </p:cNvGraphicFramePr>
          <p:nvPr>
            <p:extLst>
              <p:ext uri="{D42A27DB-BD31-4B8C-83A1-F6EECF244321}">
                <p14:modId xmlns:p14="http://schemas.microsoft.com/office/powerpoint/2010/main" val="2785637556"/>
              </p:ext>
            </p:extLst>
          </p:nvPr>
        </p:nvGraphicFramePr>
        <p:xfrm>
          <a:off x="5540447" y="1899482"/>
          <a:ext cx="3436938" cy="1392238"/>
        </p:xfrm>
        <a:graphic>
          <a:graphicData uri="http://schemas.openxmlformats.org/presentationml/2006/ole">
            <mc:AlternateContent xmlns:mc="http://schemas.openxmlformats.org/markup-compatibility/2006">
              <mc:Choice xmlns:v="urn:schemas-microsoft-com:vml" Requires="v">
                <p:oleObj spid="_x0000_s179731" name="公式" r:id="rId5" imgW="4076640" imgH="1650960" progId="Equation.3">
                  <p:embed/>
                </p:oleObj>
              </mc:Choice>
              <mc:Fallback>
                <p:oleObj name="公式" r:id="rId5" imgW="4076640" imgH="1650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0447" y="1899482"/>
                        <a:ext cx="3436938" cy="1392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Text Box 17"/>
          <p:cNvSpPr txBox="1">
            <a:spLocks noChangeArrowheads="1"/>
          </p:cNvSpPr>
          <p:nvPr/>
        </p:nvSpPr>
        <p:spPr bwMode="auto">
          <a:xfrm>
            <a:off x="3841822" y="1586745"/>
            <a:ext cx="182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solidFill>
                  <a:schemeClr val="accent2"/>
                </a:solidFill>
                <a:ea typeface="黑体" pitchFamily="2" charset="-122"/>
              </a:rPr>
              <a:t>例</a:t>
            </a:r>
            <a:r>
              <a:rPr lang="en-US" altLang="zh-CN" sz="2800" b="0" dirty="0">
                <a:solidFill>
                  <a:schemeClr val="accent2"/>
                </a:solidFill>
                <a:ea typeface="黑体" pitchFamily="2" charset="-122"/>
              </a:rPr>
              <a:t>7</a:t>
            </a:r>
            <a:r>
              <a:rPr lang="en-US" altLang="zh-CN" sz="2800" b="0" dirty="0">
                <a:ea typeface="黑体" pitchFamily="2" charset="-122"/>
              </a:rPr>
              <a:t>  </a:t>
            </a:r>
            <a:r>
              <a:rPr lang="zh-CN" altLang="en-US" sz="2800" b="0" dirty="0">
                <a:ea typeface="黑体" pitchFamily="2" charset="-122"/>
              </a:rPr>
              <a:t>函数</a:t>
            </a:r>
          </a:p>
        </p:txBody>
      </p:sp>
      <p:grpSp>
        <p:nvGrpSpPr>
          <p:cNvPr id="55" name="Group 18"/>
          <p:cNvGrpSpPr>
            <a:grpSpLocks/>
          </p:cNvGrpSpPr>
          <p:nvPr/>
        </p:nvGrpSpPr>
        <p:grpSpPr bwMode="auto">
          <a:xfrm>
            <a:off x="3431704" y="3447295"/>
            <a:ext cx="8467725" cy="539750"/>
            <a:chOff x="189" y="1593"/>
            <a:chExt cx="5334" cy="340"/>
          </a:xfrm>
        </p:grpSpPr>
        <p:sp>
          <p:nvSpPr>
            <p:cNvPr id="56" name="Rectangle 19"/>
            <p:cNvSpPr>
              <a:spLocks noChangeArrowheads="1"/>
            </p:cNvSpPr>
            <p:nvPr/>
          </p:nvSpPr>
          <p:spPr bwMode="auto">
            <a:xfrm>
              <a:off x="189" y="1593"/>
              <a:ext cx="53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0" dirty="0">
                  <a:ea typeface="黑体" pitchFamily="2" charset="-122"/>
                </a:rPr>
                <a:t>称为符号函数</a:t>
              </a:r>
              <a:r>
                <a:rPr lang="en-US" altLang="zh-CN" sz="2800" b="0" dirty="0">
                  <a:ea typeface="黑体" pitchFamily="2" charset="-122"/>
                </a:rPr>
                <a:t>,</a:t>
              </a:r>
              <a:r>
                <a:rPr lang="zh-CN" altLang="en-US" sz="2800" b="0" dirty="0">
                  <a:ea typeface="黑体" pitchFamily="2" charset="-122"/>
                </a:rPr>
                <a:t>定义域 </a:t>
              </a:r>
              <a:r>
                <a:rPr lang="en-US" altLang="zh-CN" sz="2800" b="0" i="1" dirty="0">
                  <a:ea typeface="黑体" pitchFamily="2" charset="-122"/>
                </a:rPr>
                <a:t>D</a:t>
              </a:r>
              <a:r>
                <a:rPr lang="en-US" altLang="zh-CN" sz="2800" b="0" dirty="0">
                  <a:ea typeface="黑体" pitchFamily="2" charset="-122"/>
                </a:rPr>
                <a:t>=(</a:t>
              </a:r>
              <a:r>
                <a:rPr lang="zh-CN" altLang="en-US" sz="2800" b="0" dirty="0">
                  <a:ea typeface="黑体" pitchFamily="2" charset="-122"/>
                </a:rPr>
                <a:t>－∞</a:t>
              </a:r>
              <a:r>
                <a:rPr lang="en-US" altLang="zh-CN" sz="2800" b="0" dirty="0">
                  <a:ea typeface="黑体" pitchFamily="2" charset="-122"/>
                </a:rPr>
                <a:t>,+∞),</a:t>
              </a:r>
              <a:r>
                <a:rPr lang="zh-CN" altLang="en-US" sz="2800" b="0" dirty="0">
                  <a:ea typeface="黑体" pitchFamily="2" charset="-122"/>
                </a:rPr>
                <a:t>值域    </a:t>
              </a:r>
              <a:r>
                <a:rPr lang="en-US" altLang="zh-CN" sz="2800" b="0" dirty="0">
                  <a:ea typeface="黑体" pitchFamily="2" charset="-122"/>
                </a:rPr>
                <a:t>={1,0,</a:t>
              </a:r>
              <a:r>
                <a:rPr lang="zh-CN" altLang="en-US" sz="2800" b="0" dirty="0">
                  <a:ea typeface="黑体" pitchFamily="2" charset="-122"/>
                </a:rPr>
                <a:t>－</a:t>
              </a:r>
              <a:r>
                <a:rPr lang="en-US" altLang="zh-CN" sz="2800" b="0" dirty="0">
                  <a:ea typeface="黑体" pitchFamily="2" charset="-122"/>
                </a:rPr>
                <a:t>1}.</a:t>
              </a:r>
            </a:p>
          </p:txBody>
        </p:sp>
        <p:graphicFrame>
          <p:nvGraphicFramePr>
            <p:cNvPr id="57" name="Object 20"/>
            <p:cNvGraphicFramePr>
              <a:graphicFrameLocks noChangeAspect="1"/>
            </p:cNvGraphicFramePr>
            <p:nvPr>
              <p:extLst>
                <p:ext uri="{D42A27DB-BD31-4B8C-83A1-F6EECF244321}">
                  <p14:modId xmlns:p14="http://schemas.microsoft.com/office/powerpoint/2010/main" val="4049601351"/>
                </p:ext>
              </p:extLst>
            </p:nvPr>
          </p:nvGraphicFramePr>
          <p:xfrm>
            <a:off x="4045" y="1596"/>
            <a:ext cx="279" cy="337"/>
          </p:xfrm>
          <a:graphic>
            <a:graphicData uri="http://schemas.openxmlformats.org/presentationml/2006/ole">
              <mc:AlternateContent xmlns:mc="http://schemas.openxmlformats.org/markup-compatibility/2006">
                <mc:Choice xmlns:v="urn:schemas-microsoft-com:vml" Requires="v">
                  <p:oleObj spid="_x0000_s179732" name="公式" r:id="rId7" imgW="228600" imgH="241200" progId="Equation.3">
                    <p:embed/>
                  </p:oleObj>
                </mc:Choice>
                <mc:Fallback>
                  <p:oleObj name="公式" r:id="rId7" imgW="22860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5" y="1596"/>
                          <a:ext cx="279"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 name="Text Box 21"/>
          <p:cNvSpPr txBox="1">
            <a:spLocks noChangeArrowheads="1"/>
          </p:cNvSpPr>
          <p:nvPr/>
        </p:nvSpPr>
        <p:spPr bwMode="auto">
          <a:xfrm>
            <a:off x="3714822" y="4412495"/>
            <a:ext cx="2478088"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kumimoji="0" lang="zh-CN" altLang="en-US" sz="2800" b="0">
                <a:ea typeface="黑体" pitchFamily="2" charset="-122"/>
              </a:rPr>
              <a:t>注</a:t>
            </a:r>
            <a:r>
              <a:rPr kumimoji="0" lang="en-US" altLang="zh-CN" sz="2800" b="0">
                <a:ea typeface="黑体" pitchFamily="2" charset="-122"/>
              </a:rPr>
              <a:t>:</a:t>
            </a:r>
            <a:r>
              <a:rPr kumimoji="0" lang="zh-CN" altLang="en-US" sz="2800" b="0">
                <a:ea typeface="黑体" pitchFamily="2" charset="-122"/>
              </a:rPr>
              <a:t>对任意的</a:t>
            </a:r>
            <a:r>
              <a:rPr kumimoji="0" lang="en-US" altLang="zh-CN" sz="2800" b="0" i="1">
                <a:ea typeface="黑体" pitchFamily="2" charset="-122"/>
              </a:rPr>
              <a:t>x</a:t>
            </a:r>
            <a:r>
              <a:rPr kumimoji="0" lang="en-US" altLang="zh-CN" sz="2800" b="0">
                <a:ea typeface="黑体" pitchFamily="2" charset="-122"/>
              </a:rPr>
              <a:t>,</a:t>
            </a:r>
            <a:r>
              <a:rPr kumimoji="0" lang="zh-CN" altLang="en-US" sz="2800" b="0">
                <a:ea typeface="黑体" pitchFamily="2" charset="-122"/>
              </a:rPr>
              <a:t>有</a:t>
            </a:r>
            <a:endParaRPr kumimoji="0" lang="zh-CN" altLang="en-US" sz="2800" b="0" baseline="-25000">
              <a:ea typeface="黑体"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1000"/>
                                        <p:tgtEl>
                                          <p:spTgt spid="54"/>
                                        </p:tgtEl>
                                      </p:cBhvr>
                                    </p:animEffect>
                                  </p:childTnLst>
                                </p:cTn>
                              </p:par>
                              <p:par>
                                <p:cTn id="8" presetID="22" presetClass="entr" presetSubtype="8"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left)">
                                      <p:cBhvr>
                                        <p:cTn id="10" dur="1000"/>
                                        <p:tgtEl>
                                          <p:spTgt spid="53"/>
                                        </p:tgtEl>
                                      </p:cBhvr>
                                    </p:animEffect>
                                  </p:childTnLst>
                                </p:cTn>
                              </p:par>
                              <p:par>
                                <p:cTn id="11" presetID="22" presetClass="entr" presetSubtype="8"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left)">
                                      <p:cBhvr>
                                        <p:cTn id="13" dur="10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10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1000"/>
                                        <p:tgtEl>
                                          <p:spTgt spid="58"/>
                                        </p:tgtEl>
                                      </p:cBhvr>
                                    </p:animEffect>
                                  </p:childTnLst>
                                </p:cTn>
                              </p:par>
                              <p:par>
                                <p:cTn id="24" presetID="22" presetClass="entr" presetSubtype="8"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4" name="Rectangle 54"/>
          <p:cNvSpPr>
            <a:spLocks noChangeArrowheads="1"/>
          </p:cNvSpPr>
          <p:nvPr/>
        </p:nvSpPr>
        <p:spPr bwMode="auto">
          <a:xfrm>
            <a:off x="1020762" y="1591313"/>
            <a:ext cx="2663825" cy="533400"/>
          </a:xfrm>
          <a:prstGeom prst="rect">
            <a:avLst/>
          </a:prstGeom>
          <a:solidFill>
            <a:srgbClr val="FFFFFF"/>
          </a:solidFill>
          <a:ln w="9525">
            <a:solidFill>
              <a:srgbClr val="000000"/>
            </a:solidFill>
            <a:miter lim="800000"/>
            <a:headEnd/>
            <a:tailEnd/>
          </a:ln>
        </p:spPr>
        <p:txBody>
          <a:bodyPr/>
          <a:lstStyle/>
          <a:p>
            <a:pPr algn="l"/>
            <a:r>
              <a:rPr kumimoji="0" lang="en-US" altLang="zh-CN" sz="2400" b="0" dirty="0" smtClean="0">
                <a:solidFill>
                  <a:schemeClr val="tx2"/>
                </a:solidFill>
                <a:latin typeface="Arial" charset="0"/>
                <a:ea typeface="楷体_GB2312" pitchFamily="49" charset="-122"/>
              </a:rPr>
              <a:t>1</a:t>
            </a:r>
            <a:r>
              <a:rPr kumimoji="0" lang="zh-CN" altLang="en-US" sz="2400" b="0" dirty="0" smtClean="0">
                <a:solidFill>
                  <a:schemeClr val="tx2"/>
                </a:solidFill>
                <a:latin typeface="Arial" charset="0"/>
                <a:ea typeface="华文新魏" pitchFamily="2" charset="-122"/>
              </a:rPr>
              <a:t>常见</a:t>
            </a:r>
            <a:r>
              <a:rPr kumimoji="0" lang="zh-CN" altLang="en-US" sz="2400" b="0" dirty="0">
                <a:solidFill>
                  <a:schemeClr val="tx2"/>
                </a:solidFill>
                <a:latin typeface="Arial" charset="0"/>
                <a:ea typeface="华文新魏" pitchFamily="2" charset="-122"/>
              </a:rPr>
              <a:t>的几种函数</a:t>
            </a:r>
          </a:p>
          <a:p>
            <a:pPr algn="l"/>
            <a:endParaRPr kumimoji="0" lang="zh-CN" altLang="en-US" sz="2400" b="0" dirty="0">
              <a:solidFill>
                <a:schemeClr val="tx2"/>
              </a:solidFill>
              <a:latin typeface="Arial" charset="0"/>
              <a:ea typeface="华文新魏" pitchFamily="2" charset="-122"/>
            </a:endParaRPr>
          </a:p>
        </p:txBody>
      </p:sp>
      <p:sp>
        <p:nvSpPr>
          <p:cNvPr id="5"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grpSp>
        <p:nvGrpSpPr>
          <p:cNvPr id="6" name="Group 2"/>
          <p:cNvGrpSpPr>
            <a:grpSpLocks/>
          </p:cNvGrpSpPr>
          <p:nvPr/>
        </p:nvGrpSpPr>
        <p:grpSpPr bwMode="auto">
          <a:xfrm>
            <a:off x="7864251" y="2420888"/>
            <a:ext cx="4133850" cy="3254336"/>
            <a:chOff x="2964" y="1629"/>
            <a:chExt cx="2604" cy="2067"/>
          </a:xfrm>
        </p:grpSpPr>
        <p:sp>
          <p:nvSpPr>
            <p:cNvPr id="7" name="Text Box 3"/>
            <p:cNvSpPr txBox="1">
              <a:spLocks noChangeArrowheads="1"/>
            </p:cNvSpPr>
            <p:nvPr/>
          </p:nvSpPr>
          <p:spPr bwMode="auto">
            <a:xfrm>
              <a:off x="4128" y="2736"/>
              <a:ext cx="1440" cy="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 1  2  3   4  5  </a:t>
              </a:r>
            </a:p>
          </p:txBody>
        </p:sp>
        <p:sp>
          <p:nvSpPr>
            <p:cNvPr id="8" name="Text Box 4"/>
            <p:cNvSpPr txBox="1">
              <a:spLocks noChangeArrowheads="1"/>
            </p:cNvSpPr>
            <p:nvPr/>
          </p:nvSpPr>
          <p:spPr bwMode="auto">
            <a:xfrm>
              <a:off x="4004" y="2976"/>
              <a:ext cx="1196" cy="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-2</a:t>
              </a:r>
            </a:p>
          </p:txBody>
        </p:sp>
        <p:sp>
          <p:nvSpPr>
            <p:cNvPr id="9" name="Text Box 5"/>
            <p:cNvSpPr txBox="1">
              <a:spLocks noChangeArrowheads="1"/>
            </p:cNvSpPr>
            <p:nvPr/>
          </p:nvSpPr>
          <p:spPr bwMode="auto">
            <a:xfrm>
              <a:off x="4004" y="3288"/>
              <a:ext cx="1352" cy="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-4</a:t>
              </a:r>
            </a:p>
          </p:txBody>
        </p:sp>
        <p:sp>
          <p:nvSpPr>
            <p:cNvPr id="10" name="Line 6"/>
            <p:cNvSpPr>
              <a:spLocks noChangeShapeType="1"/>
            </p:cNvSpPr>
            <p:nvPr/>
          </p:nvSpPr>
          <p:spPr bwMode="auto">
            <a:xfrm>
              <a:off x="4271"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7"/>
            <p:cNvSpPr>
              <a:spLocks noChangeShapeType="1"/>
            </p:cNvSpPr>
            <p:nvPr/>
          </p:nvSpPr>
          <p:spPr bwMode="auto">
            <a:xfrm>
              <a:off x="4472"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8"/>
            <p:cNvSpPr>
              <a:spLocks noChangeShapeType="1"/>
            </p:cNvSpPr>
            <p:nvPr/>
          </p:nvSpPr>
          <p:spPr bwMode="auto">
            <a:xfrm>
              <a:off x="4680"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9"/>
            <p:cNvSpPr>
              <a:spLocks noChangeShapeType="1"/>
            </p:cNvSpPr>
            <p:nvPr/>
          </p:nvSpPr>
          <p:spPr bwMode="auto">
            <a:xfrm>
              <a:off x="4888"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0"/>
            <p:cNvSpPr>
              <a:spLocks noChangeShapeType="1"/>
            </p:cNvSpPr>
            <p:nvPr/>
          </p:nvSpPr>
          <p:spPr bwMode="auto">
            <a:xfrm>
              <a:off x="5083"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p:cNvSpPr>
              <a:spLocks noChangeShapeType="1"/>
            </p:cNvSpPr>
            <p:nvPr/>
          </p:nvSpPr>
          <p:spPr bwMode="auto">
            <a:xfrm>
              <a:off x="3172"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2"/>
            <p:cNvSpPr>
              <a:spLocks noChangeShapeType="1"/>
            </p:cNvSpPr>
            <p:nvPr/>
          </p:nvSpPr>
          <p:spPr bwMode="auto">
            <a:xfrm>
              <a:off x="3380"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3"/>
            <p:cNvSpPr>
              <a:spLocks noChangeShapeType="1"/>
            </p:cNvSpPr>
            <p:nvPr/>
          </p:nvSpPr>
          <p:spPr bwMode="auto">
            <a:xfrm>
              <a:off x="3848"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4"/>
            <p:cNvSpPr>
              <a:spLocks noChangeShapeType="1"/>
            </p:cNvSpPr>
            <p:nvPr/>
          </p:nvSpPr>
          <p:spPr bwMode="auto">
            <a:xfrm>
              <a:off x="3621"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5"/>
            <p:cNvSpPr>
              <a:spLocks noChangeShapeType="1"/>
            </p:cNvSpPr>
            <p:nvPr/>
          </p:nvSpPr>
          <p:spPr bwMode="auto">
            <a:xfrm>
              <a:off x="4004" y="3456"/>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6"/>
            <p:cNvSpPr>
              <a:spLocks noChangeShapeType="1"/>
            </p:cNvSpPr>
            <p:nvPr/>
          </p:nvSpPr>
          <p:spPr bwMode="auto">
            <a:xfrm>
              <a:off x="4004" y="3264"/>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7"/>
            <p:cNvSpPr>
              <a:spLocks noChangeShapeType="1"/>
            </p:cNvSpPr>
            <p:nvPr/>
          </p:nvSpPr>
          <p:spPr bwMode="auto">
            <a:xfrm>
              <a:off x="4004" y="3120"/>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8"/>
            <p:cNvSpPr>
              <a:spLocks noChangeShapeType="1"/>
            </p:cNvSpPr>
            <p:nvPr/>
          </p:nvSpPr>
          <p:spPr bwMode="auto">
            <a:xfrm>
              <a:off x="3068" y="2784"/>
              <a:ext cx="22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Text Box 19"/>
            <p:cNvSpPr txBox="1">
              <a:spLocks noChangeArrowheads="1"/>
            </p:cNvSpPr>
            <p:nvPr/>
          </p:nvSpPr>
          <p:spPr bwMode="auto">
            <a:xfrm>
              <a:off x="2964" y="2736"/>
              <a:ext cx="2028" cy="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-4 -3 -2 -1  </a:t>
              </a:r>
            </a:p>
          </p:txBody>
        </p:sp>
        <p:sp>
          <p:nvSpPr>
            <p:cNvPr id="24" name="Text Box 20"/>
            <p:cNvSpPr txBox="1">
              <a:spLocks noChangeArrowheads="1"/>
            </p:cNvSpPr>
            <p:nvPr/>
          </p:nvSpPr>
          <p:spPr bwMode="auto">
            <a:xfrm>
              <a:off x="3770" y="1788"/>
              <a:ext cx="349" cy="1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algn="l">
                <a:spcBef>
                  <a:spcPct val="50000"/>
                </a:spcBef>
              </a:pPr>
              <a:r>
                <a:rPr lang="en-US" altLang="zh-CN" sz="2400" b="0"/>
                <a:t>  4 3 2 1  </a:t>
              </a:r>
            </a:p>
          </p:txBody>
        </p:sp>
        <p:sp>
          <p:nvSpPr>
            <p:cNvPr id="25" name="Text Box 21"/>
            <p:cNvSpPr txBox="1">
              <a:spLocks noChangeArrowheads="1"/>
            </p:cNvSpPr>
            <p:nvPr/>
          </p:nvSpPr>
          <p:spPr bwMode="auto">
            <a:xfrm>
              <a:off x="4004" y="2784"/>
              <a:ext cx="832"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-1</a:t>
              </a:r>
            </a:p>
          </p:txBody>
        </p:sp>
        <p:sp>
          <p:nvSpPr>
            <p:cNvPr id="26" name="Text Box 22"/>
            <p:cNvSpPr txBox="1">
              <a:spLocks noChangeArrowheads="1"/>
            </p:cNvSpPr>
            <p:nvPr/>
          </p:nvSpPr>
          <p:spPr bwMode="auto">
            <a:xfrm>
              <a:off x="4004" y="3120"/>
              <a:ext cx="1092"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-3</a:t>
              </a:r>
            </a:p>
          </p:txBody>
        </p:sp>
        <p:sp>
          <p:nvSpPr>
            <p:cNvPr id="27" name="Line 23"/>
            <p:cNvSpPr>
              <a:spLocks noChangeShapeType="1"/>
            </p:cNvSpPr>
            <p:nvPr/>
          </p:nvSpPr>
          <p:spPr bwMode="auto">
            <a:xfrm>
              <a:off x="4056" y="2256"/>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4"/>
            <p:cNvSpPr>
              <a:spLocks noChangeShapeType="1"/>
            </p:cNvSpPr>
            <p:nvPr/>
          </p:nvSpPr>
          <p:spPr bwMode="auto">
            <a:xfrm>
              <a:off x="4056" y="2448"/>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5"/>
            <p:cNvSpPr>
              <a:spLocks noChangeShapeType="1"/>
            </p:cNvSpPr>
            <p:nvPr/>
          </p:nvSpPr>
          <p:spPr bwMode="auto">
            <a:xfrm>
              <a:off x="4056" y="2640"/>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6"/>
            <p:cNvSpPr>
              <a:spLocks noChangeShapeType="1"/>
            </p:cNvSpPr>
            <p:nvPr/>
          </p:nvSpPr>
          <p:spPr bwMode="auto">
            <a:xfrm>
              <a:off x="4056" y="2064"/>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7"/>
            <p:cNvSpPr>
              <a:spLocks noChangeShapeType="1"/>
            </p:cNvSpPr>
            <p:nvPr/>
          </p:nvSpPr>
          <p:spPr bwMode="auto">
            <a:xfrm>
              <a:off x="3883" y="2952"/>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8"/>
            <p:cNvSpPr>
              <a:spLocks noChangeShapeType="1"/>
            </p:cNvSpPr>
            <p:nvPr/>
          </p:nvSpPr>
          <p:spPr bwMode="auto">
            <a:xfrm>
              <a:off x="4264" y="2640"/>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9"/>
            <p:cNvSpPr>
              <a:spLocks noChangeShapeType="1"/>
            </p:cNvSpPr>
            <p:nvPr/>
          </p:nvSpPr>
          <p:spPr bwMode="auto">
            <a:xfrm>
              <a:off x="4459" y="2448"/>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0"/>
            <p:cNvSpPr>
              <a:spLocks noChangeShapeType="1"/>
            </p:cNvSpPr>
            <p:nvPr/>
          </p:nvSpPr>
          <p:spPr bwMode="auto">
            <a:xfrm>
              <a:off x="4680" y="2256"/>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1"/>
            <p:cNvSpPr>
              <a:spLocks noChangeShapeType="1"/>
            </p:cNvSpPr>
            <p:nvPr/>
          </p:nvSpPr>
          <p:spPr bwMode="auto">
            <a:xfrm>
              <a:off x="4875" y="2064"/>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Oval 32"/>
            <p:cNvSpPr>
              <a:spLocks noChangeArrowheads="1"/>
            </p:cNvSpPr>
            <p:nvPr/>
          </p:nvSpPr>
          <p:spPr bwMode="auto">
            <a:xfrm>
              <a:off x="5044" y="2046"/>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7" name="Oval 33"/>
            <p:cNvSpPr>
              <a:spLocks noChangeArrowheads="1"/>
            </p:cNvSpPr>
            <p:nvPr/>
          </p:nvSpPr>
          <p:spPr bwMode="auto">
            <a:xfrm>
              <a:off x="4836" y="2232"/>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8" name="Oval 34"/>
            <p:cNvSpPr>
              <a:spLocks noChangeArrowheads="1"/>
            </p:cNvSpPr>
            <p:nvPr/>
          </p:nvSpPr>
          <p:spPr bwMode="auto">
            <a:xfrm>
              <a:off x="4628" y="2430"/>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9" name="Oval 35"/>
            <p:cNvSpPr>
              <a:spLocks noChangeArrowheads="1"/>
            </p:cNvSpPr>
            <p:nvPr/>
          </p:nvSpPr>
          <p:spPr bwMode="auto">
            <a:xfrm>
              <a:off x="4420" y="2622"/>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0" name="Oval 36"/>
            <p:cNvSpPr>
              <a:spLocks noChangeArrowheads="1"/>
            </p:cNvSpPr>
            <p:nvPr/>
          </p:nvSpPr>
          <p:spPr bwMode="auto">
            <a:xfrm>
              <a:off x="4030" y="2928"/>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1" name="Oval 37"/>
            <p:cNvSpPr>
              <a:spLocks noChangeArrowheads="1"/>
            </p:cNvSpPr>
            <p:nvPr/>
          </p:nvSpPr>
          <p:spPr bwMode="auto">
            <a:xfrm>
              <a:off x="4245" y="2760"/>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2" name="Oval 38"/>
            <p:cNvSpPr>
              <a:spLocks noChangeArrowheads="1"/>
            </p:cNvSpPr>
            <p:nvPr/>
          </p:nvSpPr>
          <p:spPr bwMode="auto">
            <a:xfrm>
              <a:off x="3380" y="3408"/>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3" name="Oval 39"/>
            <p:cNvSpPr>
              <a:spLocks noChangeArrowheads="1"/>
            </p:cNvSpPr>
            <p:nvPr/>
          </p:nvSpPr>
          <p:spPr bwMode="auto">
            <a:xfrm>
              <a:off x="3796" y="3072"/>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4" name="Oval 40"/>
            <p:cNvSpPr>
              <a:spLocks noChangeArrowheads="1"/>
            </p:cNvSpPr>
            <p:nvPr/>
          </p:nvSpPr>
          <p:spPr bwMode="auto">
            <a:xfrm>
              <a:off x="3588" y="3234"/>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5" name="Line 41"/>
            <p:cNvSpPr>
              <a:spLocks noChangeShapeType="1"/>
            </p:cNvSpPr>
            <p:nvPr/>
          </p:nvSpPr>
          <p:spPr bwMode="auto">
            <a:xfrm>
              <a:off x="4056" y="2784"/>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42"/>
            <p:cNvSpPr txBox="1">
              <a:spLocks noChangeArrowheads="1"/>
            </p:cNvSpPr>
            <p:nvPr/>
          </p:nvSpPr>
          <p:spPr bwMode="auto">
            <a:xfrm>
              <a:off x="5261" y="2639"/>
              <a:ext cx="2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x</a:t>
              </a:r>
              <a:endParaRPr lang="en-US" altLang="zh-CN" sz="2400"/>
            </a:p>
          </p:txBody>
        </p:sp>
        <p:sp>
          <p:nvSpPr>
            <p:cNvPr id="47" name="Text Box 43"/>
            <p:cNvSpPr txBox="1">
              <a:spLocks noChangeArrowheads="1"/>
            </p:cNvSpPr>
            <p:nvPr/>
          </p:nvSpPr>
          <p:spPr bwMode="auto">
            <a:xfrm>
              <a:off x="3988" y="1629"/>
              <a:ext cx="202"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y</a:t>
              </a:r>
              <a:endParaRPr lang="en-US" altLang="zh-CN" sz="2400"/>
            </a:p>
          </p:txBody>
        </p:sp>
        <p:sp>
          <p:nvSpPr>
            <p:cNvPr id="48" name="Text Box 44"/>
            <p:cNvSpPr txBox="1">
              <a:spLocks noChangeArrowheads="1"/>
            </p:cNvSpPr>
            <p:nvPr/>
          </p:nvSpPr>
          <p:spPr bwMode="auto">
            <a:xfrm>
              <a:off x="3887" y="2685"/>
              <a:ext cx="213"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o</a:t>
              </a:r>
              <a:endParaRPr lang="en-US" altLang="zh-CN" sz="2400"/>
            </a:p>
          </p:txBody>
        </p:sp>
        <p:sp>
          <p:nvSpPr>
            <p:cNvPr id="49" name="Line 45"/>
            <p:cNvSpPr>
              <a:spLocks noChangeShapeType="1"/>
            </p:cNvSpPr>
            <p:nvPr/>
          </p:nvSpPr>
          <p:spPr bwMode="auto">
            <a:xfrm>
              <a:off x="3640" y="3084"/>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6"/>
            <p:cNvSpPr>
              <a:spLocks noChangeShapeType="1"/>
            </p:cNvSpPr>
            <p:nvPr/>
          </p:nvSpPr>
          <p:spPr bwMode="auto">
            <a:xfrm>
              <a:off x="3432" y="3264"/>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7"/>
            <p:cNvSpPr>
              <a:spLocks noChangeShapeType="1"/>
            </p:cNvSpPr>
            <p:nvPr/>
          </p:nvSpPr>
          <p:spPr bwMode="auto">
            <a:xfrm>
              <a:off x="3224" y="3420"/>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48"/>
            <p:cNvSpPr>
              <a:spLocks noChangeShapeType="1"/>
            </p:cNvSpPr>
            <p:nvPr/>
          </p:nvSpPr>
          <p:spPr bwMode="auto">
            <a:xfrm flipV="1">
              <a:off x="4056" y="1920"/>
              <a:ext cx="0" cy="177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3" name="Text Box 49"/>
          <p:cNvSpPr txBox="1">
            <a:spLocks noChangeArrowheads="1"/>
          </p:cNvSpPr>
          <p:nvPr/>
        </p:nvSpPr>
        <p:spPr bwMode="auto">
          <a:xfrm>
            <a:off x="8938193" y="5683094"/>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zh-CN" sz="2400" dirty="0"/>
              <a:t>阶梯曲线</a:t>
            </a:r>
            <a:endParaRPr lang="zh-CN" altLang="en-US" sz="2400" dirty="0"/>
          </a:p>
        </p:txBody>
      </p:sp>
      <p:sp>
        <p:nvSpPr>
          <p:cNvPr id="54" name="Text Box 50"/>
          <p:cNvSpPr txBox="1">
            <a:spLocks noChangeArrowheads="1"/>
          </p:cNvSpPr>
          <p:nvPr/>
        </p:nvSpPr>
        <p:spPr bwMode="auto">
          <a:xfrm>
            <a:off x="4178076" y="2317936"/>
            <a:ext cx="49149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zh-CN" altLang="en-US" sz="2800" b="0">
                <a:ea typeface="黑体" pitchFamily="2" charset="-122"/>
              </a:rPr>
              <a:t>表示不超过</a:t>
            </a:r>
            <a:r>
              <a:rPr lang="en-US" altLang="zh-CN" sz="2800" b="0" i="1">
                <a:ea typeface="黑体" pitchFamily="2" charset="-122"/>
              </a:rPr>
              <a:t>x</a:t>
            </a:r>
            <a:r>
              <a:rPr lang="zh-CN" altLang="en-US" sz="2800" b="0">
                <a:ea typeface="黑体" pitchFamily="2" charset="-122"/>
              </a:rPr>
              <a:t>的最大整数</a:t>
            </a:r>
          </a:p>
        </p:txBody>
      </p:sp>
      <p:sp>
        <p:nvSpPr>
          <p:cNvPr id="55" name="Rectangle 51"/>
          <p:cNvSpPr>
            <a:spLocks noChangeArrowheads="1"/>
          </p:cNvSpPr>
          <p:nvPr/>
        </p:nvSpPr>
        <p:spPr bwMode="auto">
          <a:xfrm>
            <a:off x="3809777" y="1592449"/>
            <a:ext cx="3190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0">
                <a:solidFill>
                  <a:schemeClr val="accent2"/>
                </a:solidFill>
                <a:ea typeface="黑体" pitchFamily="2" charset="-122"/>
              </a:rPr>
              <a:t>例</a:t>
            </a:r>
            <a:r>
              <a:rPr lang="en-US" altLang="zh-CN" sz="2800" b="0">
                <a:solidFill>
                  <a:schemeClr val="accent2"/>
                </a:solidFill>
                <a:ea typeface="黑体" pitchFamily="2" charset="-122"/>
              </a:rPr>
              <a:t>8</a:t>
            </a:r>
            <a:r>
              <a:rPr lang="en-US" altLang="zh-CN" sz="2800" b="0">
                <a:ea typeface="黑体" pitchFamily="2" charset="-122"/>
              </a:rPr>
              <a:t>  </a:t>
            </a:r>
            <a:r>
              <a:rPr lang="zh-CN" altLang="en-US" sz="2800" b="0">
                <a:ea typeface="黑体" pitchFamily="2" charset="-122"/>
              </a:rPr>
              <a:t>取整函数 </a:t>
            </a:r>
            <a:r>
              <a:rPr lang="en-US" altLang="zh-CN" sz="2800" b="0" i="1">
                <a:ea typeface="黑体" pitchFamily="2" charset="-122"/>
              </a:rPr>
              <a:t>y=</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p>
        </p:txBody>
      </p:sp>
      <p:grpSp>
        <p:nvGrpSpPr>
          <p:cNvPr id="56" name="Group 52"/>
          <p:cNvGrpSpPr>
            <a:grpSpLocks/>
          </p:cNvGrpSpPr>
          <p:nvPr/>
        </p:nvGrpSpPr>
        <p:grpSpPr bwMode="auto">
          <a:xfrm>
            <a:off x="3833590" y="2937061"/>
            <a:ext cx="4529137" cy="908050"/>
            <a:chOff x="435" y="879"/>
            <a:chExt cx="2853" cy="572"/>
          </a:xfrm>
        </p:grpSpPr>
        <p:sp>
          <p:nvSpPr>
            <p:cNvPr id="57" name="Rectangle 53"/>
            <p:cNvSpPr>
              <a:spLocks noChangeArrowheads="1"/>
            </p:cNvSpPr>
            <p:nvPr/>
          </p:nvSpPr>
          <p:spPr bwMode="auto">
            <a:xfrm>
              <a:off x="435" y="1014"/>
              <a:ext cx="22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a:latin typeface="宋体" pitchFamily="2" charset="-122"/>
                </a:rPr>
                <a:t>如</a:t>
              </a:r>
              <a:r>
                <a:rPr lang="en-US" altLang="zh-CN" sz="2400">
                  <a:latin typeface="宋体" pitchFamily="2" charset="-122"/>
                </a:rPr>
                <a:t>[-3.4]=-4,[</a:t>
              </a:r>
              <a:r>
                <a:rPr lang="zh-CN" altLang="en-US" sz="2400">
                  <a:latin typeface="宋体" pitchFamily="2" charset="-122"/>
                </a:rPr>
                <a:t>－</a:t>
              </a:r>
              <a:r>
                <a:rPr lang="en-US" altLang="zh-CN" sz="2400">
                  <a:latin typeface="宋体" pitchFamily="2" charset="-122"/>
                </a:rPr>
                <a:t>1]=</a:t>
              </a:r>
              <a:r>
                <a:rPr lang="zh-CN" altLang="en-US" sz="2400">
                  <a:latin typeface="宋体" pitchFamily="2" charset="-122"/>
                </a:rPr>
                <a:t>－</a:t>
              </a:r>
              <a:r>
                <a:rPr lang="en-US" altLang="zh-CN" sz="2400">
                  <a:latin typeface="宋体" pitchFamily="2" charset="-122"/>
                </a:rPr>
                <a:t>1,</a:t>
              </a:r>
            </a:p>
          </p:txBody>
        </p:sp>
        <p:graphicFrame>
          <p:nvGraphicFramePr>
            <p:cNvPr id="58" name="Object 54"/>
            <p:cNvGraphicFramePr>
              <a:graphicFrameLocks noChangeAspect="1"/>
            </p:cNvGraphicFramePr>
            <p:nvPr/>
          </p:nvGraphicFramePr>
          <p:xfrm>
            <a:off x="2632" y="879"/>
            <a:ext cx="656" cy="572"/>
          </p:xfrm>
          <a:graphic>
            <a:graphicData uri="http://schemas.openxmlformats.org/presentationml/2006/ole">
              <mc:AlternateContent xmlns:mc="http://schemas.openxmlformats.org/markup-compatibility/2006">
                <mc:Choice xmlns:v="urn:schemas-microsoft-com:vml" Requires="v">
                  <p:oleObj spid="_x0000_s603422" name="公式" r:id="rId3" imgW="545760" imgH="444240" progId="Equation.3">
                    <p:embed/>
                  </p:oleObj>
                </mc:Choice>
                <mc:Fallback>
                  <p:oleObj name="公式" r:id="rId3" imgW="54576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 y="879"/>
                          <a:ext cx="656" cy="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 name="Group 55"/>
          <p:cNvGrpSpPr>
            <a:grpSpLocks/>
          </p:cNvGrpSpPr>
          <p:nvPr/>
        </p:nvGrpSpPr>
        <p:grpSpPr bwMode="auto">
          <a:xfrm>
            <a:off x="3863752" y="3741924"/>
            <a:ext cx="3306763" cy="1139825"/>
            <a:chOff x="436" y="1714"/>
            <a:chExt cx="2083" cy="718"/>
          </a:xfrm>
        </p:grpSpPr>
        <p:sp>
          <p:nvSpPr>
            <p:cNvPr id="60" name="Rectangle 56"/>
            <p:cNvSpPr>
              <a:spLocks noChangeArrowheads="1"/>
            </p:cNvSpPr>
            <p:nvPr/>
          </p:nvSpPr>
          <p:spPr bwMode="auto">
            <a:xfrm>
              <a:off x="436" y="1714"/>
              <a:ext cx="2083"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pPr>
              <a:r>
                <a:rPr lang="zh-CN" altLang="en-US" sz="2800" b="0">
                  <a:ea typeface="黑体" pitchFamily="2" charset="-122"/>
                </a:rPr>
                <a:t>定义域 </a:t>
              </a:r>
              <a:r>
                <a:rPr lang="en-US" altLang="zh-CN" sz="2800" b="0" i="1">
                  <a:ea typeface="黑体" pitchFamily="2" charset="-122"/>
                </a:rPr>
                <a:t>D</a:t>
              </a:r>
              <a:r>
                <a:rPr lang="en-US" altLang="zh-CN" sz="2800" b="0">
                  <a:ea typeface="黑体" pitchFamily="2" charset="-122"/>
                </a:rPr>
                <a:t>=(</a:t>
              </a:r>
              <a:r>
                <a:rPr lang="zh-CN" altLang="en-US" sz="2800" b="0">
                  <a:ea typeface="黑体" pitchFamily="2" charset="-122"/>
                </a:rPr>
                <a:t>－∞</a:t>
              </a:r>
              <a:r>
                <a:rPr lang="en-US" altLang="zh-CN" sz="2800" b="0">
                  <a:ea typeface="黑体" pitchFamily="2" charset="-122"/>
                </a:rPr>
                <a:t>,+∞),</a:t>
              </a:r>
            </a:p>
            <a:p>
              <a:pPr algn="l">
                <a:lnSpc>
                  <a:spcPct val="120000"/>
                </a:lnSpc>
              </a:pPr>
              <a:r>
                <a:rPr lang="zh-CN" altLang="en-US" sz="2800" b="0">
                  <a:ea typeface="黑体" pitchFamily="2" charset="-122"/>
                </a:rPr>
                <a:t>值域     </a:t>
              </a:r>
              <a:r>
                <a:rPr lang="en-US" altLang="zh-CN" sz="2800" b="0">
                  <a:ea typeface="黑体" pitchFamily="2" charset="-122"/>
                </a:rPr>
                <a:t>=</a:t>
              </a:r>
              <a:r>
                <a:rPr lang="en-US" altLang="zh-CN" sz="2800" b="0" i="1">
                  <a:ea typeface="黑体" pitchFamily="2" charset="-122"/>
                </a:rPr>
                <a:t>Z</a:t>
              </a:r>
              <a:r>
                <a:rPr lang="en-US" altLang="zh-CN" sz="2800" b="0">
                  <a:ea typeface="黑体" pitchFamily="2" charset="-122"/>
                </a:rPr>
                <a:t>.</a:t>
              </a:r>
            </a:p>
          </p:txBody>
        </p:sp>
        <p:graphicFrame>
          <p:nvGraphicFramePr>
            <p:cNvPr id="61" name="Object 57"/>
            <p:cNvGraphicFramePr>
              <a:graphicFrameLocks noChangeAspect="1"/>
            </p:cNvGraphicFramePr>
            <p:nvPr/>
          </p:nvGraphicFramePr>
          <p:xfrm>
            <a:off x="964" y="2126"/>
            <a:ext cx="289" cy="306"/>
          </p:xfrm>
          <a:graphic>
            <a:graphicData uri="http://schemas.openxmlformats.org/presentationml/2006/ole">
              <mc:AlternateContent xmlns:mc="http://schemas.openxmlformats.org/markup-compatibility/2006">
                <mc:Choice xmlns:v="urn:schemas-microsoft-com:vml" Requires="v">
                  <p:oleObj spid="_x0000_s603423" name="公式" r:id="rId5" imgW="228600" imgH="241200" progId="Equation.3">
                    <p:embed/>
                  </p:oleObj>
                </mc:Choice>
                <mc:Fallback>
                  <p:oleObj name="公式" r:id="rId5" imgW="22860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 y="2126"/>
                          <a:ext cx="289"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0072342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479376" y="674688"/>
            <a:ext cx="5168805" cy="5077805"/>
          </a:xfrm>
          <a:prstGeom prst="rect">
            <a:avLst/>
          </a:prstGeom>
        </p:spPr>
      </p:pic>
      <p:sp>
        <p:nvSpPr>
          <p:cNvPr id="3" name="文本占位符 2"/>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757367935"/>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1" name="Rectangle 31"/>
          <p:cNvSpPr>
            <a:spLocks noChangeArrowheads="1"/>
          </p:cNvSpPr>
          <p:nvPr/>
        </p:nvSpPr>
        <p:spPr bwMode="auto">
          <a:xfrm>
            <a:off x="1110370" y="3376198"/>
            <a:ext cx="2016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0" dirty="0"/>
              <a:t> (2)</a:t>
            </a:r>
            <a:r>
              <a:rPr lang="zh-CN" altLang="en-US" sz="2400" b="0" dirty="0"/>
              <a:t>单射</a:t>
            </a:r>
            <a:r>
              <a:rPr lang="en-US" altLang="zh-CN" sz="2400" b="0" dirty="0"/>
              <a:t>:</a:t>
            </a:r>
          </a:p>
        </p:txBody>
      </p:sp>
      <p:sp>
        <p:nvSpPr>
          <p:cNvPr id="194592" name="Rectangle 32"/>
          <p:cNvSpPr>
            <a:spLocks noChangeArrowheads="1"/>
          </p:cNvSpPr>
          <p:nvPr/>
        </p:nvSpPr>
        <p:spPr bwMode="auto">
          <a:xfrm>
            <a:off x="1110370" y="4627683"/>
            <a:ext cx="43652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0" dirty="0"/>
              <a:t> (3)</a:t>
            </a:r>
            <a:r>
              <a:rPr lang="zh-CN" altLang="en-US" sz="2400" b="0" dirty="0"/>
              <a:t>双射</a:t>
            </a:r>
            <a:r>
              <a:rPr lang="en-US" altLang="zh-CN" sz="2400" b="0" dirty="0"/>
              <a:t>(</a:t>
            </a:r>
            <a:r>
              <a:rPr lang="zh-CN" altLang="en-US" sz="2400" b="0" dirty="0"/>
              <a:t>一一对应</a:t>
            </a:r>
            <a:r>
              <a:rPr lang="en-US" altLang="zh-CN" sz="2400" b="0" dirty="0" smtClean="0"/>
              <a:t>)</a:t>
            </a:r>
            <a:r>
              <a:rPr lang="zh-CN" altLang="en-US" sz="2400" b="0" dirty="0" smtClean="0"/>
              <a:t>：  既单且满</a:t>
            </a:r>
            <a:endParaRPr lang="en-US" altLang="zh-CN" sz="2400" b="0" dirty="0"/>
          </a:p>
        </p:txBody>
      </p:sp>
      <p:grpSp>
        <p:nvGrpSpPr>
          <p:cNvPr id="194593" name="Group 33"/>
          <p:cNvGrpSpPr>
            <a:grpSpLocks/>
          </p:cNvGrpSpPr>
          <p:nvPr/>
        </p:nvGrpSpPr>
        <p:grpSpPr bwMode="auto">
          <a:xfrm>
            <a:off x="8095679" y="1974057"/>
            <a:ext cx="1027113" cy="823912"/>
            <a:chOff x="3312" y="1536"/>
            <a:chExt cx="720" cy="576"/>
          </a:xfrm>
        </p:grpSpPr>
        <p:sp>
          <p:nvSpPr>
            <p:cNvPr id="194594" name="Oval 34"/>
            <p:cNvSpPr>
              <a:spLocks noChangeArrowheads="1"/>
            </p:cNvSpPr>
            <p:nvPr/>
          </p:nvSpPr>
          <p:spPr bwMode="auto">
            <a:xfrm>
              <a:off x="3312" y="1536"/>
              <a:ext cx="720" cy="576"/>
            </a:xfrm>
            <a:prstGeom prst="ellipse">
              <a:avLst/>
            </a:prstGeom>
            <a:solidFill>
              <a:srgbClr val="00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4595" name="Object 35"/>
            <p:cNvGraphicFramePr>
              <a:graphicFrameLocks noChangeAspect="1"/>
            </p:cNvGraphicFramePr>
            <p:nvPr/>
          </p:nvGraphicFramePr>
          <p:xfrm>
            <a:off x="3360" y="1680"/>
            <a:ext cx="280" cy="260"/>
          </p:xfrm>
          <a:graphic>
            <a:graphicData uri="http://schemas.openxmlformats.org/presentationml/2006/ole">
              <mc:AlternateContent xmlns:mc="http://schemas.openxmlformats.org/markup-compatibility/2006">
                <mc:Choice xmlns:v="urn:schemas-microsoft-com:vml" Requires="v">
                  <p:oleObj spid="_x0000_s664147" name="Equation" r:id="rId3" imgW="177480" imgH="164880" progId="Equation.3">
                    <p:embed/>
                  </p:oleObj>
                </mc:Choice>
                <mc:Fallback>
                  <p:oleObj name="Equation" r:id="rId3" imgW="177480" imgH="164880"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 y="1680"/>
                          <a:ext cx="28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596" name="Group 36"/>
          <p:cNvGrpSpPr>
            <a:grpSpLocks/>
          </p:cNvGrpSpPr>
          <p:nvPr/>
        </p:nvGrpSpPr>
        <p:grpSpPr bwMode="auto">
          <a:xfrm>
            <a:off x="9740329" y="1974057"/>
            <a:ext cx="1712913" cy="1098550"/>
            <a:chOff x="4464" y="1584"/>
            <a:chExt cx="1200" cy="768"/>
          </a:xfrm>
        </p:grpSpPr>
        <p:sp>
          <p:nvSpPr>
            <p:cNvPr id="194597" name="Oval 37"/>
            <p:cNvSpPr>
              <a:spLocks noChangeArrowheads="1"/>
            </p:cNvSpPr>
            <p:nvPr/>
          </p:nvSpPr>
          <p:spPr bwMode="auto">
            <a:xfrm>
              <a:off x="4464" y="1584"/>
              <a:ext cx="1200" cy="768"/>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4598" name="Object 38"/>
            <p:cNvGraphicFramePr>
              <a:graphicFrameLocks noChangeAspect="1"/>
            </p:cNvGraphicFramePr>
            <p:nvPr/>
          </p:nvGraphicFramePr>
          <p:xfrm>
            <a:off x="4656" y="1824"/>
            <a:ext cx="210" cy="249"/>
          </p:xfrm>
          <a:graphic>
            <a:graphicData uri="http://schemas.openxmlformats.org/presentationml/2006/ole">
              <mc:AlternateContent xmlns:mc="http://schemas.openxmlformats.org/markup-compatibility/2006">
                <mc:Choice xmlns:v="urn:schemas-microsoft-com:vml" Requires="v">
                  <p:oleObj spid="_x0000_s664148" name="Equation" r:id="rId5" imgW="139680" imgH="164880" progId="Equation.3">
                    <p:embed/>
                  </p:oleObj>
                </mc:Choice>
                <mc:Fallback>
                  <p:oleObj name="Equation" r:id="rId5" imgW="139680" imgH="164880" progId="Equation.3">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 y="1824"/>
                          <a:ext cx="210"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94599" name="Object 39"/>
          <p:cNvGraphicFramePr>
            <a:graphicFrameLocks noChangeAspect="1"/>
          </p:cNvGraphicFramePr>
          <p:nvPr>
            <p:extLst>
              <p:ext uri="{D42A27DB-BD31-4B8C-83A1-F6EECF244321}">
                <p14:modId xmlns:p14="http://schemas.microsoft.com/office/powerpoint/2010/main" val="1320518862"/>
              </p:ext>
            </p:extLst>
          </p:nvPr>
        </p:nvGraphicFramePr>
        <p:xfrm>
          <a:off x="9260904" y="2134394"/>
          <a:ext cx="341313" cy="457200"/>
        </p:xfrm>
        <a:graphic>
          <a:graphicData uri="http://schemas.openxmlformats.org/presentationml/2006/ole">
            <mc:AlternateContent xmlns:mc="http://schemas.openxmlformats.org/markup-compatibility/2006">
              <mc:Choice xmlns:v="urn:schemas-microsoft-com:vml" Requires="v">
                <p:oleObj spid="_x0000_s664149" name="Equation" r:id="rId7" imgW="152280" imgH="203040" progId="Equation.3">
                  <p:embed/>
                </p:oleObj>
              </mc:Choice>
              <mc:Fallback>
                <p:oleObj name="Equation" r:id="rId7" imgW="152280" imgH="203040" progId="Equation.3">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0904" y="2134394"/>
                        <a:ext cx="3413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600" name="Group 40"/>
          <p:cNvGrpSpPr>
            <a:grpSpLocks/>
          </p:cNvGrpSpPr>
          <p:nvPr/>
        </p:nvGrpSpPr>
        <p:grpSpPr bwMode="auto">
          <a:xfrm>
            <a:off x="8791003" y="1905795"/>
            <a:ext cx="1555750" cy="265113"/>
            <a:chOff x="3799" y="1488"/>
            <a:chExt cx="1090" cy="185"/>
          </a:xfrm>
        </p:grpSpPr>
        <p:sp>
          <p:nvSpPr>
            <p:cNvPr id="194601" name="Freeform 41"/>
            <p:cNvSpPr>
              <a:spLocks/>
            </p:cNvSpPr>
            <p:nvPr/>
          </p:nvSpPr>
          <p:spPr bwMode="auto">
            <a:xfrm>
              <a:off x="3840" y="1488"/>
              <a:ext cx="1008" cy="144"/>
            </a:xfrm>
            <a:custGeom>
              <a:avLst/>
              <a:gdLst>
                <a:gd name="T0" fmla="*/ 0 w 1920"/>
                <a:gd name="T1" fmla="*/ 192 h 192"/>
                <a:gd name="T2" fmla="*/ 960 w 1920"/>
                <a:gd name="T3" fmla="*/ 0 h 192"/>
                <a:gd name="T4" fmla="*/ 1920 w 1920"/>
                <a:gd name="T5" fmla="*/ 192 h 192"/>
              </a:gdLst>
              <a:ahLst/>
              <a:cxnLst>
                <a:cxn ang="0">
                  <a:pos x="T0" y="T1"/>
                </a:cxn>
                <a:cxn ang="0">
                  <a:pos x="T2" y="T3"/>
                </a:cxn>
                <a:cxn ang="0">
                  <a:pos x="T4" y="T5"/>
                </a:cxn>
              </a:cxnLst>
              <a:rect l="0" t="0" r="r" b="b"/>
              <a:pathLst>
                <a:path w="1920" h="192">
                  <a:moveTo>
                    <a:pt x="0" y="192"/>
                  </a:moveTo>
                  <a:cubicBezTo>
                    <a:pt x="320" y="96"/>
                    <a:pt x="640" y="0"/>
                    <a:pt x="960" y="0"/>
                  </a:cubicBezTo>
                  <a:cubicBezTo>
                    <a:pt x="1280" y="0"/>
                    <a:pt x="1600" y="96"/>
                    <a:pt x="1920" y="19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02" name="Oval 42"/>
            <p:cNvSpPr>
              <a:spLocks noChangeArrowheads="1"/>
            </p:cNvSpPr>
            <p:nvPr/>
          </p:nvSpPr>
          <p:spPr bwMode="auto">
            <a:xfrm>
              <a:off x="3799" y="1620"/>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3" name="Oval 43"/>
            <p:cNvSpPr>
              <a:spLocks noChangeArrowheads="1"/>
            </p:cNvSpPr>
            <p:nvPr/>
          </p:nvSpPr>
          <p:spPr bwMode="auto">
            <a:xfrm>
              <a:off x="4848" y="1632"/>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604" name="Group 44"/>
          <p:cNvGrpSpPr>
            <a:grpSpLocks/>
          </p:cNvGrpSpPr>
          <p:nvPr/>
        </p:nvGrpSpPr>
        <p:grpSpPr bwMode="auto">
          <a:xfrm>
            <a:off x="8722741" y="2112169"/>
            <a:ext cx="1497012" cy="355600"/>
            <a:chOff x="3751" y="1632"/>
            <a:chExt cx="1049" cy="249"/>
          </a:xfrm>
        </p:grpSpPr>
        <p:sp>
          <p:nvSpPr>
            <p:cNvPr id="194605" name="Oval 45"/>
            <p:cNvSpPr>
              <a:spLocks noChangeArrowheads="1"/>
            </p:cNvSpPr>
            <p:nvPr/>
          </p:nvSpPr>
          <p:spPr bwMode="auto">
            <a:xfrm>
              <a:off x="3751" y="1840"/>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6" name="Freeform 46"/>
            <p:cNvSpPr>
              <a:spLocks/>
            </p:cNvSpPr>
            <p:nvPr/>
          </p:nvSpPr>
          <p:spPr bwMode="auto">
            <a:xfrm>
              <a:off x="3792" y="1632"/>
              <a:ext cx="1008" cy="224"/>
            </a:xfrm>
            <a:custGeom>
              <a:avLst/>
              <a:gdLst>
                <a:gd name="T0" fmla="*/ 0 w 1008"/>
                <a:gd name="T1" fmla="*/ 224 h 224"/>
                <a:gd name="T2" fmla="*/ 336 w 1008"/>
                <a:gd name="T3" fmla="*/ 32 h 224"/>
                <a:gd name="T4" fmla="*/ 1008 w 1008"/>
                <a:gd name="T5" fmla="*/ 32 h 224"/>
              </a:gdLst>
              <a:ahLst/>
              <a:cxnLst>
                <a:cxn ang="0">
                  <a:pos x="T0" y="T1"/>
                </a:cxn>
                <a:cxn ang="0">
                  <a:pos x="T2" y="T3"/>
                </a:cxn>
                <a:cxn ang="0">
                  <a:pos x="T4" y="T5"/>
                </a:cxn>
              </a:cxnLst>
              <a:rect l="0" t="0" r="r" b="b"/>
              <a:pathLst>
                <a:path w="1008" h="224">
                  <a:moveTo>
                    <a:pt x="0" y="224"/>
                  </a:moveTo>
                  <a:cubicBezTo>
                    <a:pt x="84" y="144"/>
                    <a:pt x="168" y="64"/>
                    <a:pt x="336" y="32"/>
                  </a:cubicBezTo>
                  <a:cubicBezTo>
                    <a:pt x="504" y="0"/>
                    <a:pt x="756" y="16"/>
                    <a:pt x="1008" y="3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4607" name="Group 47"/>
          <p:cNvGrpSpPr>
            <a:grpSpLocks/>
          </p:cNvGrpSpPr>
          <p:nvPr/>
        </p:nvGrpSpPr>
        <p:grpSpPr bwMode="auto">
          <a:xfrm>
            <a:off x="8722741" y="2591594"/>
            <a:ext cx="1555750" cy="344488"/>
            <a:chOff x="3751" y="1968"/>
            <a:chExt cx="1090" cy="240"/>
          </a:xfrm>
        </p:grpSpPr>
        <p:sp>
          <p:nvSpPr>
            <p:cNvPr id="194608" name="Oval 48"/>
            <p:cNvSpPr>
              <a:spLocks noChangeArrowheads="1"/>
            </p:cNvSpPr>
            <p:nvPr/>
          </p:nvSpPr>
          <p:spPr bwMode="auto">
            <a:xfrm>
              <a:off x="4800" y="2167"/>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9" name="Oval 49"/>
            <p:cNvSpPr>
              <a:spLocks noChangeArrowheads="1"/>
            </p:cNvSpPr>
            <p:nvPr/>
          </p:nvSpPr>
          <p:spPr bwMode="auto">
            <a:xfrm>
              <a:off x="3751" y="1981"/>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10" name="Freeform 50"/>
            <p:cNvSpPr>
              <a:spLocks/>
            </p:cNvSpPr>
            <p:nvPr/>
          </p:nvSpPr>
          <p:spPr bwMode="auto">
            <a:xfrm>
              <a:off x="3792" y="1968"/>
              <a:ext cx="1008" cy="224"/>
            </a:xfrm>
            <a:custGeom>
              <a:avLst/>
              <a:gdLst>
                <a:gd name="T0" fmla="*/ 0 w 1008"/>
                <a:gd name="T1" fmla="*/ 32 h 224"/>
                <a:gd name="T2" fmla="*/ 528 w 1008"/>
                <a:gd name="T3" fmla="*/ 32 h 224"/>
                <a:gd name="T4" fmla="*/ 1008 w 1008"/>
                <a:gd name="T5" fmla="*/ 224 h 224"/>
              </a:gdLst>
              <a:ahLst/>
              <a:cxnLst>
                <a:cxn ang="0">
                  <a:pos x="T0" y="T1"/>
                </a:cxn>
                <a:cxn ang="0">
                  <a:pos x="T2" y="T3"/>
                </a:cxn>
                <a:cxn ang="0">
                  <a:pos x="T4" y="T5"/>
                </a:cxn>
              </a:cxnLst>
              <a:rect l="0" t="0" r="r" b="b"/>
              <a:pathLst>
                <a:path w="1008" h="224">
                  <a:moveTo>
                    <a:pt x="0" y="32"/>
                  </a:moveTo>
                  <a:cubicBezTo>
                    <a:pt x="180" y="16"/>
                    <a:pt x="360" y="0"/>
                    <a:pt x="528" y="32"/>
                  </a:cubicBezTo>
                  <a:cubicBezTo>
                    <a:pt x="696" y="64"/>
                    <a:pt x="852" y="144"/>
                    <a:pt x="1008" y="224"/>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94611" name="Object 51"/>
          <p:cNvGraphicFramePr>
            <a:graphicFrameLocks noChangeAspect="1"/>
          </p:cNvGraphicFramePr>
          <p:nvPr>
            <p:extLst>
              <p:ext uri="{D42A27DB-BD31-4B8C-83A1-F6EECF244321}">
                <p14:modId xmlns:p14="http://schemas.microsoft.com/office/powerpoint/2010/main" val="4292052153"/>
              </p:ext>
            </p:extLst>
          </p:nvPr>
        </p:nvGraphicFramePr>
        <p:xfrm>
          <a:off x="10291192" y="2316957"/>
          <a:ext cx="1093787" cy="438150"/>
        </p:xfrm>
        <a:graphic>
          <a:graphicData uri="http://schemas.openxmlformats.org/presentationml/2006/ole">
            <mc:AlternateContent xmlns:mc="http://schemas.openxmlformats.org/markup-compatibility/2006">
              <mc:Choice xmlns:v="urn:schemas-microsoft-com:vml" Requires="v">
                <p:oleObj spid="_x0000_s664150" name="Equation" r:id="rId9" imgW="507960" imgH="203040" progId="Equation.3">
                  <p:embed/>
                </p:oleObj>
              </mc:Choice>
              <mc:Fallback>
                <p:oleObj name="Equation" r:id="rId9" imgW="507960" imgH="203040" progId="Equation.3">
                  <p:embed/>
                  <p:pic>
                    <p:nvPicPr>
                      <p:cNvPr id="0" name="Object 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91192" y="2316957"/>
                        <a:ext cx="1093787"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612" name="Group 52"/>
          <p:cNvGrpSpPr>
            <a:grpSpLocks/>
          </p:cNvGrpSpPr>
          <p:nvPr/>
        </p:nvGrpSpPr>
        <p:grpSpPr bwMode="auto">
          <a:xfrm>
            <a:off x="8301259" y="3588732"/>
            <a:ext cx="1028700" cy="822325"/>
            <a:chOff x="3312" y="1536"/>
            <a:chExt cx="720" cy="576"/>
          </a:xfrm>
        </p:grpSpPr>
        <p:sp>
          <p:nvSpPr>
            <p:cNvPr id="194613" name="Oval 53"/>
            <p:cNvSpPr>
              <a:spLocks noChangeArrowheads="1"/>
            </p:cNvSpPr>
            <p:nvPr/>
          </p:nvSpPr>
          <p:spPr bwMode="auto">
            <a:xfrm>
              <a:off x="3312" y="1536"/>
              <a:ext cx="720" cy="576"/>
            </a:xfrm>
            <a:prstGeom prst="ellipse">
              <a:avLst/>
            </a:prstGeom>
            <a:solidFill>
              <a:srgbClr val="00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4614" name="Object 54"/>
            <p:cNvGraphicFramePr>
              <a:graphicFrameLocks noChangeAspect="1"/>
            </p:cNvGraphicFramePr>
            <p:nvPr/>
          </p:nvGraphicFramePr>
          <p:xfrm>
            <a:off x="3360" y="1680"/>
            <a:ext cx="280" cy="260"/>
          </p:xfrm>
          <a:graphic>
            <a:graphicData uri="http://schemas.openxmlformats.org/presentationml/2006/ole">
              <mc:AlternateContent xmlns:mc="http://schemas.openxmlformats.org/markup-compatibility/2006">
                <mc:Choice xmlns:v="urn:schemas-microsoft-com:vml" Requires="v">
                  <p:oleObj spid="_x0000_s664151" name="Equation" r:id="rId11" imgW="177480" imgH="164880" progId="Equation.3">
                    <p:embed/>
                  </p:oleObj>
                </mc:Choice>
                <mc:Fallback>
                  <p:oleObj name="Equation" r:id="rId11" imgW="177480" imgH="164880" progId="Equation.3">
                    <p:embed/>
                    <p:pic>
                      <p:nvPicPr>
                        <p:cNvPr id="0" name="Object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60" y="1680"/>
                          <a:ext cx="28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615" name="Group 55"/>
          <p:cNvGrpSpPr>
            <a:grpSpLocks/>
          </p:cNvGrpSpPr>
          <p:nvPr/>
        </p:nvGrpSpPr>
        <p:grpSpPr bwMode="auto">
          <a:xfrm>
            <a:off x="9947496" y="3588731"/>
            <a:ext cx="1714500" cy="1096962"/>
            <a:chOff x="2544" y="576"/>
            <a:chExt cx="1200" cy="768"/>
          </a:xfrm>
        </p:grpSpPr>
        <p:sp>
          <p:nvSpPr>
            <p:cNvPr id="194616" name="Oval 56"/>
            <p:cNvSpPr>
              <a:spLocks noChangeArrowheads="1"/>
            </p:cNvSpPr>
            <p:nvPr/>
          </p:nvSpPr>
          <p:spPr bwMode="auto">
            <a:xfrm>
              <a:off x="2544" y="576"/>
              <a:ext cx="1200" cy="768"/>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4617" name="Object 57"/>
            <p:cNvGraphicFramePr>
              <a:graphicFrameLocks noChangeAspect="1"/>
            </p:cNvGraphicFramePr>
            <p:nvPr/>
          </p:nvGraphicFramePr>
          <p:xfrm>
            <a:off x="3389" y="672"/>
            <a:ext cx="211" cy="249"/>
          </p:xfrm>
          <a:graphic>
            <a:graphicData uri="http://schemas.openxmlformats.org/presentationml/2006/ole">
              <mc:AlternateContent xmlns:mc="http://schemas.openxmlformats.org/markup-compatibility/2006">
                <mc:Choice xmlns:v="urn:schemas-microsoft-com:vml" Requires="v">
                  <p:oleObj spid="_x0000_s664152" name="Equation" r:id="rId13" imgW="139680" imgH="164880" progId="Equation.3">
                    <p:embed/>
                  </p:oleObj>
                </mc:Choice>
                <mc:Fallback>
                  <p:oleObj name="Equation" r:id="rId13" imgW="139680" imgH="164880" progId="Equation.3">
                    <p:embed/>
                    <p:pic>
                      <p:nvPicPr>
                        <p:cNvPr id="0" name="Object 5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89" y="672"/>
                          <a:ext cx="21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618" name="Group 58"/>
          <p:cNvGrpSpPr>
            <a:grpSpLocks/>
          </p:cNvGrpSpPr>
          <p:nvPr/>
        </p:nvGrpSpPr>
        <p:grpSpPr bwMode="auto">
          <a:xfrm>
            <a:off x="8996585" y="3666519"/>
            <a:ext cx="1557337" cy="265113"/>
            <a:chOff x="3751" y="2839"/>
            <a:chExt cx="1090" cy="185"/>
          </a:xfrm>
        </p:grpSpPr>
        <p:sp>
          <p:nvSpPr>
            <p:cNvPr id="194619" name="Freeform 59"/>
            <p:cNvSpPr>
              <a:spLocks/>
            </p:cNvSpPr>
            <p:nvPr/>
          </p:nvSpPr>
          <p:spPr bwMode="auto">
            <a:xfrm>
              <a:off x="3792" y="2839"/>
              <a:ext cx="1008" cy="144"/>
            </a:xfrm>
            <a:custGeom>
              <a:avLst/>
              <a:gdLst>
                <a:gd name="T0" fmla="*/ 0 w 1920"/>
                <a:gd name="T1" fmla="*/ 192 h 192"/>
                <a:gd name="T2" fmla="*/ 960 w 1920"/>
                <a:gd name="T3" fmla="*/ 0 h 192"/>
                <a:gd name="T4" fmla="*/ 1920 w 1920"/>
                <a:gd name="T5" fmla="*/ 192 h 192"/>
              </a:gdLst>
              <a:ahLst/>
              <a:cxnLst>
                <a:cxn ang="0">
                  <a:pos x="T0" y="T1"/>
                </a:cxn>
                <a:cxn ang="0">
                  <a:pos x="T2" y="T3"/>
                </a:cxn>
                <a:cxn ang="0">
                  <a:pos x="T4" y="T5"/>
                </a:cxn>
              </a:cxnLst>
              <a:rect l="0" t="0" r="r" b="b"/>
              <a:pathLst>
                <a:path w="1920" h="192">
                  <a:moveTo>
                    <a:pt x="0" y="192"/>
                  </a:moveTo>
                  <a:cubicBezTo>
                    <a:pt x="320" y="96"/>
                    <a:pt x="640" y="0"/>
                    <a:pt x="960" y="0"/>
                  </a:cubicBezTo>
                  <a:cubicBezTo>
                    <a:pt x="1280" y="0"/>
                    <a:pt x="1600" y="96"/>
                    <a:pt x="1920" y="19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20" name="Oval 60"/>
            <p:cNvSpPr>
              <a:spLocks noChangeArrowheads="1"/>
            </p:cNvSpPr>
            <p:nvPr/>
          </p:nvSpPr>
          <p:spPr bwMode="auto">
            <a:xfrm>
              <a:off x="3751" y="2971"/>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21" name="Oval 61"/>
            <p:cNvSpPr>
              <a:spLocks noChangeArrowheads="1"/>
            </p:cNvSpPr>
            <p:nvPr/>
          </p:nvSpPr>
          <p:spPr bwMode="auto">
            <a:xfrm>
              <a:off x="4800" y="2983"/>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622" name="Group 62"/>
          <p:cNvGrpSpPr>
            <a:grpSpLocks/>
          </p:cNvGrpSpPr>
          <p:nvPr/>
        </p:nvGrpSpPr>
        <p:grpSpPr bwMode="auto">
          <a:xfrm>
            <a:off x="8987060" y="3872894"/>
            <a:ext cx="1557337" cy="263525"/>
            <a:chOff x="3744" y="2983"/>
            <a:chExt cx="1090" cy="185"/>
          </a:xfrm>
        </p:grpSpPr>
        <p:sp>
          <p:nvSpPr>
            <p:cNvPr id="194623" name="Freeform 63"/>
            <p:cNvSpPr>
              <a:spLocks/>
            </p:cNvSpPr>
            <p:nvPr/>
          </p:nvSpPr>
          <p:spPr bwMode="auto">
            <a:xfrm>
              <a:off x="3785" y="2983"/>
              <a:ext cx="1008" cy="144"/>
            </a:xfrm>
            <a:custGeom>
              <a:avLst/>
              <a:gdLst>
                <a:gd name="T0" fmla="*/ 0 w 1920"/>
                <a:gd name="T1" fmla="*/ 192 h 192"/>
                <a:gd name="T2" fmla="*/ 960 w 1920"/>
                <a:gd name="T3" fmla="*/ 0 h 192"/>
                <a:gd name="T4" fmla="*/ 1920 w 1920"/>
                <a:gd name="T5" fmla="*/ 192 h 192"/>
              </a:gdLst>
              <a:ahLst/>
              <a:cxnLst>
                <a:cxn ang="0">
                  <a:pos x="T0" y="T1"/>
                </a:cxn>
                <a:cxn ang="0">
                  <a:pos x="T2" y="T3"/>
                </a:cxn>
                <a:cxn ang="0">
                  <a:pos x="T4" y="T5"/>
                </a:cxn>
              </a:cxnLst>
              <a:rect l="0" t="0" r="r" b="b"/>
              <a:pathLst>
                <a:path w="1920" h="192">
                  <a:moveTo>
                    <a:pt x="0" y="192"/>
                  </a:moveTo>
                  <a:cubicBezTo>
                    <a:pt x="320" y="96"/>
                    <a:pt x="640" y="0"/>
                    <a:pt x="960" y="0"/>
                  </a:cubicBezTo>
                  <a:cubicBezTo>
                    <a:pt x="1280" y="0"/>
                    <a:pt x="1600" y="96"/>
                    <a:pt x="1920" y="19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24" name="Oval 64"/>
            <p:cNvSpPr>
              <a:spLocks noChangeArrowheads="1"/>
            </p:cNvSpPr>
            <p:nvPr/>
          </p:nvSpPr>
          <p:spPr bwMode="auto">
            <a:xfrm>
              <a:off x="3744" y="3127"/>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25" name="Oval 65"/>
            <p:cNvSpPr>
              <a:spLocks noChangeArrowheads="1"/>
            </p:cNvSpPr>
            <p:nvPr/>
          </p:nvSpPr>
          <p:spPr bwMode="auto">
            <a:xfrm>
              <a:off x="4793" y="3127"/>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626" name="Group 66"/>
          <p:cNvGrpSpPr>
            <a:grpSpLocks/>
          </p:cNvGrpSpPr>
          <p:nvPr/>
        </p:nvGrpSpPr>
        <p:grpSpPr bwMode="auto">
          <a:xfrm>
            <a:off x="8996584" y="4068157"/>
            <a:ext cx="1498600" cy="365125"/>
            <a:chOff x="3751" y="3152"/>
            <a:chExt cx="1049" cy="256"/>
          </a:xfrm>
        </p:grpSpPr>
        <p:sp>
          <p:nvSpPr>
            <p:cNvPr id="194627" name="Oval 67"/>
            <p:cNvSpPr>
              <a:spLocks noChangeArrowheads="1"/>
            </p:cNvSpPr>
            <p:nvPr/>
          </p:nvSpPr>
          <p:spPr bwMode="auto">
            <a:xfrm>
              <a:off x="4759" y="3367"/>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28" name="Oval 68"/>
            <p:cNvSpPr>
              <a:spLocks noChangeArrowheads="1"/>
            </p:cNvSpPr>
            <p:nvPr/>
          </p:nvSpPr>
          <p:spPr bwMode="auto">
            <a:xfrm>
              <a:off x="3751" y="3241"/>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29" name="Freeform 69"/>
            <p:cNvSpPr>
              <a:spLocks/>
            </p:cNvSpPr>
            <p:nvPr/>
          </p:nvSpPr>
          <p:spPr bwMode="auto">
            <a:xfrm>
              <a:off x="3792" y="3152"/>
              <a:ext cx="960" cy="208"/>
            </a:xfrm>
            <a:custGeom>
              <a:avLst/>
              <a:gdLst>
                <a:gd name="T0" fmla="*/ 0 w 960"/>
                <a:gd name="T1" fmla="*/ 112 h 208"/>
                <a:gd name="T2" fmla="*/ 480 w 960"/>
                <a:gd name="T3" fmla="*/ 16 h 208"/>
                <a:gd name="T4" fmla="*/ 960 w 960"/>
                <a:gd name="T5" fmla="*/ 208 h 208"/>
              </a:gdLst>
              <a:ahLst/>
              <a:cxnLst>
                <a:cxn ang="0">
                  <a:pos x="T0" y="T1"/>
                </a:cxn>
                <a:cxn ang="0">
                  <a:pos x="T2" y="T3"/>
                </a:cxn>
                <a:cxn ang="0">
                  <a:pos x="T4" y="T5"/>
                </a:cxn>
              </a:cxnLst>
              <a:rect l="0" t="0" r="r" b="b"/>
              <a:pathLst>
                <a:path w="960" h="208">
                  <a:moveTo>
                    <a:pt x="0" y="112"/>
                  </a:moveTo>
                  <a:cubicBezTo>
                    <a:pt x="160" y="56"/>
                    <a:pt x="320" y="0"/>
                    <a:pt x="480" y="16"/>
                  </a:cubicBezTo>
                  <a:cubicBezTo>
                    <a:pt x="640" y="32"/>
                    <a:pt x="800" y="120"/>
                    <a:pt x="960" y="208"/>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4630" name="Oval 70"/>
          <p:cNvSpPr>
            <a:spLocks noChangeArrowheads="1"/>
          </p:cNvSpPr>
          <p:nvPr/>
        </p:nvSpPr>
        <p:spPr bwMode="auto">
          <a:xfrm>
            <a:off x="10084022" y="3725257"/>
            <a:ext cx="823913" cy="822325"/>
          </a:xfrm>
          <a:prstGeom prst="ellipse">
            <a:avLst/>
          </a:prstGeom>
          <a:solidFill>
            <a:schemeClr val="accent1">
              <a:alpha val="5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4631" name="Group 71"/>
          <p:cNvGrpSpPr>
            <a:grpSpLocks/>
          </p:cNvGrpSpPr>
          <p:nvPr/>
        </p:nvGrpSpPr>
        <p:grpSpPr bwMode="auto">
          <a:xfrm>
            <a:off x="8026622" y="4353907"/>
            <a:ext cx="2468563" cy="536575"/>
            <a:chOff x="3072" y="3464"/>
            <a:chExt cx="1728" cy="376"/>
          </a:xfrm>
        </p:grpSpPr>
        <p:graphicFrame>
          <p:nvGraphicFramePr>
            <p:cNvPr id="194632" name="Object 72"/>
            <p:cNvGraphicFramePr>
              <a:graphicFrameLocks noChangeAspect="1"/>
            </p:cNvGraphicFramePr>
            <p:nvPr/>
          </p:nvGraphicFramePr>
          <p:xfrm>
            <a:off x="3072" y="3520"/>
            <a:ext cx="619" cy="320"/>
          </p:xfrm>
          <a:graphic>
            <a:graphicData uri="http://schemas.openxmlformats.org/presentationml/2006/ole">
              <mc:AlternateContent xmlns:mc="http://schemas.openxmlformats.org/markup-compatibility/2006">
                <mc:Choice xmlns:v="urn:schemas-microsoft-com:vml" Requires="v">
                  <p:oleObj spid="_x0000_s664153" name="Equation" r:id="rId15" imgW="393480" imgH="203040" progId="Equation.3">
                    <p:embed/>
                  </p:oleObj>
                </mc:Choice>
                <mc:Fallback>
                  <p:oleObj name="Equation" r:id="rId15" imgW="393480" imgH="203040" progId="Equation.3">
                    <p:embed/>
                    <p:pic>
                      <p:nvPicPr>
                        <p:cNvPr id="0" name="Object 72"/>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072" y="3520"/>
                          <a:ext cx="619"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33" name="Freeform 73"/>
            <p:cNvSpPr>
              <a:spLocks/>
            </p:cNvSpPr>
            <p:nvPr/>
          </p:nvSpPr>
          <p:spPr bwMode="auto">
            <a:xfrm rot="10290650">
              <a:off x="3666" y="3464"/>
              <a:ext cx="1134" cy="136"/>
            </a:xfrm>
            <a:custGeom>
              <a:avLst/>
              <a:gdLst>
                <a:gd name="T0" fmla="*/ 0 w 1440"/>
                <a:gd name="T1" fmla="*/ 192 h 192"/>
                <a:gd name="T2" fmla="*/ 1152 w 1440"/>
                <a:gd name="T3" fmla="*/ 0 h 192"/>
                <a:gd name="T4" fmla="*/ 768 w 1440"/>
                <a:gd name="T5" fmla="*/ 144 h 192"/>
                <a:gd name="T6" fmla="*/ 1440 w 1440"/>
                <a:gd name="T7" fmla="*/ 48 h 192"/>
              </a:gdLst>
              <a:ahLst/>
              <a:cxnLst>
                <a:cxn ang="0">
                  <a:pos x="T0" y="T1"/>
                </a:cxn>
                <a:cxn ang="0">
                  <a:pos x="T2" y="T3"/>
                </a:cxn>
                <a:cxn ang="0">
                  <a:pos x="T4" y="T5"/>
                </a:cxn>
                <a:cxn ang="0">
                  <a:pos x="T6" y="T7"/>
                </a:cxn>
              </a:cxnLst>
              <a:rect l="0" t="0" r="r" b="b"/>
              <a:pathLst>
                <a:path w="1440" h="192">
                  <a:moveTo>
                    <a:pt x="0" y="192"/>
                  </a:moveTo>
                  <a:lnTo>
                    <a:pt x="1152" y="0"/>
                  </a:lnTo>
                  <a:lnTo>
                    <a:pt x="768" y="144"/>
                  </a:lnTo>
                  <a:lnTo>
                    <a:pt x="1440" y="48"/>
                  </a:ln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94634" name="Object 74"/>
          <p:cNvGraphicFramePr>
            <a:graphicFrameLocks noChangeAspect="1"/>
          </p:cNvGraphicFramePr>
          <p:nvPr>
            <p:extLst>
              <p:ext uri="{D42A27DB-BD31-4B8C-83A1-F6EECF244321}">
                <p14:modId xmlns:p14="http://schemas.microsoft.com/office/powerpoint/2010/main" val="26836447"/>
              </p:ext>
            </p:extLst>
          </p:nvPr>
        </p:nvGraphicFramePr>
        <p:xfrm>
          <a:off x="9604596" y="3245831"/>
          <a:ext cx="342900" cy="457200"/>
        </p:xfrm>
        <a:graphic>
          <a:graphicData uri="http://schemas.openxmlformats.org/presentationml/2006/ole">
            <mc:AlternateContent xmlns:mc="http://schemas.openxmlformats.org/markup-compatibility/2006">
              <mc:Choice xmlns:v="urn:schemas-microsoft-com:vml" Requires="v">
                <p:oleObj spid="_x0000_s664154" name="Equation" r:id="rId17" imgW="152280" imgH="203040" progId="Equation.3">
                  <p:embed/>
                </p:oleObj>
              </mc:Choice>
              <mc:Fallback>
                <p:oleObj name="Equation" r:id="rId17" imgW="152280" imgH="203040" progId="Equation.3">
                  <p:embed/>
                  <p:pic>
                    <p:nvPicPr>
                      <p:cNvPr id="0" name="Object 74"/>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9604596" y="3245831"/>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35" name="Rectangle 75"/>
          <p:cNvSpPr>
            <a:spLocks noChangeArrowheads="1"/>
          </p:cNvSpPr>
          <p:nvPr/>
        </p:nvSpPr>
        <p:spPr bwMode="auto">
          <a:xfrm>
            <a:off x="1145270" y="2263862"/>
            <a:ext cx="12442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zh-CN" sz="2400" b="0" dirty="0"/>
              <a:t>(1)</a:t>
            </a:r>
            <a:r>
              <a:rPr lang="zh-CN" altLang="en-US" sz="2400" b="0" dirty="0"/>
              <a:t>满射</a:t>
            </a:r>
            <a:r>
              <a:rPr lang="en-US" altLang="zh-CN" sz="2400" b="0" dirty="0"/>
              <a:t>:</a:t>
            </a:r>
          </a:p>
        </p:txBody>
      </p:sp>
      <p:sp>
        <p:nvSpPr>
          <p:cNvPr id="54"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indent="-1117600" algn="l"/>
            <a:r>
              <a:rPr lang="zh-CN" altLang="en-US" sz="3200" dirty="0">
                <a:solidFill>
                  <a:schemeClr val="accent2"/>
                </a:solidFill>
                <a:latin typeface="楷体_GB2312" pitchFamily="49" charset="-122"/>
                <a:ea typeface="楷体_GB2312" pitchFamily="49" charset="-122"/>
              </a:rPr>
              <a:t>三、函数</a:t>
            </a:r>
            <a:r>
              <a:rPr lang="en-US" altLang="zh-CN" sz="3200" dirty="0">
                <a:solidFill>
                  <a:schemeClr val="accent2"/>
                </a:solidFill>
                <a:latin typeface="楷体_GB2312" pitchFamily="49" charset="-122"/>
                <a:ea typeface="楷体_GB2312" pitchFamily="49" charset="-122"/>
              </a:rPr>
              <a:t> </a:t>
            </a:r>
          </a:p>
        </p:txBody>
      </p:sp>
      <p:sp>
        <p:nvSpPr>
          <p:cNvPr id="55"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2</a:t>
            </a:r>
            <a:r>
              <a:rPr kumimoji="0" lang="zh-CN" altLang="en-US" sz="2400" b="0" dirty="0" smtClean="0">
                <a:solidFill>
                  <a:schemeClr val="tx2"/>
                </a:solidFill>
                <a:latin typeface="Arial" charset="0"/>
                <a:ea typeface="华文新魏" pitchFamily="2" charset="-122"/>
              </a:rPr>
              <a:t>反函数</a:t>
            </a:r>
            <a:r>
              <a:rPr kumimoji="0" lang="zh-CN" altLang="en-US" sz="2400" b="0" dirty="0">
                <a:solidFill>
                  <a:schemeClr val="tx2"/>
                </a:solidFill>
                <a:latin typeface="Arial" charset="0"/>
                <a:ea typeface="华文新魏" pitchFamily="2" charset="-122"/>
              </a:rPr>
              <a:t>与复合函数</a:t>
            </a:r>
          </a:p>
          <a:p>
            <a:pPr algn="l"/>
            <a:endParaRPr kumimoji="0" lang="zh-CN" altLang="en-US" sz="2400" b="0" dirty="0">
              <a:solidFill>
                <a:schemeClr val="tx2"/>
              </a:solidFill>
              <a:latin typeface="Arial" charset="0"/>
              <a:ea typeface="华文新魏" pitchFamily="2" charset="-122"/>
            </a:endParaRPr>
          </a:p>
        </p:txBody>
      </p:sp>
      <p:sp>
        <p:nvSpPr>
          <p:cNvPr id="4" name="文本占位符 3"/>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2548676" y="2246360"/>
                <a:ext cx="3544175" cy="84548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zh-CN" altLang="en-US" sz="2400" i="1">
                              <a:latin typeface="Cambria Math" panose="02040503050406030204" pitchFamily="18" charset="0"/>
                            </a:rPr>
                          </m:ctrlPr>
                        </m:mPr>
                        <m:m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𝑓</m:t>
                                </m:r>
                              </m:sub>
                            </m:sSub>
                            <m:r>
                              <a:rPr lang="zh-CN" altLang="en-US" sz="2400" i="0">
                                <a:latin typeface="Cambria Math" panose="02040503050406030204" pitchFamily="18" charset="0"/>
                              </a:rPr>
                              <m:t>=</m:t>
                            </m:r>
                            <m:r>
                              <a:rPr lang="zh-CN" altLang="en-US" sz="2400" i="1">
                                <a:latin typeface="Cambria Math" panose="02040503050406030204" pitchFamily="18" charset="0"/>
                              </a:rPr>
                              <m:t>𝑌</m:t>
                            </m:r>
                            <m:r>
                              <a:rPr lang="zh-CN" altLang="en-US" sz="2400" i="0">
                                <a:latin typeface="Cambria Math" panose="02040503050406030204" pitchFamily="18" charset="0"/>
                              </a:rPr>
                              <m:t>;</m:t>
                            </m:r>
                          </m:e>
                        </m:mr>
                        <m:mr>
                          <m:e>
                            <m:d>
                              <m:dPr>
                                <m:begChr m:val=""/>
                                <m:ctrlPr>
                                  <a:rPr lang="zh-CN" altLang="en-US" sz="2400" i="1">
                                    <a:latin typeface="Cambria Math" panose="02040503050406030204" pitchFamily="18" charset="0"/>
                                  </a:rPr>
                                </m:ctrlPr>
                              </m:dPr>
                              <m:e>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𝑌</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𝑋</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𝑥</m:t>
                                </m:r>
                              </m:e>
                            </m:d>
                          </m:e>
                        </m:mr>
                      </m:m>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548676" y="2246360"/>
                <a:ext cx="3544175" cy="84548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384858" y="3376198"/>
                <a:ext cx="5240024" cy="805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sz="2400" i="1">
                              <a:latin typeface="Cambria Math" panose="02040503050406030204" pitchFamily="18" charset="0"/>
                            </a:rPr>
                          </m:ctrlPr>
                        </m:mPr>
                        <m:mr>
                          <m:e>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r>
                              <a:rPr lang="zh-CN" altLang="en-US" sz="2400" i="1">
                                <a:latin typeface="Cambria Math" panose="02040503050406030204" pitchFamily="18" charset="0"/>
                              </a:rPr>
                              <m:t>𝑋</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e>
                        </m:mr>
                        <m:mr>
                          <m:e>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r>
                              <a:rPr lang="zh-CN" altLang="en-US" sz="2400" i="1">
                                <a:latin typeface="Cambria Math" panose="02040503050406030204" pitchFamily="18" charset="0"/>
                              </a:rPr>
                              <m:t>𝑋</m:t>
                            </m:r>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e>
                        </m:mr>
                      </m:m>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384858" y="3376198"/>
                <a:ext cx="5240024" cy="805670"/>
              </a:xfrm>
              <a:prstGeom prst="rect">
                <a:avLst/>
              </a:prstGeom>
              <a:blipFill>
                <a:blip r:embed="rId20"/>
                <a:stretch>
                  <a:fillRect/>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3"/>
                                        </p:tgtEl>
                                        <p:attrNameLst>
                                          <p:attrName>style.visibility</p:attrName>
                                        </p:attrNameLst>
                                      </p:cBhvr>
                                      <p:to>
                                        <p:strVal val="visible"/>
                                      </p:to>
                                    </p:set>
                                    <p:animEffect transition="in" filter="wipe(left)">
                                      <p:cBhvr>
                                        <p:cTn id="7" dur="500"/>
                                        <p:tgtEl>
                                          <p:spTgt spid="19459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94596"/>
                                        </p:tgtEl>
                                        <p:attrNameLst>
                                          <p:attrName>style.visibility</p:attrName>
                                        </p:attrNameLst>
                                      </p:cBhvr>
                                      <p:to>
                                        <p:strVal val="visible"/>
                                      </p:to>
                                    </p:set>
                                    <p:animEffect transition="in" filter="wipe(left)">
                                      <p:cBhvr>
                                        <p:cTn id="11" dur="500"/>
                                        <p:tgtEl>
                                          <p:spTgt spid="19459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94599"/>
                                        </p:tgtEl>
                                        <p:attrNameLst>
                                          <p:attrName>style.visibility</p:attrName>
                                        </p:attrNameLst>
                                      </p:cBhvr>
                                      <p:to>
                                        <p:strVal val="visible"/>
                                      </p:to>
                                    </p:set>
                                    <p:animEffect transition="in" filter="wipe(left)">
                                      <p:cBhvr>
                                        <p:cTn id="16" dur="500"/>
                                        <p:tgtEl>
                                          <p:spTgt spid="194599"/>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94600"/>
                                        </p:tgtEl>
                                        <p:attrNameLst>
                                          <p:attrName>style.visibility</p:attrName>
                                        </p:attrNameLst>
                                      </p:cBhvr>
                                      <p:to>
                                        <p:strVal val="visible"/>
                                      </p:to>
                                    </p:set>
                                    <p:animEffect transition="in" filter="wipe(left)">
                                      <p:cBhvr>
                                        <p:cTn id="20" dur="500"/>
                                        <p:tgtEl>
                                          <p:spTgt spid="194600"/>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194607"/>
                                        </p:tgtEl>
                                        <p:attrNameLst>
                                          <p:attrName>style.visibility</p:attrName>
                                        </p:attrNameLst>
                                      </p:cBhvr>
                                      <p:to>
                                        <p:strVal val="visible"/>
                                      </p:to>
                                    </p:set>
                                    <p:animEffect transition="in" filter="wipe(left)">
                                      <p:cBhvr>
                                        <p:cTn id="24" dur="500"/>
                                        <p:tgtEl>
                                          <p:spTgt spid="194607"/>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194604"/>
                                        </p:tgtEl>
                                        <p:attrNameLst>
                                          <p:attrName>style.visibility</p:attrName>
                                        </p:attrNameLst>
                                      </p:cBhvr>
                                      <p:to>
                                        <p:strVal val="visible"/>
                                      </p:to>
                                    </p:set>
                                    <p:animEffect transition="in" filter="wipe(left)">
                                      <p:cBhvr>
                                        <p:cTn id="28" dur="500"/>
                                        <p:tgtEl>
                                          <p:spTgt spid="19460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94611"/>
                                        </p:tgtEl>
                                        <p:attrNameLst>
                                          <p:attrName>style.visibility</p:attrName>
                                        </p:attrNameLst>
                                      </p:cBhvr>
                                      <p:to>
                                        <p:strVal val="visible"/>
                                      </p:to>
                                    </p:set>
                                    <p:animEffect transition="in" filter="wipe(left)">
                                      <p:cBhvr>
                                        <p:cTn id="33" dur="500"/>
                                        <p:tgtEl>
                                          <p:spTgt spid="19461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94612"/>
                                        </p:tgtEl>
                                        <p:attrNameLst>
                                          <p:attrName>style.visibility</p:attrName>
                                        </p:attrNameLst>
                                      </p:cBhvr>
                                      <p:to>
                                        <p:strVal val="visible"/>
                                      </p:to>
                                    </p:set>
                                    <p:animEffect transition="in" filter="wipe(left)">
                                      <p:cBhvr>
                                        <p:cTn id="38" dur="500"/>
                                        <p:tgtEl>
                                          <p:spTgt spid="194612"/>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194615"/>
                                        </p:tgtEl>
                                        <p:attrNameLst>
                                          <p:attrName>style.visibility</p:attrName>
                                        </p:attrNameLst>
                                      </p:cBhvr>
                                      <p:to>
                                        <p:strVal val="visible"/>
                                      </p:to>
                                    </p:set>
                                    <p:animEffect transition="in" filter="wipe(left)">
                                      <p:cBhvr>
                                        <p:cTn id="42" dur="500"/>
                                        <p:tgtEl>
                                          <p:spTgt spid="1946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94634"/>
                                        </p:tgtEl>
                                        <p:attrNameLst>
                                          <p:attrName>style.visibility</p:attrName>
                                        </p:attrNameLst>
                                      </p:cBhvr>
                                      <p:to>
                                        <p:strVal val="visible"/>
                                      </p:to>
                                    </p:set>
                                    <p:animEffect transition="in" filter="wipe(left)">
                                      <p:cBhvr>
                                        <p:cTn id="47" dur="500"/>
                                        <p:tgtEl>
                                          <p:spTgt spid="194634"/>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194618"/>
                                        </p:tgtEl>
                                        <p:attrNameLst>
                                          <p:attrName>style.visibility</p:attrName>
                                        </p:attrNameLst>
                                      </p:cBhvr>
                                      <p:to>
                                        <p:strVal val="visible"/>
                                      </p:to>
                                    </p:set>
                                    <p:animEffect transition="in" filter="wipe(left)">
                                      <p:cBhvr>
                                        <p:cTn id="51" dur="500"/>
                                        <p:tgtEl>
                                          <p:spTgt spid="194618"/>
                                        </p:tgtEl>
                                      </p:cBhvr>
                                    </p:animEffect>
                                  </p:childTnLst>
                                </p:cTn>
                              </p:par>
                            </p:childTnLst>
                          </p:cTn>
                        </p:par>
                        <p:par>
                          <p:cTn id="52" fill="hold" nodeType="afterGroup">
                            <p:stCondLst>
                              <p:cond delay="1000"/>
                            </p:stCondLst>
                            <p:childTnLst>
                              <p:par>
                                <p:cTn id="53" presetID="22" presetClass="entr" presetSubtype="8" fill="hold" nodeType="afterEffect">
                                  <p:stCondLst>
                                    <p:cond delay="0"/>
                                  </p:stCondLst>
                                  <p:childTnLst>
                                    <p:set>
                                      <p:cBhvr>
                                        <p:cTn id="54" dur="1" fill="hold">
                                          <p:stCondLst>
                                            <p:cond delay="0"/>
                                          </p:stCondLst>
                                        </p:cTn>
                                        <p:tgtEl>
                                          <p:spTgt spid="194622"/>
                                        </p:tgtEl>
                                        <p:attrNameLst>
                                          <p:attrName>style.visibility</p:attrName>
                                        </p:attrNameLst>
                                      </p:cBhvr>
                                      <p:to>
                                        <p:strVal val="visible"/>
                                      </p:to>
                                    </p:set>
                                    <p:animEffect transition="in" filter="wipe(left)">
                                      <p:cBhvr>
                                        <p:cTn id="55" dur="500"/>
                                        <p:tgtEl>
                                          <p:spTgt spid="194622"/>
                                        </p:tgtEl>
                                      </p:cBhvr>
                                    </p:animEffect>
                                  </p:childTnLst>
                                </p:cTn>
                              </p:par>
                            </p:childTnLst>
                          </p:cTn>
                        </p:par>
                        <p:par>
                          <p:cTn id="56" fill="hold" nodeType="afterGroup">
                            <p:stCondLst>
                              <p:cond delay="1500"/>
                            </p:stCondLst>
                            <p:childTnLst>
                              <p:par>
                                <p:cTn id="57" presetID="22" presetClass="entr" presetSubtype="8" fill="hold" nodeType="afterEffect">
                                  <p:stCondLst>
                                    <p:cond delay="0"/>
                                  </p:stCondLst>
                                  <p:childTnLst>
                                    <p:set>
                                      <p:cBhvr>
                                        <p:cTn id="58" dur="1" fill="hold">
                                          <p:stCondLst>
                                            <p:cond delay="0"/>
                                          </p:stCondLst>
                                        </p:cTn>
                                        <p:tgtEl>
                                          <p:spTgt spid="194626"/>
                                        </p:tgtEl>
                                        <p:attrNameLst>
                                          <p:attrName>style.visibility</p:attrName>
                                        </p:attrNameLst>
                                      </p:cBhvr>
                                      <p:to>
                                        <p:strVal val="visible"/>
                                      </p:to>
                                    </p:set>
                                    <p:animEffect transition="in" filter="wipe(left)">
                                      <p:cBhvr>
                                        <p:cTn id="59" dur="500"/>
                                        <p:tgtEl>
                                          <p:spTgt spid="19462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94630"/>
                                        </p:tgtEl>
                                        <p:attrNameLst>
                                          <p:attrName>style.visibility</p:attrName>
                                        </p:attrNameLst>
                                      </p:cBhvr>
                                      <p:to>
                                        <p:strVal val="visible"/>
                                      </p:to>
                                    </p:set>
                                    <p:animEffect transition="in" filter="wipe(left)">
                                      <p:cBhvr>
                                        <p:cTn id="64" dur="500"/>
                                        <p:tgtEl>
                                          <p:spTgt spid="19463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94631"/>
                                        </p:tgtEl>
                                        <p:attrNameLst>
                                          <p:attrName>style.visibility</p:attrName>
                                        </p:attrNameLst>
                                      </p:cBhvr>
                                      <p:to>
                                        <p:strVal val="visible"/>
                                      </p:to>
                                    </p:set>
                                    <p:animEffect transition="in" filter="wipe(left)">
                                      <p:cBhvr>
                                        <p:cTn id="69" dur="500"/>
                                        <p:tgtEl>
                                          <p:spTgt spid="194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idx="1"/>
          </p:nvPr>
        </p:nvSpPr>
        <p:spPr>
          <a:xfrm>
            <a:off x="1020762" y="2200444"/>
            <a:ext cx="1690862" cy="652293"/>
          </a:xfrm>
          <a:noFill/>
          <a:ln/>
          <a:extLst>
            <a:ext uri="{909E8E84-426E-40DD-AFC4-6F175D3DCCD1}">
              <a14:hiddenFill xmlns:a14="http://schemas.microsoft.com/office/drawing/2010/main">
                <a:solidFill>
                  <a:schemeClr val="accent1">
                    <a:alpha val="0"/>
                  </a:schemeClr>
                </a:solidFill>
              </a14:hiddenFill>
            </a:ext>
          </a:extLst>
        </p:spPr>
        <p:txBody>
          <a:bodyPr/>
          <a:lstStyle/>
          <a:p>
            <a:pPr>
              <a:buFontTx/>
              <a:buNone/>
            </a:pPr>
            <a:r>
              <a:rPr lang="zh-CN" altLang="en-US" dirty="0" smtClean="0">
                <a:ea typeface="华文新魏" pitchFamily="2" charset="-122"/>
              </a:rPr>
              <a:t>反函数</a:t>
            </a:r>
            <a:endParaRPr lang="zh-CN" altLang="en-US" dirty="0">
              <a:ea typeface="华文新魏" pitchFamily="2" charset="-122"/>
            </a:endParaRPr>
          </a:p>
        </p:txBody>
      </p:sp>
      <p:sp>
        <p:nvSpPr>
          <p:cNvPr id="2" name="文本占位符 1"/>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195588" name="Oval 4"/>
          <p:cNvSpPr>
            <a:spLocks noChangeArrowheads="1"/>
          </p:cNvSpPr>
          <p:nvPr/>
        </p:nvSpPr>
        <p:spPr bwMode="auto">
          <a:xfrm>
            <a:off x="7508874" y="3313511"/>
            <a:ext cx="576263" cy="12954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89" name="Oval 5"/>
          <p:cNvSpPr>
            <a:spLocks noChangeArrowheads="1"/>
          </p:cNvSpPr>
          <p:nvPr/>
        </p:nvSpPr>
        <p:spPr bwMode="auto">
          <a:xfrm>
            <a:off x="9380537" y="3313511"/>
            <a:ext cx="1081087" cy="12954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0" name="Line 6"/>
          <p:cNvSpPr>
            <a:spLocks noChangeShapeType="1"/>
          </p:cNvSpPr>
          <p:nvPr/>
        </p:nvSpPr>
        <p:spPr bwMode="auto">
          <a:xfrm flipV="1">
            <a:off x="7796211" y="4237436"/>
            <a:ext cx="2055812" cy="84138"/>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5591" name="Line 7"/>
          <p:cNvSpPr>
            <a:spLocks noChangeShapeType="1"/>
          </p:cNvSpPr>
          <p:nvPr/>
        </p:nvSpPr>
        <p:spPr bwMode="auto">
          <a:xfrm>
            <a:off x="7869236" y="3602436"/>
            <a:ext cx="2087562" cy="0"/>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5592" name="Oval 8"/>
          <p:cNvSpPr>
            <a:spLocks noChangeArrowheads="1"/>
          </p:cNvSpPr>
          <p:nvPr/>
        </p:nvSpPr>
        <p:spPr bwMode="auto">
          <a:xfrm>
            <a:off x="9885362" y="4178700"/>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3" name="Oval 9"/>
          <p:cNvSpPr>
            <a:spLocks noChangeArrowheads="1"/>
          </p:cNvSpPr>
          <p:nvPr/>
        </p:nvSpPr>
        <p:spPr bwMode="auto">
          <a:xfrm>
            <a:off x="9844087" y="3940575"/>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4" name="Oval 10"/>
          <p:cNvSpPr>
            <a:spLocks noChangeArrowheads="1"/>
          </p:cNvSpPr>
          <p:nvPr/>
        </p:nvSpPr>
        <p:spPr bwMode="auto">
          <a:xfrm>
            <a:off x="9956798" y="3551636"/>
            <a:ext cx="71438" cy="7143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5" name="Oval 11"/>
          <p:cNvSpPr>
            <a:spLocks noChangeArrowheads="1"/>
          </p:cNvSpPr>
          <p:nvPr/>
        </p:nvSpPr>
        <p:spPr bwMode="auto">
          <a:xfrm>
            <a:off x="7796212" y="3859611"/>
            <a:ext cx="71437" cy="7143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5596" name="Object 12"/>
          <p:cNvGraphicFramePr>
            <a:graphicFrameLocks noChangeAspect="1"/>
          </p:cNvGraphicFramePr>
          <p:nvPr>
            <p:extLst>
              <p:ext uri="{D42A27DB-BD31-4B8C-83A1-F6EECF244321}">
                <p14:modId xmlns:p14="http://schemas.microsoft.com/office/powerpoint/2010/main" val="4174062227"/>
              </p:ext>
            </p:extLst>
          </p:nvPr>
        </p:nvGraphicFramePr>
        <p:xfrm>
          <a:off x="8689180" y="3247461"/>
          <a:ext cx="515937" cy="577850"/>
        </p:xfrm>
        <a:graphic>
          <a:graphicData uri="http://schemas.openxmlformats.org/presentationml/2006/ole">
            <mc:AlternateContent xmlns:mc="http://schemas.openxmlformats.org/markup-compatibility/2006">
              <mc:Choice xmlns:v="urn:schemas-microsoft-com:vml" Requires="v">
                <p:oleObj spid="_x0000_s196536" name="Equation" r:id="rId3" imgW="253800" imgH="228600" progId="Equation.3">
                  <p:embed/>
                </p:oleObj>
              </mc:Choice>
              <mc:Fallback>
                <p:oleObj name="Equation" r:id="rId3" imgW="253800" imgH="2286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9180" y="3247461"/>
                        <a:ext cx="515937"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597" name="Object 13"/>
          <p:cNvGraphicFramePr>
            <a:graphicFrameLocks noChangeAspect="1"/>
          </p:cNvGraphicFramePr>
          <p:nvPr>
            <p:extLst>
              <p:ext uri="{D42A27DB-BD31-4B8C-83A1-F6EECF244321}">
                <p14:modId xmlns:p14="http://schemas.microsoft.com/office/powerpoint/2010/main" val="4116329663"/>
              </p:ext>
            </p:extLst>
          </p:nvPr>
        </p:nvGraphicFramePr>
        <p:xfrm>
          <a:off x="7554911" y="4729562"/>
          <a:ext cx="360362" cy="417513"/>
        </p:xfrm>
        <a:graphic>
          <a:graphicData uri="http://schemas.openxmlformats.org/presentationml/2006/ole">
            <mc:AlternateContent xmlns:mc="http://schemas.openxmlformats.org/markup-compatibility/2006">
              <mc:Choice xmlns:v="urn:schemas-microsoft-com:vml" Requires="v">
                <p:oleObj spid="_x0000_s196537" name="Equation" r:id="rId5" imgW="177480" imgH="164880" progId="Equation.3">
                  <p:embed/>
                </p:oleObj>
              </mc:Choice>
              <mc:Fallback>
                <p:oleObj name="Equation" r:id="rId5" imgW="177480" imgH="16488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911" y="4729562"/>
                        <a:ext cx="3603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598" name="Object 14"/>
          <p:cNvGraphicFramePr>
            <a:graphicFrameLocks noChangeAspect="1"/>
          </p:cNvGraphicFramePr>
          <p:nvPr>
            <p:extLst>
              <p:ext uri="{D42A27DB-BD31-4B8C-83A1-F6EECF244321}">
                <p14:modId xmlns:p14="http://schemas.microsoft.com/office/powerpoint/2010/main" val="256207051"/>
              </p:ext>
            </p:extLst>
          </p:nvPr>
        </p:nvGraphicFramePr>
        <p:xfrm>
          <a:off x="9852024" y="4826399"/>
          <a:ext cx="282575" cy="417512"/>
        </p:xfrm>
        <a:graphic>
          <a:graphicData uri="http://schemas.openxmlformats.org/presentationml/2006/ole">
            <mc:AlternateContent xmlns:mc="http://schemas.openxmlformats.org/markup-compatibility/2006">
              <mc:Choice xmlns:v="urn:schemas-microsoft-com:vml" Requires="v">
                <p:oleObj spid="_x0000_s196538" name="Equation" r:id="rId7" imgW="139680" imgH="164880" progId="Equation.3">
                  <p:embed/>
                </p:oleObj>
              </mc:Choice>
              <mc:Fallback>
                <p:oleObj name="Equation" r:id="rId7" imgW="139680" imgH="16488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2024" y="4826399"/>
                        <a:ext cx="28257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599" name="Line 15"/>
          <p:cNvSpPr>
            <a:spLocks noChangeShapeType="1"/>
          </p:cNvSpPr>
          <p:nvPr/>
        </p:nvSpPr>
        <p:spPr bwMode="auto">
          <a:xfrm>
            <a:off x="7910512" y="3919936"/>
            <a:ext cx="1800225" cy="0"/>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5600" name="Oval 16"/>
          <p:cNvSpPr>
            <a:spLocks noChangeArrowheads="1"/>
          </p:cNvSpPr>
          <p:nvPr/>
        </p:nvSpPr>
        <p:spPr bwMode="auto">
          <a:xfrm>
            <a:off x="7754937" y="3550050"/>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1" name="Oval 17"/>
          <p:cNvSpPr>
            <a:spLocks noChangeArrowheads="1"/>
          </p:cNvSpPr>
          <p:nvPr/>
        </p:nvSpPr>
        <p:spPr bwMode="auto">
          <a:xfrm>
            <a:off x="7734298" y="4280300"/>
            <a:ext cx="71438"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95602" name="Rectangle 18"/>
              <p:cNvSpPr>
                <a:spLocks noChangeArrowheads="1"/>
              </p:cNvSpPr>
              <p:nvPr/>
            </p:nvSpPr>
            <p:spPr bwMode="auto">
              <a:xfrm>
                <a:off x="2556020" y="2902089"/>
                <a:ext cx="2854756" cy="461665"/>
              </a:xfrm>
              <a:prstGeom prst="rect">
                <a:avLst/>
              </a:prstGeom>
              <a:noFill/>
              <a:ln>
                <a:noFill/>
              </a:ln>
              <a:effectLst/>
              <a:extLst>
                <a:ext uri="{909E8E84-426E-40DD-AFC4-6F175D3DCCD1}">
                  <a14:hiddenFill>
                    <a:solidFill>
                      <a:schemeClr val="accent1"/>
                    </a:solidFill>
                  </a14:hiddenFill>
                </a:ext>
                <a:ext uri="{91240B29-F687-4F45-9708-019B960494DF}">
                  <a14:hiddenLine w="57150">
                    <a:solidFill>
                      <a:srgbClr val="FF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spcBef>
                    <a:spcPct val="20000"/>
                  </a:spcBef>
                </a:pPr>
                <a14:m>
                  <m:oMath xmlns:m="http://schemas.openxmlformats.org/officeDocument/2006/math">
                    <m:sSup>
                      <m:sSupPr>
                        <m:ctrlPr>
                          <a:rPr lang="en-US" altLang="zh-CN" sz="2400" b="0" i="1">
                            <a:solidFill>
                              <a:srgbClr val="000000"/>
                            </a:solidFill>
                            <a:latin typeface="Cambria Math" panose="02040503050406030204" pitchFamily="18" charset="0"/>
                          </a:rPr>
                        </m:ctrlPr>
                      </m:sSupPr>
                      <m:e>
                        <m:r>
                          <a:rPr lang="en-US" altLang="zh-CN" sz="2400" b="0" i="1">
                            <a:solidFill>
                              <a:srgbClr val="000000"/>
                            </a:solidFill>
                            <a:latin typeface="Cambria Math" panose="02040503050406030204" pitchFamily="18" charset="0"/>
                          </a:rPr>
                          <m:t>𝑓</m:t>
                        </m:r>
                      </m:e>
                      <m:sup>
                        <m:r>
                          <a:rPr lang="en-US" altLang="zh-CN" sz="2400" b="0" i="1">
                            <a:solidFill>
                              <a:srgbClr val="000000"/>
                            </a:solidFill>
                            <a:latin typeface="Cambria Math" panose="02040503050406030204" pitchFamily="18" charset="0"/>
                          </a:rPr>
                          <m:t>−1</m:t>
                        </m:r>
                      </m:sup>
                    </m:sSup>
                  </m:oMath>
                </a14:m>
                <a:r>
                  <a:rPr lang="zh-CN" altLang="en-US" sz="2400" b="0" dirty="0"/>
                  <a:t>存在</a:t>
                </a:r>
                <a:r>
                  <a:rPr lang="zh-CN" altLang="en-US" sz="2400" b="0" dirty="0">
                    <a:sym typeface="Symbol" pitchFamily="18" charset="2"/>
                  </a:rPr>
                  <a:t> </a:t>
                </a:r>
                <a:r>
                  <a:rPr lang="en-US" altLang="zh-CN" sz="2400" b="0" i="1" dirty="0"/>
                  <a:t>f</a:t>
                </a:r>
                <a:r>
                  <a:rPr lang="en-US" altLang="zh-CN" sz="2400" b="0" i="1" dirty="0">
                    <a:solidFill>
                      <a:schemeClr val="accent1"/>
                    </a:solidFill>
                  </a:rPr>
                  <a:t> </a:t>
                </a:r>
                <a:r>
                  <a:rPr lang="zh-CN" altLang="en-US" sz="2400" b="0" dirty="0">
                    <a:sym typeface="Symbol" pitchFamily="18" charset="2"/>
                  </a:rPr>
                  <a:t>是双射</a:t>
                </a:r>
                <a:r>
                  <a:rPr lang="en-US" altLang="zh-CN" sz="2400" b="0" dirty="0">
                    <a:sym typeface="Symbol" pitchFamily="18" charset="2"/>
                  </a:rPr>
                  <a:t>.</a:t>
                </a:r>
              </a:p>
            </p:txBody>
          </p:sp>
        </mc:Choice>
        <mc:Fallback xmlns="">
          <p:sp>
            <p:nvSpPr>
              <p:cNvPr id="195602" name="Rectangle 18"/>
              <p:cNvSpPr>
                <a:spLocks noRot="1" noChangeAspect="1" noMove="1" noResize="1" noEditPoints="1" noAdjustHandles="1" noChangeArrowheads="1" noChangeShapeType="1" noTextEdit="1"/>
              </p:cNvSpPr>
              <p:nvPr/>
            </p:nvSpPr>
            <p:spPr bwMode="auto">
              <a:xfrm>
                <a:off x="2556020" y="2902089"/>
                <a:ext cx="2854756" cy="461665"/>
              </a:xfrm>
              <a:prstGeom prst="rect">
                <a:avLst/>
              </a:prstGeom>
              <a:blipFill>
                <a:blip r:embed="rId9"/>
                <a:stretch>
                  <a:fillRect l="-1279" t="-14474" r="-2772"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603" name="Rectangle 19"/>
              <p:cNvSpPr>
                <a:spLocks noChangeArrowheads="1"/>
              </p:cNvSpPr>
              <p:nvPr/>
            </p:nvSpPr>
            <p:spPr bwMode="auto">
              <a:xfrm>
                <a:off x="2567220" y="2257092"/>
                <a:ext cx="1915396" cy="461665"/>
              </a:xfrm>
              <a:prstGeom prst="rect">
                <a:avLst/>
              </a:prstGeom>
              <a:noFill/>
              <a:ln>
                <a:noFill/>
              </a:ln>
              <a:effectLst/>
              <a:extLst>
                <a:ext uri="{909E8E84-426E-40DD-AFC4-6F175D3DCCD1}">
                  <a14:hiddenFill>
                    <a:solidFill>
                      <a:schemeClr val="accent1"/>
                    </a:solidFill>
                  </a14:hiddenFill>
                </a:ext>
                <a:ext uri="{91240B29-F687-4F45-9708-019B960494DF}">
                  <a14:hiddenLine w="57150">
                    <a:solidFill>
                      <a:srgbClr val="FF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spcBef>
                    <a:spcPct val="20000"/>
                  </a:spcBef>
                </a:pPr>
                <a14:m>
                  <m:oMath xmlns:m="http://schemas.openxmlformats.org/officeDocument/2006/math">
                    <m:sSup>
                      <m:sSupPr>
                        <m:ctrlPr>
                          <a:rPr lang="en-US" altLang="zh-CN" sz="2400" b="0" i="1" smtClean="0">
                            <a:solidFill>
                              <a:srgbClr val="000000"/>
                            </a:solidFill>
                            <a:latin typeface="Cambria Math" panose="02040503050406030204" pitchFamily="18" charset="0"/>
                          </a:rPr>
                        </m:ctrlPr>
                      </m:sSupPr>
                      <m:e>
                        <m:r>
                          <a:rPr lang="en-US" altLang="zh-CN" sz="2400" b="0" i="1">
                            <a:solidFill>
                              <a:srgbClr val="000000"/>
                            </a:solidFill>
                            <a:latin typeface="Cambria Math" panose="02040503050406030204" pitchFamily="18" charset="0"/>
                          </a:rPr>
                          <m:t>𝑓</m:t>
                        </m:r>
                      </m:e>
                      <m:sup>
                        <m:r>
                          <a:rPr lang="en-US" altLang="zh-CN" sz="2400" b="0" i="1">
                            <a:solidFill>
                              <a:srgbClr val="000000"/>
                            </a:solidFill>
                            <a:latin typeface="Cambria Math" panose="02040503050406030204" pitchFamily="18" charset="0"/>
                          </a:rPr>
                          <m:t>−1</m:t>
                        </m:r>
                      </m:sup>
                    </m:sSup>
                    <m:r>
                      <a:rPr lang="en-US" altLang="zh-CN" sz="2400" b="0" i="0"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𝑌</m:t>
                    </m:r>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𝑋</m:t>
                    </m:r>
                    <m:r>
                      <a:rPr lang="en-US" altLang="zh-CN" sz="2400" b="0" i="1" smtClean="0">
                        <a:solidFill>
                          <a:srgbClr val="000000"/>
                        </a:solidFill>
                        <a:latin typeface="Cambria Math" panose="02040503050406030204" pitchFamily="18" charset="0"/>
                        <a:ea typeface="Cambria Math" panose="02040503050406030204" pitchFamily="18" charset="0"/>
                      </a:rPr>
                      <m:t> ?</m:t>
                    </m:r>
                  </m:oMath>
                </a14:m>
                <a:r>
                  <a:rPr lang="en-US" altLang="zh-CN" sz="2400" b="0" dirty="0" smtClean="0"/>
                  <a:t> </a:t>
                </a:r>
                <a:endParaRPr lang="en-US" altLang="zh-CN" sz="2400" b="0" dirty="0"/>
              </a:p>
            </p:txBody>
          </p:sp>
        </mc:Choice>
        <mc:Fallback xmlns="">
          <p:sp>
            <p:nvSpPr>
              <p:cNvPr id="195603" name="Rectangle 19"/>
              <p:cNvSpPr>
                <a:spLocks noRot="1" noChangeAspect="1" noMove="1" noResize="1" noEditPoints="1" noAdjustHandles="1" noChangeArrowheads="1" noChangeShapeType="1" noTextEdit="1"/>
              </p:cNvSpPr>
              <p:nvPr/>
            </p:nvSpPr>
            <p:spPr bwMode="auto">
              <a:xfrm>
                <a:off x="2567220" y="2257092"/>
                <a:ext cx="1915396" cy="461665"/>
              </a:xfrm>
              <a:prstGeom prst="rect">
                <a:avLst/>
              </a:prstGeom>
              <a:blipFill>
                <a:blip r:embed="rId10"/>
                <a:stretch>
                  <a:fillRect l="-2229" b="-1842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2"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23"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2</a:t>
            </a:r>
            <a:r>
              <a:rPr kumimoji="0" lang="zh-CN" altLang="en-US" sz="2400" b="0" dirty="0" smtClean="0">
                <a:solidFill>
                  <a:schemeClr val="tx2"/>
                </a:solidFill>
                <a:latin typeface="Arial" charset="0"/>
                <a:ea typeface="华文新魏" pitchFamily="2" charset="-122"/>
              </a:rPr>
              <a:t>反函数</a:t>
            </a:r>
            <a:r>
              <a:rPr kumimoji="0" lang="zh-CN" altLang="en-US" sz="2400" b="0" dirty="0">
                <a:solidFill>
                  <a:schemeClr val="tx2"/>
                </a:solidFill>
                <a:latin typeface="Arial" charset="0"/>
                <a:ea typeface="华文新魏" pitchFamily="2" charset="-122"/>
              </a:rPr>
              <a:t>与复合函数</a:t>
            </a:r>
          </a:p>
          <a:p>
            <a:pPr algn="l"/>
            <a:endParaRPr kumimoji="0" lang="zh-CN" altLang="en-US" sz="2400" b="0" dirty="0">
              <a:solidFill>
                <a:schemeClr val="tx2"/>
              </a:solidFill>
              <a:latin typeface="Arial" charset="0"/>
              <a:ea typeface="华文新魏" pitchFamily="2" charset="-122"/>
            </a:endParaRPr>
          </a:p>
        </p:txBody>
      </p:sp>
      <mc:AlternateContent xmlns:mc="http://schemas.openxmlformats.org/markup-compatibility/2006" xmlns:a14="http://schemas.microsoft.com/office/drawing/2010/main">
        <mc:Choice Requires="a14">
          <p:sp>
            <p:nvSpPr>
              <p:cNvPr id="3" name="文本框 2"/>
              <p:cNvSpPr txBox="1"/>
              <p:nvPr/>
            </p:nvSpPr>
            <p:spPr>
              <a:xfrm>
                <a:off x="876672" y="3775680"/>
                <a:ext cx="2930591" cy="461665"/>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zh-CN" altLang="en-US" sz="2400" b="0" i="1">
                        <a:latin typeface="Cambria Math" panose="02040503050406030204" pitchFamily="18" charset="0"/>
                      </a:rPr>
                      <m:t>存在</m:t>
                    </m:r>
                  </m:oMath>
                </a14:m>
                <a:r>
                  <a:rPr lang="zh-CN" altLang="en-US" sz="2400" b="0" dirty="0" smtClean="0"/>
                  <a:t>反函数</a:t>
                </a:r>
                <a:endParaRPr lang="zh-CN" altLang="en-US" sz="2400" b="0" dirty="0"/>
              </a:p>
            </p:txBody>
          </p:sp>
        </mc:Choice>
        <mc:Fallback xmlns="">
          <p:sp>
            <p:nvSpPr>
              <p:cNvPr id="3" name="文本框 2"/>
              <p:cNvSpPr txBox="1">
                <a:spLocks noRot="1" noChangeAspect="1" noMove="1" noResize="1" noEditPoints="1" noAdjustHandles="1" noChangeArrowheads="1" noChangeShapeType="1" noTextEdit="1"/>
              </p:cNvSpPr>
              <p:nvPr/>
            </p:nvSpPr>
            <p:spPr>
              <a:xfrm>
                <a:off x="876672" y="3775680"/>
                <a:ext cx="2930591" cy="461665"/>
              </a:xfrm>
              <a:prstGeom prst="rect">
                <a:avLst/>
              </a:prstGeom>
              <a:blipFill>
                <a:blip r:embed="rId11"/>
                <a:stretch>
                  <a:fillRect t="-14474" r="-207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944115" y="3572181"/>
                <a:ext cx="209538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a:latin typeface="Cambria Math" panose="02040503050406030204" pitchFamily="18" charset="0"/>
                            </a:rPr>
                            <m:t>𝑓</m:t>
                          </m:r>
                        </m:e>
                        <m:sup>
                          <m:r>
                            <a:rPr lang="en-US" altLang="zh-CN" sz="2400" b="0" i="1" smtClean="0">
                              <a:latin typeface="Cambria Math" panose="02040503050406030204" pitchFamily="18" charset="0"/>
                            </a:rPr>
                            <m:t>−1</m:t>
                          </m:r>
                        </m:sup>
                      </m:sSup>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e>
                      </m:d>
                      <m:r>
                        <a:rPr lang="en-US" altLang="zh-CN" sz="2400" b="0" i="1" smtClean="0">
                          <a:latin typeface="Cambria Math" panose="02040503050406030204" pitchFamily="18" charset="0"/>
                        </a:rPr>
                        <m:t>   </m:t>
                      </m:r>
                      <m:r>
                        <a:rPr lang="en-US" altLang="zh-CN" sz="2400" b="0" i="1" smtClean="0">
                          <a:solidFill>
                            <a:srgbClr val="FF0000"/>
                          </a:solidFill>
                          <a:latin typeface="Cambria Math" panose="02040503050406030204" pitchFamily="18" charset="0"/>
                        </a:rPr>
                        <m:t>?</m:t>
                      </m:r>
                    </m:oMath>
                  </m:oMathPara>
                </a14:m>
                <a:endParaRPr lang="zh-CN" altLang="en-US" sz="2400" b="0"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944115" y="3572181"/>
                <a:ext cx="2095382" cy="470000"/>
              </a:xfrm>
              <a:prstGeom prst="rect">
                <a:avLst/>
              </a:prstGeom>
              <a:blipFill>
                <a:blip r:embed="rId12"/>
                <a:stretch>
                  <a:fillRect l="-291" b="-168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960115" y="4022346"/>
                <a:ext cx="209538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a:latin typeface="Cambria Math" panose="02040503050406030204" pitchFamily="18" charset="0"/>
                            </a:rPr>
                            <m:t>𝑓</m:t>
                          </m:r>
                        </m:e>
                        <m:sup>
                          <m:r>
                            <a:rPr lang="en-US" altLang="zh-CN" sz="2400" b="0" i="1" smtClean="0">
                              <a:latin typeface="Cambria Math" panose="02040503050406030204" pitchFamily="18" charset="0"/>
                            </a:rPr>
                            <m:t>−1</m:t>
                          </m:r>
                        </m:sup>
                      </m:sSup>
                      <m:d>
                        <m:dPr>
                          <m:ctrlPr>
                            <a:rPr lang="en-US" altLang="zh-CN" sz="2400" b="0" i="1">
                              <a:latin typeface="Cambria Math" panose="02040503050406030204" pitchFamily="18" charset="0"/>
                            </a:rPr>
                          </m:ctrlPr>
                        </m:dPr>
                        <m:e>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   </m:t>
                      </m:r>
                      <m:r>
                        <a:rPr lang="en-US" altLang="zh-CN" sz="2400" b="0" i="1" smtClean="0">
                          <a:solidFill>
                            <a:srgbClr val="FF0000"/>
                          </a:solidFill>
                          <a:latin typeface="Cambria Math" panose="02040503050406030204" pitchFamily="18" charset="0"/>
                        </a:rPr>
                        <m:t>?</m:t>
                      </m:r>
                    </m:oMath>
                  </m:oMathPara>
                </a14:m>
                <a:endParaRPr lang="zh-CN" altLang="en-US" sz="2400" b="0" dirty="0">
                  <a:solidFill>
                    <a:srgbClr val="FF0000"/>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3960115" y="4022346"/>
                <a:ext cx="2095382" cy="470000"/>
              </a:xfrm>
              <a:prstGeom prst="rect">
                <a:avLst/>
              </a:prstGeom>
              <a:blipFill>
                <a:blip r:embed="rId13"/>
                <a:stretch>
                  <a:fillRect b="-16883"/>
                </a:stretch>
              </a:blipFill>
            </p:spPr>
            <p:txBody>
              <a:bodyPr/>
              <a:lstStyle/>
              <a:p>
                <a:r>
                  <a:rPr lang="zh-CN" altLang="en-US">
                    <a:noFill/>
                  </a:rPr>
                  <a:t> </a:t>
                </a:r>
              </a:p>
            </p:txBody>
          </p:sp>
        </mc:Fallback>
      </mc:AlternateContent>
      <p:sp>
        <p:nvSpPr>
          <p:cNvPr id="26" name="Oval 4"/>
          <p:cNvSpPr>
            <a:spLocks noChangeArrowheads="1"/>
          </p:cNvSpPr>
          <p:nvPr/>
        </p:nvSpPr>
        <p:spPr bwMode="auto">
          <a:xfrm>
            <a:off x="7439817" y="1182557"/>
            <a:ext cx="576263" cy="12954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5"/>
          <p:cNvSpPr>
            <a:spLocks noChangeArrowheads="1"/>
          </p:cNvSpPr>
          <p:nvPr/>
        </p:nvSpPr>
        <p:spPr bwMode="auto">
          <a:xfrm>
            <a:off x="9311480" y="1182557"/>
            <a:ext cx="1081087" cy="12954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8"/>
          <p:cNvSpPr>
            <a:spLocks noChangeArrowheads="1"/>
          </p:cNvSpPr>
          <p:nvPr/>
        </p:nvSpPr>
        <p:spPr bwMode="auto">
          <a:xfrm>
            <a:off x="9816305" y="2047746"/>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9"/>
          <p:cNvSpPr>
            <a:spLocks noChangeArrowheads="1"/>
          </p:cNvSpPr>
          <p:nvPr/>
        </p:nvSpPr>
        <p:spPr bwMode="auto">
          <a:xfrm>
            <a:off x="9775030" y="1809621"/>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10"/>
          <p:cNvSpPr>
            <a:spLocks noChangeArrowheads="1"/>
          </p:cNvSpPr>
          <p:nvPr/>
        </p:nvSpPr>
        <p:spPr bwMode="auto">
          <a:xfrm>
            <a:off x="9887741" y="1420682"/>
            <a:ext cx="71438" cy="7143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11"/>
          <p:cNvSpPr>
            <a:spLocks noChangeArrowheads="1"/>
          </p:cNvSpPr>
          <p:nvPr/>
        </p:nvSpPr>
        <p:spPr bwMode="auto">
          <a:xfrm>
            <a:off x="7727155" y="1728657"/>
            <a:ext cx="71437" cy="7143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5" name="Object 13"/>
          <p:cNvGraphicFramePr>
            <a:graphicFrameLocks noChangeAspect="1"/>
          </p:cNvGraphicFramePr>
          <p:nvPr>
            <p:extLst>
              <p:ext uri="{D42A27DB-BD31-4B8C-83A1-F6EECF244321}">
                <p14:modId xmlns:p14="http://schemas.microsoft.com/office/powerpoint/2010/main" val="4138385332"/>
              </p:ext>
            </p:extLst>
          </p:nvPr>
        </p:nvGraphicFramePr>
        <p:xfrm>
          <a:off x="7485854" y="2598608"/>
          <a:ext cx="360362" cy="417513"/>
        </p:xfrm>
        <a:graphic>
          <a:graphicData uri="http://schemas.openxmlformats.org/presentationml/2006/ole">
            <mc:AlternateContent xmlns:mc="http://schemas.openxmlformats.org/markup-compatibility/2006">
              <mc:Choice xmlns:v="urn:schemas-microsoft-com:vml" Requires="v">
                <p:oleObj spid="_x0000_s196539" name="Equation" r:id="rId14" imgW="177480" imgH="164880" progId="Equation.3">
                  <p:embed/>
                </p:oleObj>
              </mc:Choice>
              <mc:Fallback>
                <p:oleObj name="Equation" r:id="rId14" imgW="17748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5854" y="2598608"/>
                        <a:ext cx="3603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4"/>
          <p:cNvGraphicFramePr>
            <a:graphicFrameLocks noChangeAspect="1"/>
          </p:cNvGraphicFramePr>
          <p:nvPr>
            <p:extLst>
              <p:ext uri="{D42A27DB-BD31-4B8C-83A1-F6EECF244321}">
                <p14:modId xmlns:p14="http://schemas.microsoft.com/office/powerpoint/2010/main" val="3746064249"/>
              </p:ext>
            </p:extLst>
          </p:nvPr>
        </p:nvGraphicFramePr>
        <p:xfrm>
          <a:off x="9782967" y="2695445"/>
          <a:ext cx="282575" cy="417512"/>
        </p:xfrm>
        <a:graphic>
          <a:graphicData uri="http://schemas.openxmlformats.org/presentationml/2006/ole">
            <mc:AlternateContent xmlns:mc="http://schemas.openxmlformats.org/markup-compatibility/2006">
              <mc:Choice xmlns:v="urn:schemas-microsoft-com:vml" Requires="v">
                <p:oleObj spid="_x0000_s196540" name="Equation" r:id="rId15" imgW="139680" imgH="164880" progId="Equation.3">
                  <p:embed/>
                </p:oleObj>
              </mc:Choice>
              <mc:Fallback>
                <p:oleObj name="Equation" r:id="rId15" imgW="13968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2967" y="2695445"/>
                        <a:ext cx="28257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组合 8"/>
          <p:cNvGrpSpPr/>
          <p:nvPr/>
        </p:nvGrpSpPr>
        <p:grpSpPr>
          <a:xfrm>
            <a:off x="7734297" y="1445287"/>
            <a:ext cx="2117726" cy="765970"/>
            <a:chOff x="7734297" y="1445287"/>
            <a:chExt cx="2117726" cy="765970"/>
          </a:xfrm>
        </p:grpSpPr>
        <p:sp>
          <p:nvSpPr>
            <p:cNvPr id="28" name="Line 6"/>
            <p:cNvSpPr>
              <a:spLocks noChangeShapeType="1"/>
            </p:cNvSpPr>
            <p:nvPr/>
          </p:nvSpPr>
          <p:spPr bwMode="auto">
            <a:xfrm flipH="1">
              <a:off x="7734297" y="1877112"/>
              <a:ext cx="2048670" cy="334145"/>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7"/>
            <p:cNvSpPr>
              <a:spLocks noChangeShapeType="1"/>
            </p:cNvSpPr>
            <p:nvPr/>
          </p:nvSpPr>
          <p:spPr bwMode="auto">
            <a:xfrm flipH="1" flipV="1">
              <a:off x="7805734" y="1445287"/>
              <a:ext cx="2046289" cy="5560"/>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15"/>
            <p:cNvSpPr>
              <a:spLocks noChangeShapeType="1"/>
            </p:cNvSpPr>
            <p:nvPr/>
          </p:nvSpPr>
          <p:spPr bwMode="auto">
            <a:xfrm flipH="1" flipV="1">
              <a:off x="7853787" y="1772678"/>
              <a:ext cx="1921241" cy="53779"/>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8" name="Oval 16"/>
          <p:cNvSpPr>
            <a:spLocks noChangeArrowheads="1"/>
          </p:cNvSpPr>
          <p:nvPr/>
        </p:nvSpPr>
        <p:spPr bwMode="auto">
          <a:xfrm>
            <a:off x="7685880" y="1419096"/>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17"/>
          <p:cNvSpPr>
            <a:spLocks noChangeArrowheads="1"/>
          </p:cNvSpPr>
          <p:nvPr/>
        </p:nvSpPr>
        <p:spPr bwMode="auto">
          <a:xfrm>
            <a:off x="7665241" y="2149346"/>
            <a:ext cx="71438"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5" name="矩形 4"/>
              <p:cNvSpPr/>
              <p:nvPr/>
            </p:nvSpPr>
            <p:spPr>
              <a:xfrm>
                <a:off x="1279181" y="5232801"/>
                <a:ext cx="8431556" cy="612027"/>
              </a:xfrm>
              <a:prstGeom prst="rect">
                <a:avLst/>
              </a:prstGeom>
            </p:spPr>
            <p:txBody>
              <a:bodyPr wrap="square">
                <a:spAutoFit/>
              </a:bodyPr>
              <a:lstStyle/>
              <a:p>
                <a14:m>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𝟑</m:t>
                        </m:r>
                      </m:sup>
                    </m:sSup>
                  </m:oMath>
                </a14:m>
                <a:r>
                  <a:rPr lang="en-US" altLang="zh-CN" sz="2400" dirty="0" smtClean="0"/>
                  <a:t>, </a:t>
                </a:r>
                <a:r>
                  <a:rPr lang="en-US" altLang="zh-CN" sz="2400" i="1" dirty="0" err="1">
                    <a:sym typeface="Symbol" pitchFamily="18" charset="2"/>
                  </a:rPr>
                  <a:t>x</a:t>
                </a:r>
                <a:r>
                  <a:rPr lang="en-US" altLang="zh-CN" sz="2400" dirty="0" err="1">
                    <a:sym typeface="Symbol" pitchFamily="18" charset="2"/>
                  </a:rPr>
                  <a:t>R</a:t>
                </a:r>
                <a:r>
                  <a:rPr lang="en-US" altLang="zh-CN" sz="2400" dirty="0">
                    <a:sym typeface="Symbol" pitchFamily="18" charset="2"/>
                  </a:rPr>
                  <a:t>,</a:t>
                </a:r>
                <a:r>
                  <a:rPr lang="zh-CN" altLang="en-US" sz="2400" dirty="0">
                    <a:sym typeface="Symbol" pitchFamily="18" charset="2"/>
                  </a:rPr>
                  <a:t>的反函数为 </a:t>
                </a:r>
                <a14:m>
                  <m:oMath xmlns:m="http://schemas.openxmlformats.org/officeDocument/2006/math">
                    <m:r>
                      <a:rPr lang="en-US" altLang="zh-CN" sz="2400" b="1" i="1" smtClean="0">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1" i="1" smtClean="0">
                            <a:latin typeface="Cambria Math" panose="02040503050406030204" pitchFamily="18" charset="0"/>
                          </a:rPr>
                          <m:t>𝒚</m:t>
                        </m:r>
                      </m:e>
                      <m:sup>
                        <m:f>
                          <m:fPr>
                            <m:ctrlPr>
                              <a:rPr lang="en-US" altLang="zh-CN" sz="2400"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𝟑</m:t>
                            </m:r>
                          </m:den>
                        </m:f>
                      </m:sup>
                    </m:sSup>
                  </m:oMath>
                </a14:m>
                <a:r>
                  <a:rPr lang="zh-CN" altLang="en-US" sz="2400" dirty="0" smtClean="0"/>
                  <a:t>    </a:t>
                </a:r>
                <a:r>
                  <a:rPr lang="zh-CN" altLang="en-US" sz="2400" dirty="0" smtClean="0">
                    <a:solidFill>
                      <a:srgbClr val="0066FF"/>
                    </a:solidFill>
                  </a:rPr>
                  <a:t>为什么以前学的是</a:t>
                </a:r>
                <a14:m>
                  <m:oMath xmlns:m="http://schemas.openxmlformats.org/officeDocument/2006/math">
                    <m:r>
                      <a:rPr lang="en-US" altLang="zh-CN" sz="2400" b="1" i="1" smtClean="0">
                        <a:solidFill>
                          <a:srgbClr val="0066FF"/>
                        </a:solidFill>
                        <a:latin typeface="Cambria Math" panose="02040503050406030204" pitchFamily="18" charset="0"/>
                      </a:rPr>
                      <m:t>𝒚</m:t>
                    </m:r>
                    <m:r>
                      <a:rPr lang="en-US" altLang="zh-CN" sz="2400" i="1">
                        <a:solidFill>
                          <a:srgbClr val="0066FF"/>
                        </a:solidFill>
                        <a:latin typeface="Cambria Math" panose="02040503050406030204" pitchFamily="18" charset="0"/>
                      </a:rPr>
                      <m:t>=</m:t>
                    </m:r>
                    <m:sSup>
                      <m:sSupPr>
                        <m:ctrlPr>
                          <a:rPr lang="en-US" altLang="zh-CN" sz="2400" i="1">
                            <a:solidFill>
                              <a:srgbClr val="0066FF"/>
                            </a:solidFill>
                            <a:latin typeface="Cambria Math" panose="02040503050406030204" pitchFamily="18" charset="0"/>
                          </a:rPr>
                        </m:ctrlPr>
                      </m:sSupPr>
                      <m:e>
                        <m:r>
                          <a:rPr lang="en-US" altLang="zh-CN" sz="2400" b="1" i="1" smtClean="0">
                            <a:solidFill>
                              <a:srgbClr val="0066FF"/>
                            </a:solidFill>
                            <a:latin typeface="Cambria Math" panose="02040503050406030204" pitchFamily="18" charset="0"/>
                          </a:rPr>
                          <m:t>𝒙</m:t>
                        </m:r>
                      </m:e>
                      <m:sup>
                        <m:f>
                          <m:fPr>
                            <m:ctrlPr>
                              <a:rPr lang="en-US" altLang="zh-CN" sz="2400" i="1">
                                <a:solidFill>
                                  <a:srgbClr val="0066FF"/>
                                </a:solidFill>
                                <a:latin typeface="Cambria Math" panose="02040503050406030204" pitchFamily="18" charset="0"/>
                              </a:rPr>
                            </m:ctrlPr>
                          </m:fPr>
                          <m:num>
                            <m:r>
                              <a:rPr lang="en-US" altLang="zh-CN" sz="2400" i="1">
                                <a:solidFill>
                                  <a:srgbClr val="0066FF"/>
                                </a:solidFill>
                                <a:latin typeface="Cambria Math" panose="02040503050406030204" pitchFamily="18" charset="0"/>
                              </a:rPr>
                              <m:t>𝟏</m:t>
                            </m:r>
                          </m:num>
                          <m:den>
                            <m:r>
                              <a:rPr lang="en-US" altLang="zh-CN" sz="2400" i="1">
                                <a:solidFill>
                                  <a:srgbClr val="0066FF"/>
                                </a:solidFill>
                                <a:latin typeface="Cambria Math" panose="02040503050406030204" pitchFamily="18" charset="0"/>
                              </a:rPr>
                              <m:t>𝟑</m:t>
                            </m:r>
                          </m:den>
                        </m:f>
                      </m:sup>
                    </m:sSup>
                  </m:oMath>
                </a14:m>
                <a:r>
                  <a:rPr lang="zh-CN" altLang="en-US" sz="2400" dirty="0" smtClean="0">
                    <a:solidFill>
                      <a:srgbClr val="0066FF"/>
                    </a:solidFill>
                  </a:rPr>
                  <a:t>   </a:t>
                </a:r>
                <a:r>
                  <a:rPr lang="en-US" altLang="zh-CN" sz="2400" dirty="0" smtClean="0">
                    <a:solidFill>
                      <a:srgbClr val="0066FF"/>
                    </a:solidFill>
                  </a:rPr>
                  <a:t>?</a:t>
                </a:r>
                <a:endParaRPr lang="zh-CN" altLang="en-US" sz="2400" dirty="0">
                  <a:solidFill>
                    <a:srgbClr val="0066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279181" y="5232801"/>
                <a:ext cx="8431556" cy="612027"/>
              </a:xfrm>
              <a:prstGeom prst="rect">
                <a:avLst/>
              </a:prstGeom>
              <a:blipFill>
                <a:blip r:embed="rId16"/>
                <a:stretch>
                  <a:fillRect r="-940" b="-21782"/>
                </a:stretch>
              </a:blipFill>
            </p:spPr>
            <p:txBody>
              <a:bodyPr/>
              <a:lstStyle/>
              <a:p>
                <a:r>
                  <a:rPr lang="zh-CN" altLang="en-US">
                    <a:noFill/>
                  </a:rPr>
                  <a:t> </a:t>
                </a:r>
              </a:p>
            </p:txBody>
          </p:sp>
        </mc:Fallback>
      </mc:AlternateContent>
      <p:sp>
        <p:nvSpPr>
          <p:cNvPr id="6" name="文本框 5"/>
          <p:cNvSpPr txBox="1"/>
          <p:nvPr/>
        </p:nvSpPr>
        <p:spPr>
          <a:xfrm>
            <a:off x="350937" y="4719421"/>
            <a:ext cx="1064543" cy="523220"/>
          </a:xfrm>
          <a:prstGeom prst="rect">
            <a:avLst/>
          </a:prstGeom>
          <a:noFill/>
        </p:spPr>
        <p:txBody>
          <a:bodyPr wrap="square" rtlCol="0">
            <a:spAutoFit/>
          </a:bodyPr>
          <a:lstStyle/>
          <a:p>
            <a:r>
              <a:rPr lang="zh-CN" altLang="en-US" sz="2800" dirty="0" smtClean="0">
                <a:solidFill>
                  <a:srgbClr val="FF0000"/>
                </a:solidFill>
              </a:rPr>
              <a:t>误解！</a:t>
            </a:r>
            <a:endParaRPr lang="zh-CN" altLang="en-US" sz="2800" dirty="0">
              <a:solidFill>
                <a:srgbClr val="FF0000"/>
              </a:solidFill>
            </a:endParaRPr>
          </a:p>
        </p:txBody>
      </p:sp>
      <mc:AlternateContent xmlns:mc="http://schemas.openxmlformats.org/markup-compatibility/2006" xmlns:a14="http://schemas.microsoft.com/office/drawing/2010/main">
        <mc:Choice Requires="a14">
          <p:sp>
            <p:nvSpPr>
              <p:cNvPr id="7" name="矩形 6"/>
              <p:cNvSpPr/>
              <p:nvPr/>
            </p:nvSpPr>
            <p:spPr>
              <a:xfrm>
                <a:off x="1220040" y="4721226"/>
                <a:ext cx="4514186" cy="535468"/>
              </a:xfrm>
              <a:prstGeom prst="rect">
                <a:avLst/>
              </a:prstGeom>
            </p:spPr>
            <p:txBody>
              <a:bodyPr wrap="none">
                <a:spAutoFit/>
              </a:bodyPr>
              <a:lstStyle/>
              <a:p>
                <a14:m>
                  <m:oMath xmlns:m="http://schemas.openxmlformats.org/officeDocument/2006/math">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 </m:t>
                    </m:r>
                    <m:r>
                      <a:rPr lang="zh-CN" altLang="en-US" b="1" i="1">
                        <a:latin typeface="Cambria Math" panose="02040503050406030204" pitchFamily="18" charset="0"/>
                      </a:rPr>
                      <m:t>与</m:t>
                    </m:r>
                  </m:oMath>
                </a14:m>
                <a:r>
                  <a:rPr lang="zh-CN" altLang="en-US" i="1" dirty="0" smtClean="0"/>
                  <a:t> </a:t>
                </a:r>
                <a14:m>
                  <m:oMath xmlns:m="http://schemas.openxmlformats.org/officeDocument/2006/math">
                    <m:r>
                      <a:rPr lang="en-US" altLang="zh-CN" b="1" i="1" smtClean="0">
                        <a:latin typeface="Cambria Math" panose="02040503050406030204" pitchFamily="18" charset="0"/>
                      </a:rPr>
                      <m:t>𝒙</m:t>
                    </m:r>
                    <m:r>
                      <a:rPr lang="en-US" altLang="zh-CN" b="1"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oMath>
                </a14:m>
                <a:r>
                  <a:rPr lang="zh-CN" altLang="en-US" i="1" dirty="0" smtClean="0"/>
                  <a:t> </a:t>
                </a:r>
                <a:r>
                  <a:rPr lang="zh-CN" altLang="en-US" b="0" dirty="0" smtClean="0"/>
                  <a:t>是同一个函数</a:t>
                </a:r>
                <a:r>
                  <a:rPr lang="en-US" altLang="zh-CN" b="0" dirty="0" smtClean="0"/>
                  <a:t>?</a:t>
                </a:r>
                <a:endParaRPr lang="zh-CN" altLang="en-US" b="0" dirty="0"/>
              </a:p>
            </p:txBody>
          </p:sp>
        </mc:Choice>
        <mc:Fallback xmlns="">
          <p:sp>
            <p:nvSpPr>
              <p:cNvPr id="7" name="矩形 6"/>
              <p:cNvSpPr>
                <a:spLocks noRot="1" noChangeAspect="1" noMove="1" noResize="1" noEditPoints="1" noAdjustHandles="1" noChangeArrowheads="1" noChangeShapeType="1" noTextEdit="1"/>
              </p:cNvSpPr>
              <p:nvPr/>
            </p:nvSpPr>
            <p:spPr>
              <a:xfrm>
                <a:off x="1220040" y="4721226"/>
                <a:ext cx="4514186" cy="535468"/>
              </a:xfrm>
              <a:prstGeom prst="rect">
                <a:avLst/>
              </a:prstGeom>
              <a:blipFill>
                <a:blip r:embed="rId17"/>
                <a:stretch>
                  <a:fillRect b="-6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689180" y="1376946"/>
                <a:ext cx="4405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a:solidFill>
                            <a:srgbClr val="000000"/>
                          </a:solidFill>
                          <a:latin typeface="Cambria Math" panose="02040503050406030204" pitchFamily="18" charset="0"/>
                        </a:rPr>
                        <m:t>𝑓</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8689180" y="1376946"/>
                <a:ext cx="440570" cy="461665"/>
              </a:xfrm>
              <a:prstGeom prst="rect">
                <a:avLst/>
              </a:prstGeom>
              <a:blipFill>
                <a:blip r:embed="rId18"/>
                <a:stretch>
                  <a:fillRect l="-9589" b="-18421"/>
                </a:stretch>
              </a:blipFill>
            </p:spPr>
            <p:txBody>
              <a:bodyPr/>
              <a:lstStyle/>
              <a:p>
                <a:r>
                  <a:rPr lang="zh-CN" altLang="en-US">
                    <a:noFill/>
                  </a:rPr>
                  <a:t> </a:t>
                </a:r>
              </a:p>
            </p:txBody>
          </p:sp>
        </mc:Fallback>
      </mc:AlternateContent>
      <p:grpSp>
        <p:nvGrpSpPr>
          <p:cNvPr id="46" name="组合 45"/>
          <p:cNvGrpSpPr/>
          <p:nvPr/>
        </p:nvGrpSpPr>
        <p:grpSpPr>
          <a:xfrm>
            <a:off x="7700960" y="1432576"/>
            <a:ext cx="2117726" cy="765970"/>
            <a:chOff x="7734297" y="1445287"/>
            <a:chExt cx="2117726" cy="765970"/>
          </a:xfrm>
        </p:grpSpPr>
        <p:sp>
          <p:nvSpPr>
            <p:cNvPr id="47" name="Line 6"/>
            <p:cNvSpPr>
              <a:spLocks noChangeShapeType="1"/>
            </p:cNvSpPr>
            <p:nvPr/>
          </p:nvSpPr>
          <p:spPr bwMode="auto">
            <a:xfrm flipH="1">
              <a:off x="7734297" y="2106853"/>
              <a:ext cx="2117726" cy="104404"/>
            </a:xfrm>
            <a:prstGeom prst="line">
              <a:avLst/>
            </a:prstGeom>
            <a:noFill/>
            <a:ln w="12700" cap="sq">
              <a:solidFill>
                <a:srgbClr val="FF0000"/>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 name="Line 7"/>
            <p:cNvSpPr>
              <a:spLocks noChangeShapeType="1"/>
            </p:cNvSpPr>
            <p:nvPr/>
          </p:nvSpPr>
          <p:spPr bwMode="auto">
            <a:xfrm flipH="1" flipV="1">
              <a:off x="7805734" y="1445287"/>
              <a:ext cx="2046289" cy="5560"/>
            </a:xfrm>
            <a:prstGeom prst="line">
              <a:avLst/>
            </a:prstGeom>
            <a:noFill/>
            <a:ln w="12700" cap="sq">
              <a:solidFill>
                <a:srgbClr val="FF0000"/>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 name="Line 15"/>
            <p:cNvSpPr>
              <a:spLocks noChangeShapeType="1"/>
            </p:cNvSpPr>
            <p:nvPr/>
          </p:nvSpPr>
          <p:spPr bwMode="auto">
            <a:xfrm flipH="1" flipV="1">
              <a:off x="7853787" y="1772678"/>
              <a:ext cx="1921241" cy="53779"/>
            </a:xfrm>
            <a:prstGeom prst="line">
              <a:avLst/>
            </a:prstGeom>
            <a:noFill/>
            <a:ln w="12700" cap="sq">
              <a:solidFill>
                <a:srgbClr val="FF0000"/>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 name="矩形 9"/>
          <p:cNvSpPr/>
          <p:nvPr/>
        </p:nvSpPr>
        <p:spPr>
          <a:xfrm>
            <a:off x="5493337" y="4715804"/>
            <a:ext cx="2348720" cy="523220"/>
          </a:xfrm>
          <a:prstGeom prst="rect">
            <a:avLst/>
          </a:prstGeom>
        </p:spPr>
        <p:txBody>
          <a:bodyPr wrap="none">
            <a:spAutoFit/>
          </a:bodyPr>
          <a:lstStyle/>
          <a:p>
            <a:r>
              <a:rPr lang="zh-CN" altLang="en-US" sz="2800" dirty="0" smtClean="0">
                <a:solidFill>
                  <a:srgbClr val="FF0000"/>
                </a:solidFill>
              </a:rPr>
              <a:t>互为反函数！</a:t>
            </a:r>
            <a:endParaRPr lang="zh-CN" altLang="en-US" dirty="0"/>
          </a:p>
        </p:txBody>
      </p:sp>
      <p:pic>
        <p:nvPicPr>
          <p:cNvPr id="42" name="图片 41"/>
          <p:cNvPicPr>
            <a:picLocks noChangeAspect="1"/>
          </p:cNvPicPr>
          <p:nvPr/>
        </p:nvPicPr>
        <p:blipFill>
          <a:blip r:embed="rId19"/>
          <a:stretch>
            <a:fillRect/>
          </a:stretch>
        </p:blipFill>
        <p:spPr>
          <a:xfrm>
            <a:off x="5976421" y="709808"/>
            <a:ext cx="3082348" cy="2541406"/>
          </a:xfrm>
          <a:prstGeom prst="rect">
            <a:avLst/>
          </a:prstGeom>
        </p:spPr>
      </p:pic>
      <p:pic>
        <p:nvPicPr>
          <p:cNvPr id="43" name="图片 42"/>
          <p:cNvPicPr>
            <a:picLocks noChangeAspect="1"/>
          </p:cNvPicPr>
          <p:nvPr/>
        </p:nvPicPr>
        <p:blipFill>
          <a:blip r:embed="rId20"/>
          <a:stretch>
            <a:fillRect/>
          </a:stretch>
        </p:blipFill>
        <p:spPr>
          <a:xfrm>
            <a:off x="9058769" y="747376"/>
            <a:ext cx="3037747" cy="2487217"/>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1154436" y="6003081"/>
                <a:ext cx="6562182" cy="461665"/>
              </a:xfrm>
              <a:prstGeom prst="rect">
                <a:avLst/>
              </a:prstGeom>
            </p:spPr>
            <p:txBody>
              <a:bodyPr wrap="none">
                <a:spAutoFit/>
              </a:bodyPr>
              <a:lstStyle/>
              <a:p>
                <a:pPr lvl="0"/>
                <a:r>
                  <a:rPr lang="zh-CN" altLang="en-US" sz="2400" b="0" dirty="0" smtClean="0">
                    <a:solidFill>
                      <a:srgbClr val="FF0000"/>
                    </a:solidFill>
                  </a:rPr>
                  <a:t>用</a:t>
                </a:r>
                <a14:m>
                  <m:oMath xmlns:m="http://schemas.openxmlformats.org/officeDocument/2006/math">
                    <m:r>
                      <a:rPr lang="en-US" altLang="zh-CN" sz="2400" b="0" i="1">
                        <a:solidFill>
                          <a:srgbClr val="FF0000"/>
                        </a:solidFill>
                        <a:latin typeface="Cambria Math" panose="02040503050406030204" pitchFamily="18" charset="0"/>
                      </a:rPr>
                      <m:t>𝑥</m:t>
                    </m:r>
                    <m:r>
                      <a:rPr lang="en-US" altLang="zh-CN" sz="2400" b="0" i="1">
                        <a:solidFill>
                          <a:srgbClr val="FF0000"/>
                        </a:solidFill>
                        <a:latin typeface="Cambria Math" panose="02040503050406030204" pitchFamily="18" charset="0"/>
                      </a:rPr>
                      <m:t>=</m:t>
                    </m:r>
                    <m:sSup>
                      <m:sSupPr>
                        <m:ctrlPr>
                          <a:rPr lang="en-US" altLang="zh-CN" sz="2400" b="0" i="1">
                            <a:solidFill>
                              <a:srgbClr val="FF0000"/>
                            </a:solidFill>
                            <a:latin typeface="Cambria Math" panose="02040503050406030204" pitchFamily="18" charset="0"/>
                          </a:rPr>
                        </m:ctrlPr>
                      </m:sSupPr>
                      <m:e>
                        <m:r>
                          <a:rPr lang="en-US" altLang="zh-CN" sz="2400" b="0" i="1">
                            <a:solidFill>
                              <a:srgbClr val="FF0000"/>
                            </a:solidFill>
                            <a:latin typeface="Cambria Math" panose="02040503050406030204" pitchFamily="18" charset="0"/>
                          </a:rPr>
                          <m:t>𝑓</m:t>
                        </m:r>
                      </m:e>
                      <m:sup>
                        <m:r>
                          <a:rPr lang="en-US" altLang="zh-CN" sz="2400" b="0" i="1">
                            <a:solidFill>
                              <a:srgbClr val="FF0000"/>
                            </a:solidFill>
                            <a:latin typeface="Cambria Math" panose="02040503050406030204" pitchFamily="18" charset="0"/>
                          </a:rPr>
                          <m:t>−1</m:t>
                        </m:r>
                      </m:sup>
                    </m:sSup>
                    <m:d>
                      <m:dPr>
                        <m:ctrlPr>
                          <a:rPr lang="en-US" altLang="zh-CN" sz="2400" b="0" i="1">
                            <a:solidFill>
                              <a:srgbClr val="FF0000"/>
                            </a:solidFill>
                            <a:latin typeface="Cambria Math" panose="02040503050406030204" pitchFamily="18" charset="0"/>
                          </a:rPr>
                        </m:ctrlPr>
                      </m:dPr>
                      <m:e>
                        <m:r>
                          <a:rPr lang="en-US" altLang="zh-CN" sz="2400" b="0" i="1">
                            <a:solidFill>
                              <a:srgbClr val="FF0000"/>
                            </a:solidFill>
                            <a:latin typeface="Cambria Math" panose="02040503050406030204" pitchFamily="18" charset="0"/>
                          </a:rPr>
                          <m:t>𝑦</m:t>
                        </m:r>
                      </m:e>
                    </m:d>
                  </m:oMath>
                </a14:m>
                <a:r>
                  <a:rPr lang="zh-CN" altLang="en-US" sz="2400" b="0" dirty="0" smtClean="0">
                    <a:solidFill>
                      <a:srgbClr val="FF0000"/>
                    </a:solidFill>
                  </a:rPr>
                  <a:t>表达</a:t>
                </a:r>
                <a14:m>
                  <m:oMath xmlns:m="http://schemas.openxmlformats.org/officeDocument/2006/math">
                    <m:r>
                      <a:rPr lang="en-US" altLang="zh-CN" sz="2400" b="0" i="1">
                        <a:solidFill>
                          <a:srgbClr val="FF0000"/>
                        </a:solidFill>
                        <a:latin typeface="Cambria Math" panose="02040503050406030204" pitchFamily="18" charset="0"/>
                      </a:rPr>
                      <m:t>𝑦</m:t>
                    </m:r>
                    <m:r>
                      <a:rPr lang="en-US" altLang="zh-CN" sz="2400" b="0" i="1">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𝑓</m:t>
                    </m:r>
                    <m:d>
                      <m:dPr>
                        <m:ctrlPr>
                          <a:rPr lang="en-US" altLang="zh-CN" sz="2400" b="0" i="1">
                            <a:solidFill>
                              <a:srgbClr val="FF0000"/>
                            </a:solidFill>
                            <a:latin typeface="Cambria Math" panose="02040503050406030204" pitchFamily="18" charset="0"/>
                          </a:rPr>
                        </m:ctrlPr>
                      </m:dPr>
                      <m:e>
                        <m:r>
                          <a:rPr lang="en-US" altLang="zh-CN" sz="2400" b="0" i="1">
                            <a:solidFill>
                              <a:srgbClr val="FF0000"/>
                            </a:solidFill>
                            <a:latin typeface="Cambria Math" panose="02040503050406030204" pitchFamily="18" charset="0"/>
                          </a:rPr>
                          <m:t>𝑥</m:t>
                        </m:r>
                      </m:e>
                    </m:d>
                  </m:oMath>
                </a14:m>
                <a:r>
                  <a:rPr lang="zh-CN" altLang="en-US" sz="2400" b="0" dirty="0" smtClean="0">
                    <a:solidFill>
                      <a:srgbClr val="FF0000"/>
                    </a:solidFill>
                  </a:rPr>
                  <a:t>的反函数有何优点？</a:t>
                </a:r>
                <a:endParaRPr lang="zh-CN" altLang="en-US" sz="2400" b="0"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1154436" y="6003081"/>
                <a:ext cx="6562182" cy="461665"/>
              </a:xfrm>
              <a:prstGeom prst="rect">
                <a:avLst/>
              </a:prstGeom>
              <a:blipFill>
                <a:blip r:embed="rId21"/>
                <a:stretch>
                  <a:fillRect l="-929" t="-14667" r="-929" b="-26667"/>
                </a:stretch>
              </a:blipFill>
            </p:spPr>
            <p:txBody>
              <a:bodyPr/>
              <a:lstStyle/>
              <a:p>
                <a:r>
                  <a:rPr lang="zh-CN" altLang="en-US">
                    <a:noFill/>
                  </a:rPr>
                  <a:t> </a:t>
                </a:r>
              </a:p>
            </p:txBody>
          </p:sp>
        </mc:Fallback>
      </mc:AlternateContent>
      <p:sp>
        <p:nvSpPr>
          <p:cNvPr id="12" name="矩形 11"/>
          <p:cNvSpPr/>
          <p:nvPr/>
        </p:nvSpPr>
        <p:spPr>
          <a:xfrm>
            <a:off x="7775255" y="6003081"/>
            <a:ext cx="2969083" cy="461665"/>
          </a:xfrm>
          <a:prstGeom prst="rect">
            <a:avLst/>
          </a:prstGeom>
        </p:spPr>
        <p:txBody>
          <a:bodyPr wrap="none">
            <a:spAutoFit/>
          </a:bodyPr>
          <a:lstStyle/>
          <a:p>
            <a:r>
              <a:rPr lang="zh-CN" altLang="en-US" sz="2400" dirty="0" smtClean="0">
                <a:solidFill>
                  <a:srgbClr val="0066FF"/>
                </a:solidFill>
              </a:rPr>
              <a:t>变量一致，图形一致</a:t>
            </a:r>
            <a:endParaRPr lang="zh-CN" alt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5603"/>
                                        </p:tgtEl>
                                        <p:attrNameLst>
                                          <p:attrName>style.visibility</p:attrName>
                                        </p:attrNameLst>
                                      </p:cBhvr>
                                      <p:to>
                                        <p:strVal val="visible"/>
                                      </p:to>
                                    </p:set>
                                    <p:animEffect transition="in" filter="fade">
                                      <p:cBhvr>
                                        <p:cTn id="7" dur="500"/>
                                        <p:tgtEl>
                                          <p:spTgt spid="19560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arn(inVertical)">
                                      <p:cBhvr>
                                        <p:cTn id="16" dur="500"/>
                                        <p:tgtEl>
                                          <p:spTgt spid="3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arn(inVertical)">
                                      <p:cBhvr>
                                        <p:cTn id="22" dur="500"/>
                                        <p:tgtEl>
                                          <p:spTgt spid="3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arn(inVertical)">
                                      <p:cBhvr>
                                        <p:cTn id="25" dur="500"/>
                                        <p:tgtEl>
                                          <p:spTgt spid="33"/>
                                        </p:tgtEl>
                                      </p:cBhvr>
                                    </p:animEffect>
                                  </p:childTnLst>
                                </p:cTn>
                              </p:par>
                              <p:par>
                                <p:cTn id="26" presetID="16" presetClass="entr" presetSubtype="2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500"/>
                                        <p:tgtEl>
                                          <p:spTgt spid="35"/>
                                        </p:tgtEl>
                                      </p:cBhvr>
                                    </p:animEffect>
                                  </p:childTnLst>
                                </p:cTn>
                              </p:par>
                              <p:par>
                                <p:cTn id="29" presetID="16" presetClass="entr" presetSubtype="21"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500"/>
                                        <p:tgtEl>
                                          <p:spTgt spid="3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arn(inVertical)">
                                      <p:cBhvr>
                                        <p:cTn id="34" dur="500"/>
                                        <p:tgtEl>
                                          <p:spTgt spid="3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barn(inVertical)">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95588"/>
                                        </p:tgtEl>
                                        <p:attrNameLst>
                                          <p:attrName>style.visibility</p:attrName>
                                        </p:attrNameLst>
                                      </p:cBhvr>
                                      <p:to>
                                        <p:strVal val="visible"/>
                                      </p:to>
                                    </p:set>
                                    <p:animEffect transition="in" filter="fade">
                                      <p:cBhvr>
                                        <p:cTn id="56" dur="500"/>
                                        <p:tgtEl>
                                          <p:spTgt spid="19558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5589"/>
                                        </p:tgtEl>
                                        <p:attrNameLst>
                                          <p:attrName>style.visibility</p:attrName>
                                        </p:attrNameLst>
                                      </p:cBhvr>
                                      <p:to>
                                        <p:strVal val="visible"/>
                                      </p:to>
                                    </p:set>
                                    <p:animEffect transition="in" filter="fade">
                                      <p:cBhvr>
                                        <p:cTn id="59" dur="500"/>
                                        <p:tgtEl>
                                          <p:spTgt spid="19558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5590"/>
                                        </p:tgtEl>
                                        <p:attrNameLst>
                                          <p:attrName>style.visibility</p:attrName>
                                        </p:attrNameLst>
                                      </p:cBhvr>
                                      <p:to>
                                        <p:strVal val="visible"/>
                                      </p:to>
                                    </p:set>
                                    <p:animEffect transition="in" filter="fade">
                                      <p:cBhvr>
                                        <p:cTn id="62" dur="500"/>
                                        <p:tgtEl>
                                          <p:spTgt spid="19559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5591"/>
                                        </p:tgtEl>
                                        <p:attrNameLst>
                                          <p:attrName>style.visibility</p:attrName>
                                        </p:attrNameLst>
                                      </p:cBhvr>
                                      <p:to>
                                        <p:strVal val="visible"/>
                                      </p:to>
                                    </p:set>
                                    <p:animEffect transition="in" filter="fade">
                                      <p:cBhvr>
                                        <p:cTn id="65" dur="500"/>
                                        <p:tgtEl>
                                          <p:spTgt spid="19559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5592"/>
                                        </p:tgtEl>
                                        <p:attrNameLst>
                                          <p:attrName>style.visibility</p:attrName>
                                        </p:attrNameLst>
                                      </p:cBhvr>
                                      <p:to>
                                        <p:strVal val="visible"/>
                                      </p:to>
                                    </p:set>
                                    <p:animEffect transition="in" filter="fade">
                                      <p:cBhvr>
                                        <p:cTn id="68" dur="500"/>
                                        <p:tgtEl>
                                          <p:spTgt spid="19559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5593"/>
                                        </p:tgtEl>
                                        <p:attrNameLst>
                                          <p:attrName>style.visibility</p:attrName>
                                        </p:attrNameLst>
                                      </p:cBhvr>
                                      <p:to>
                                        <p:strVal val="visible"/>
                                      </p:to>
                                    </p:set>
                                    <p:animEffect transition="in" filter="fade">
                                      <p:cBhvr>
                                        <p:cTn id="71" dur="500"/>
                                        <p:tgtEl>
                                          <p:spTgt spid="19559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5594"/>
                                        </p:tgtEl>
                                        <p:attrNameLst>
                                          <p:attrName>style.visibility</p:attrName>
                                        </p:attrNameLst>
                                      </p:cBhvr>
                                      <p:to>
                                        <p:strVal val="visible"/>
                                      </p:to>
                                    </p:set>
                                    <p:animEffect transition="in" filter="fade">
                                      <p:cBhvr>
                                        <p:cTn id="74" dur="500"/>
                                        <p:tgtEl>
                                          <p:spTgt spid="19559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5595"/>
                                        </p:tgtEl>
                                        <p:attrNameLst>
                                          <p:attrName>style.visibility</p:attrName>
                                        </p:attrNameLst>
                                      </p:cBhvr>
                                      <p:to>
                                        <p:strVal val="visible"/>
                                      </p:to>
                                    </p:set>
                                    <p:animEffect transition="in" filter="fade">
                                      <p:cBhvr>
                                        <p:cTn id="77" dur="500"/>
                                        <p:tgtEl>
                                          <p:spTgt spid="195595"/>
                                        </p:tgtEl>
                                      </p:cBhvr>
                                    </p:animEffect>
                                  </p:childTnLst>
                                </p:cTn>
                              </p:par>
                              <p:par>
                                <p:cTn id="78" presetID="10" presetClass="entr" presetSubtype="0" fill="hold" nodeType="withEffect">
                                  <p:stCondLst>
                                    <p:cond delay="0"/>
                                  </p:stCondLst>
                                  <p:childTnLst>
                                    <p:set>
                                      <p:cBhvr>
                                        <p:cTn id="79" dur="1" fill="hold">
                                          <p:stCondLst>
                                            <p:cond delay="0"/>
                                          </p:stCondLst>
                                        </p:cTn>
                                        <p:tgtEl>
                                          <p:spTgt spid="195596"/>
                                        </p:tgtEl>
                                        <p:attrNameLst>
                                          <p:attrName>style.visibility</p:attrName>
                                        </p:attrNameLst>
                                      </p:cBhvr>
                                      <p:to>
                                        <p:strVal val="visible"/>
                                      </p:to>
                                    </p:set>
                                    <p:animEffect transition="in" filter="fade">
                                      <p:cBhvr>
                                        <p:cTn id="80" dur="500"/>
                                        <p:tgtEl>
                                          <p:spTgt spid="195596"/>
                                        </p:tgtEl>
                                      </p:cBhvr>
                                    </p:animEffect>
                                  </p:childTnLst>
                                </p:cTn>
                              </p:par>
                              <p:par>
                                <p:cTn id="81" presetID="10" presetClass="entr" presetSubtype="0" fill="hold" nodeType="withEffect">
                                  <p:stCondLst>
                                    <p:cond delay="0"/>
                                  </p:stCondLst>
                                  <p:childTnLst>
                                    <p:set>
                                      <p:cBhvr>
                                        <p:cTn id="82" dur="1" fill="hold">
                                          <p:stCondLst>
                                            <p:cond delay="0"/>
                                          </p:stCondLst>
                                        </p:cTn>
                                        <p:tgtEl>
                                          <p:spTgt spid="195597"/>
                                        </p:tgtEl>
                                        <p:attrNameLst>
                                          <p:attrName>style.visibility</p:attrName>
                                        </p:attrNameLst>
                                      </p:cBhvr>
                                      <p:to>
                                        <p:strVal val="visible"/>
                                      </p:to>
                                    </p:set>
                                    <p:animEffect transition="in" filter="fade">
                                      <p:cBhvr>
                                        <p:cTn id="83" dur="500"/>
                                        <p:tgtEl>
                                          <p:spTgt spid="195597"/>
                                        </p:tgtEl>
                                      </p:cBhvr>
                                    </p:animEffect>
                                  </p:childTnLst>
                                </p:cTn>
                              </p:par>
                              <p:par>
                                <p:cTn id="84" presetID="10" presetClass="entr" presetSubtype="0" fill="hold" nodeType="withEffect">
                                  <p:stCondLst>
                                    <p:cond delay="0"/>
                                  </p:stCondLst>
                                  <p:childTnLst>
                                    <p:set>
                                      <p:cBhvr>
                                        <p:cTn id="85" dur="1" fill="hold">
                                          <p:stCondLst>
                                            <p:cond delay="0"/>
                                          </p:stCondLst>
                                        </p:cTn>
                                        <p:tgtEl>
                                          <p:spTgt spid="195598"/>
                                        </p:tgtEl>
                                        <p:attrNameLst>
                                          <p:attrName>style.visibility</p:attrName>
                                        </p:attrNameLst>
                                      </p:cBhvr>
                                      <p:to>
                                        <p:strVal val="visible"/>
                                      </p:to>
                                    </p:set>
                                    <p:animEffect transition="in" filter="fade">
                                      <p:cBhvr>
                                        <p:cTn id="86" dur="500"/>
                                        <p:tgtEl>
                                          <p:spTgt spid="19559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5599"/>
                                        </p:tgtEl>
                                        <p:attrNameLst>
                                          <p:attrName>style.visibility</p:attrName>
                                        </p:attrNameLst>
                                      </p:cBhvr>
                                      <p:to>
                                        <p:strVal val="visible"/>
                                      </p:to>
                                    </p:set>
                                    <p:animEffect transition="in" filter="fade">
                                      <p:cBhvr>
                                        <p:cTn id="89" dur="500"/>
                                        <p:tgtEl>
                                          <p:spTgt spid="19559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95600"/>
                                        </p:tgtEl>
                                        <p:attrNameLst>
                                          <p:attrName>style.visibility</p:attrName>
                                        </p:attrNameLst>
                                      </p:cBhvr>
                                      <p:to>
                                        <p:strVal val="visible"/>
                                      </p:to>
                                    </p:set>
                                    <p:animEffect transition="in" filter="fade">
                                      <p:cBhvr>
                                        <p:cTn id="92" dur="500"/>
                                        <p:tgtEl>
                                          <p:spTgt spid="19560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95601"/>
                                        </p:tgtEl>
                                        <p:attrNameLst>
                                          <p:attrName>style.visibility</p:attrName>
                                        </p:attrNameLst>
                                      </p:cBhvr>
                                      <p:to>
                                        <p:strVal val="visible"/>
                                      </p:to>
                                    </p:set>
                                    <p:animEffect transition="in" filter="fade">
                                      <p:cBhvr>
                                        <p:cTn id="95" dur="500"/>
                                        <p:tgtEl>
                                          <p:spTgt spid="19560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95602"/>
                                        </p:tgtEl>
                                        <p:attrNameLst>
                                          <p:attrName>style.visibility</p:attrName>
                                        </p:attrNameLst>
                                      </p:cBhvr>
                                      <p:to>
                                        <p:strVal val="visible"/>
                                      </p:to>
                                    </p:set>
                                    <p:animEffect transition="in" filter="wipe(down)">
                                      <p:cBhvr>
                                        <p:cTn id="100" dur="500"/>
                                        <p:tgtEl>
                                          <p:spTgt spid="195602"/>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3"/>
                                        </p:tgtEl>
                                        <p:attrNameLst>
                                          <p:attrName>style.visibility</p:attrName>
                                        </p:attrNameLst>
                                      </p:cBhvr>
                                      <p:to>
                                        <p:strVal val="visible"/>
                                      </p:to>
                                    </p:set>
                                    <p:animEffect transition="in" filter="fade">
                                      <p:cBhvr>
                                        <p:cTn id="105" dur="1000"/>
                                        <p:tgtEl>
                                          <p:spTgt spid="3"/>
                                        </p:tgtEl>
                                      </p:cBhvr>
                                    </p:animEffect>
                                    <p:anim calcmode="lin" valueType="num">
                                      <p:cBhvr>
                                        <p:cTn id="106" dur="1000" fill="hold"/>
                                        <p:tgtEl>
                                          <p:spTgt spid="3"/>
                                        </p:tgtEl>
                                        <p:attrNameLst>
                                          <p:attrName>ppt_x</p:attrName>
                                        </p:attrNameLst>
                                      </p:cBhvr>
                                      <p:tavLst>
                                        <p:tav tm="0">
                                          <p:val>
                                            <p:strVal val="#ppt_x"/>
                                          </p:val>
                                        </p:tav>
                                        <p:tav tm="100000">
                                          <p:val>
                                            <p:strVal val="#ppt_x"/>
                                          </p:val>
                                        </p:tav>
                                      </p:tavLst>
                                    </p:anim>
                                    <p:anim calcmode="lin" valueType="num">
                                      <p:cBhvr>
                                        <p:cTn id="10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4"/>
                                        </p:tgtEl>
                                        <p:attrNameLst>
                                          <p:attrName>style.visibility</p:attrName>
                                        </p:attrNameLst>
                                      </p:cBhvr>
                                      <p:to>
                                        <p:strVal val="visible"/>
                                      </p:to>
                                    </p:set>
                                  </p:childTnLst>
                                </p:cTn>
                              </p:par>
                            </p:childTnLst>
                          </p:cTn>
                        </p:par>
                        <p:par>
                          <p:cTn id="112" fill="hold">
                            <p:stCondLst>
                              <p:cond delay="0"/>
                            </p:stCondLst>
                            <p:childTnLst>
                              <p:par>
                                <p:cTn id="113" presetID="2" presetClass="entr" presetSubtype="4"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additive="base">
                                        <p:cTn id="115" dur="500" fill="hold"/>
                                        <p:tgtEl>
                                          <p:spTgt spid="25"/>
                                        </p:tgtEl>
                                        <p:attrNameLst>
                                          <p:attrName>ppt_x</p:attrName>
                                        </p:attrNameLst>
                                      </p:cBhvr>
                                      <p:tavLst>
                                        <p:tav tm="0">
                                          <p:val>
                                            <p:strVal val="#ppt_x"/>
                                          </p:val>
                                        </p:tav>
                                        <p:tav tm="100000">
                                          <p:val>
                                            <p:strVal val="#ppt_x"/>
                                          </p:val>
                                        </p:tav>
                                      </p:tavLst>
                                    </p:anim>
                                    <p:anim calcmode="lin" valueType="num">
                                      <p:cBhvr additive="base">
                                        <p:cTn id="1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grpId="0" nodeType="clickEffect">
                                  <p:stCondLst>
                                    <p:cond delay="0"/>
                                  </p:stCondLst>
                                  <p:childTnLst>
                                    <p:set>
                                      <p:cBhvr>
                                        <p:cTn id="120" dur="1" fill="hold">
                                          <p:stCondLst>
                                            <p:cond delay="0"/>
                                          </p:stCondLst>
                                        </p:cTn>
                                        <p:tgtEl>
                                          <p:spTgt spid="7"/>
                                        </p:tgtEl>
                                        <p:attrNameLst>
                                          <p:attrName>style.visibility</p:attrName>
                                        </p:attrNameLst>
                                      </p:cBhvr>
                                      <p:to>
                                        <p:strVal val="visible"/>
                                      </p:to>
                                    </p:set>
                                    <p:anim calcmode="lin" valueType="num">
                                      <p:cBhvr>
                                        <p:cTn id="121" dur="500" fill="hold"/>
                                        <p:tgtEl>
                                          <p:spTgt spid="7"/>
                                        </p:tgtEl>
                                        <p:attrNameLst>
                                          <p:attrName>ppt_w</p:attrName>
                                        </p:attrNameLst>
                                      </p:cBhvr>
                                      <p:tavLst>
                                        <p:tav tm="0">
                                          <p:val>
                                            <p:fltVal val="0"/>
                                          </p:val>
                                        </p:tav>
                                        <p:tav tm="100000">
                                          <p:val>
                                            <p:strVal val="#ppt_w"/>
                                          </p:val>
                                        </p:tav>
                                      </p:tavLst>
                                    </p:anim>
                                    <p:anim calcmode="lin" valueType="num">
                                      <p:cBhvr>
                                        <p:cTn id="122" dur="500" fill="hold"/>
                                        <p:tgtEl>
                                          <p:spTgt spid="7"/>
                                        </p:tgtEl>
                                        <p:attrNameLst>
                                          <p:attrName>ppt_h</p:attrName>
                                        </p:attrNameLst>
                                      </p:cBhvr>
                                      <p:tavLst>
                                        <p:tav tm="0">
                                          <p:val>
                                            <p:fltVal val="0"/>
                                          </p:val>
                                        </p:tav>
                                        <p:tav tm="100000">
                                          <p:val>
                                            <p:strVal val="#ppt_h"/>
                                          </p:val>
                                        </p:tav>
                                      </p:tavLst>
                                    </p:anim>
                                    <p:animEffect transition="in" filter="fade">
                                      <p:cBhvr>
                                        <p:cTn id="123" dur="500"/>
                                        <p:tgtEl>
                                          <p:spTgt spid="7"/>
                                        </p:tgtEl>
                                      </p:cBhvr>
                                    </p:animEffect>
                                  </p:childTnLst>
                                </p:cTn>
                              </p:par>
                            </p:childTnLst>
                          </p:cTn>
                        </p:par>
                      </p:childTnLst>
                    </p:cTn>
                  </p:par>
                  <p:par>
                    <p:cTn id="124" fill="hold">
                      <p:stCondLst>
                        <p:cond delay="indefinite"/>
                      </p:stCondLst>
                      <p:childTnLst>
                        <p:par>
                          <p:cTn id="125" fill="hold">
                            <p:stCondLst>
                              <p:cond delay="0"/>
                            </p:stCondLst>
                            <p:childTnLst>
                              <p:par>
                                <p:cTn id="126" presetID="53" presetClass="entr" presetSubtype="16" fill="hold" grpId="0" nodeType="clickEffect">
                                  <p:stCondLst>
                                    <p:cond delay="0"/>
                                  </p:stCondLst>
                                  <p:childTnLst>
                                    <p:set>
                                      <p:cBhvr>
                                        <p:cTn id="127" dur="1" fill="hold">
                                          <p:stCondLst>
                                            <p:cond delay="0"/>
                                          </p:stCondLst>
                                        </p:cTn>
                                        <p:tgtEl>
                                          <p:spTgt spid="6"/>
                                        </p:tgtEl>
                                        <p:attrNameLst>
                                          <p:attrName>style.visibility</p:attrName>
                                        </p:attrNameLst>
                                      </p:cBhvr>
                                      <p:to>
                                        <p:strVal val="visible"/>
                                      </p:to>
                                    </p:set>
                                    <p:anim calcmode="lin" valueType="num">
                                      <p:cBhvr>
                                        <p:cTn id="128" dur="500" fill="hold"/>
                                        <p:tgtEl>
                                          <p:spTgt spid="6"/>
                                        </p:tgtEl>
                                        <p:attrNameLst>
                                          <p:attrName>ppt_w</p:attrName>
                                        </p:attrNameLst>
                                      </p:cBhvr>
                                      <p:tavLst>
                                        <p:tav tm="0">
                                          <p:val>
                                            <p:fltVal val="0"/>
                                          </p:val>
                                        </p:tav>
                                        <p:tav tm="100000">
                                          <p:val>
                                            <p:strVal val="#ppt_w"/>
                                          </p:val>
                                        </p:tav>
                                      </p:tavLst>
                                    </p:anim>
                                    <p:anim calcmode="lin" valueType="num">
                                      <p:cBhvr>
                                        <p:cTn id="129" dur="500" fill="hold"/>
                                        <p:tgtEl>
                                          <p:spTgt spid="6"/>
                                        </p:tgtEl>
                                        <p:attrNameLst>
                                          <p:attrName>ppt_h</p:attrName>
                                        </p:attrNameLst>
                                      </p:cBhvr>
                                      <p:tavLst>
                                        <p:tav tm="0">
                                          <p:val>
                                            <p:fltVal val="0"/>
                                          </p:val>
                                        </p:tav>
                                        <p:tav tm="100000">
                                          <p:val>
                                            <p:strVal val="#ppt_h"/>
                                          </p:val>
                                        </p:tav>
                                      </p:tavLst>
                                    </p:anim>
                                    <p:animEffect transition="in" filter="fade">
                                      <p:cBhvr>
                                        <p:cTn id="130" dur="500"/>
                                        <p:tgtEl>
                                          <p:spTgt spid="6"/>
                                        </p:tgtEl>
                                      </p:cBhvr>
                                    </p:animEffect>
                                  </p:childTnLst>
                                </p:cTn>
                              </p:par>
                            </p:childTnLst>
                          </p:cTn>
                        </p:par>
                      </p:childTnLst>
                    </p:cTn>
                  </p:par>
                  <p:par>
                    <p:cTn id="131" fill="hold">
                      <p:stCondLst>
                        <p:cond delay="indefinite"/>
                      </p:stCondLst>
                      <p:childTnLst>
                        <p:par>
                          <p:cTn id="132" fill="hold">
                            <p:stCondLst>
                              <p:cond delay="0"/>
                            </p:stCondLst>
                            <p:childTnLst>
                              <p:par>
                                <p:cTn id="133" presetID="31" presetClass="entr" presetSubtype="0" fill="hold" grpId="0" nodeType="clickEffect">
                                  <p:stCondLst>
                                    <p:cond delay="0"/>
                                  </p:stCondLst>
                                  <p:childTnLst>
                                    <p:set>
                                      <p:cBhvr>
                                        <p:cTn id="134" dur="1" fill="hold">
                                          <p:stCondLst>
                                            <p:cond delay="0"/>
                                          </p:stCondLst>
                                        </p:cTn>
                                        <p:tgtEl>
                                          <p:spTgt spid="10"/>
                                        </p:tgtEl>
                                        <p:attrNameLst>
                                          <p:attrName>style.visibility</p:attrName>
                                        </p:attrNameLst>
                                      </p:cBhvr>
                                      <p:to>
                                        <p:strVal val="visible"/>
                                      </p:to>
                                    </p:set>
                                    <p:anim calcmode="lin" valueType="num">
                                      <p:cBhvr>
                                        <p:cTn id="135" dur="1000" fill="hold"/>
                                        <p:tgtEl>
                                          <p:spTgt spid="10"/>
                                        </p:tgtEl>
                                        <p:attrNameLst>
                                          <p:attrName>ppt_w</p:attrName>
                                        </p:attrNameLst>
                                      </p:cBhvr>
                                      <p:tavLst>
                                        <p:tav tm="0">
                                          <p:val>
                                            <p:fltVal val="0"/>
                                          </p:val>
                                        </p:tav>
                                        <p:tav tm="100000">
                                          <p:val>
                                            <p:strVal val="#ppt_w"/>
                                          </p:val>
                                        </p:tav>
                                      </p:tavLst>
                                    </p:anim>
                                    <p:anim calcmode="lin" valueType="num">
                                      <p:cBhvr>
                                        <p:cTn id="136" dur="1000" fill="hold"/>
                                        <p:tgtEl>
                                          <p:spTgt spid="10"/>
                                        </p:tgtEl>
                                        <p:attrNameLst>
                                          <p:attrName>ppt_h</p:attrName>
                                        </p:attrNameLst>
                                      </p:cBhvr>
                                      <p:tavLst>
                                        <p:tav tm="0">
                                          <p:val>
                                            <p:fltVal val="0"/>
                                          </p:val>
                                        </p:tav>
                                        <p:tav tm="100000">
                                          <p:val>
                                            <p:strVal val="#ppt_h"/>
                                          </p:val>
                                        </p:tav>
                                      </p:tavLst>
                                    </p:anim>
                                    <p:anim calcmode="lin" valueType="num">
                                      <p:cBhvr>
                                        <p:cTn id="137" dur="1000" fill="hold"/>
                                        <p:tgtEl>
                                          <p:spTgt spid="10"/>
                                        </p:tgtEl>
                                        <p:attrNameLst>
                                          <p:attrName>style.rotation</p:attrName>
                                        </p:attrNameLst>
                                      </p:cBhvr>
                                      <p:tavLst>
                                        <p:tav tm="0">
                                          <p:val>
                                            <p:fltVal val="90"/>
                                          </p:val>
                                        </p:tav>
                                        <p:tav tm="100000">
                                          <p:val>
                                            <p:fltVal val="0"/>
                                          </p:val>
                                        </p:tav>
                                      </p:tavLst>
                                    </p:anim>
                                    <p:animEffect transition="in" filter="fade">
                                      <p:cBhvr>
                                        <p:cTn id="138" dur="1000"/>
                                        <p:tgtEl>
                                          <p:spTgt spid="10"/>
                                        </p:tgtEl>
                                      </p:cBhvr>
                                    </p:animEffect>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5"/>
                                        </p:tgtEl>
                                        <p:attrNameLst>
                                          <p:attrName>style.visibility</p:attrName>
                                        </p:attrNameLst>
                                      </p:cBhvr>
                                      <p:to>
                                        <p:strVal val="visible"/>
                                      </p:to>
                                    </p:set>
                                    <p:anim calcmode="lin" valueType="num">
                                      <p:cBhvr additive="base">
                                        <p:cTn id="143" dur="500" fill="hold"/>
                                        <p:tgtEl>
                                          <p:spTgt spid="5"/>
                                        </p:tgtEl>
                                        <p:attrNameLst>
                                          <p:attrName>ppt_x</p:attrName>
                                        </p:attrNameLst>
                                      </p:cBhvr>
                                      <p:tavLst>
                                        <p:tav tm="0">
                                          <p:val>
                                            <p:strVal val="#ppt_x"/>
                                          </p:val>
                                        </p:tav>
                                        <p:tav tm="100000">
                                          <p:val>
                                            <p:strVal val="#ppt_x"/>
                                          </p:val>
                                        </p:tav>
                                      </p:tavLst>
                                    </p:anim>
                                    <p:anim calcmode="lin" valueType="num">
                                      <p:cBhvr additive="base">
                                        <p:cTn id="1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1"/>
                                        </p:tgtEl>
                                        <p:attrNameLst>
                                          <p:attrName>style.visibility</p:attrName>
                                        </p:attrNameLst>
                                      </p:cBhvr>
                                      <p:to>
                                        <p:strVal val="visible"/>
                                      </p:to>
                                    </p:set>
                                    <p:animEffect transition="in" filter="fade">
                                      <p:cBhvr>
                                        <p:cTn id="149" dur="500"/>
                                        <p:tgtEl>
                                          <p:spTgt spid="1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wipe(down)">
                                      <p:cBhvr>
                                        <p:cTn id="154" dur="500"/>
                                        <p:tgtEl>
                                          <p:spTgt spid="42"/>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nodeType="clickEffect">
                                  <p:stCondLst>
                                    <p:cond delay="0"/>
                                  </p:stCondLst>
                                  <p:childTnLst>
                                    <p:set>
                                      <p:cBhvr>
                                        <p:cTn id="158" dur="1" fill="hold">
                                          <p:stCondLst>
                                            <p:cond delay="0"/>
                                          </p:stCondLst>
                                        </p:cTn>
                                        <p:tgtEl>
                                          <p:spTgt spid="43"/>
                                        </p:tgtEl>
                                        <p:attrNameLst>
                                          <p:attrName>style.visibility</p:attrName>
                                        </p:attrNameLst>
                                      </p:cBhvr>
                                      <p:to>
                                        <p:strVal val="visible"/>
                                      </p:to>
                                    </p:set>
                                    <p:animEffect transition="in" filter="wipe(down)">
                                      <p:cBhvr>
                                        <p:cTn id="159" dur="500"/>
                                        <p:tgtEl>
                                          <p:spTgt spid="43"/>
                                        </p:tgtEl>
                                      </p:cBhvr>
                                    </p:animEffect>
                                  </p:childTnLst>
                                </p:cTn>
                              </p:par>
                            </p:childTnLst>
                          </p:cTn>
                        </p:par>
                      </p:childTnLst>
                    </p:cTn>
                  </p:par>
                  <p:par>
                    <p:cTn id="160" fill="hold">
                      <p:stCondLst>
                        <p:cond delay="indefinite"/>
                      </p:stCondLst>
                      <p:childTnLst>
                        <p:par>
                          <p:cTn id="161" fill="hold">
                            <p:stCondLst>
                              <p:cond delay="0"/>
                            </p:stCondLst>
                            <p:childTnLst>
                              <p:par>
                                <p:cTn id="162" presetID="31" presetClass="entr" presetSubtype="0" fill="hold" grpId="0" nodeType="clickEffect">
                                  <p:stCondLst>
                                    <p:cond delay="0"/>
                                  </p:stCondLst>
                                  <p:childTnLst>
                                    <p:set>
                                      <p:cBhvr>
                                        <p:cTn id="163" dur="1" fill="hold">
                                          <p:stCondLst>
                                            <p:cond delay="0"/>
                                          </p:stCondLst>
                                        </p:cTn>
                                        <p:tgtEl>
                                          <p:spTgt spid="12"/>
                                        </p:tgtEl>
                                        <p:attrNameLst>
                                          <p:attrName>style.visibility</p:attrName>
                                        </p:attrNameLst>
                                      </p:cBhvr>
                                      <p:to>
                                        <p:strVal val="visible"/>
                                      </p:to>
                                    </p:set>
                                    <p:anim calcmode="lin" valueType="num">
                                      <p:cBhvr>
                                        <p:cTn id="164" dur="1000" fill="hold"/>
                                        <p:tgtEl>
                                          <p:spTgt spid="12"/>
                                        </p:tgtEl>
                                        <p:attrNameLst>
                                          <p:attrName>ppt_w</p:attrName>
                                        </p:attrNameLst>
                                      </p:cBhvr>
                                      <p:tavLst>
                                        <p:tav tm="0">
                                          <p:val>
                                            <p:fltVal val="0"/>
                                          </p:val>
                                        </p:tav>
                                        <p:tav tm="100000">
                                          <p:val>
                                            <p:strVal val="#ppt_w"/>
                                          </p:val>
                                        </p:tav>
                                      </p:tavLst>
                                    </p:anim>
                                    <p:anim calcmode="lin" valueType="num">
                                      <p:cBhvr>
                                        <p:cTn id="165" dur="1000" fill="hold"/>
                                        <p:tgtEl>
                                          <p:spTgt spid="12"/>
                                        </p:tgtEl>
                                        <p:attrNameLst>
                                          <p:attrName>ppt_h</p:attrName>
                                        </p:attrNameLst>
                                      </p:cBhvr>
                                      <p:tavLst>
                                        <p:tav tm="0">
                                          <p:val>
                                            <p:fltVal val="0"/>
                                          </p:val>
                                        </p:tav>
                                        <p:tav tm="100000">
                                          <p:val>
                                            <p:strVal val="#ppt_h"/>
                                          </p:val>
                                        </p:tav>
                                      </p:tavLst>
                                    </p:anim>
                                    <p:anim calcmode="lin" valueType="num">
                                      <p:cBhvr>
                                        <p:cTn id="166" dur="1000" fill="hold"/>
                                        <p:tgtEl>
                                          <p:spTgt spid="12"/>
                                        </p:tgtEl>
                                        <p:attrNameLst>
                                          <p:attrName>style.rotation</p:attrName>
                                        </p:attrNameLst>
                                      </p:cBhvr>
                                      <p:tavLst>
                                        <p:tav tm="0">
                                          <p:val>
                                            <p:fltVal val="90"/>
                                          </p:val>
                                        </p:tav>
                                        <p:tav tm="100000">
                                          <p:val>
                                            <p:fltVal val="0"/>
                                          </p:val>
                                        </p:tav>
                                      </p:tavLst>
                                    </p:anim>
                                    <p:animEffect transition="in" filter="fade">
                                      <p:cBhvr>
                                        <p:cTn id="16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8" grpId="0" animBg="1"/>
      <p:bldP spid="195589" grpId="0" animBg="1"/>
      <p:bldP spid="195590" grpId="0" animBg="1"/>
      <p:bldP spid="195591" grpId="0" animBg="1"/>
      <p:bldP spid="195592" grpId="0" animBg="1"/>
      <p:bldP spid="195593" grpId="0" animBg="1"/>
      <p:bldP spid="195594" grpId="0" animBg="1"/>
      <p:bldP spid="195595" grpId="0" animBg="1"/>
      <p:bldP spid="195599" grpId="0" animBg="1"/>
      <p:bldP spid="195600" grpId="0" animBg="1"/>
      <p:bldP spid="195601" grpId="0" animBg="1"/>
      <p:bldP spid="195602" grpId="0"/>
      <p:bldP spid="195603" grpId="0"/>
      <p:bldP spid="3" grpId="0"/>
      <p:bldP spid="4" grpId="0"/>
      <p:bldP spid="25" grpId="0"/>
      <p:bldP spid="26" grpId="0" animBg="1"/>
      <p:bldP spid="27" grpId="0" animBg="1"/>
      <p:bldP spid="30" grpId="0" animBg="1"/>
      <p:bldP spid="31" grpId="0" animBg="1"/>
      <p:bldP spid="32" grpId="0" animBg="1"/>
      <p:bldP spid="33" grpId="0" animBg="1"/>
      <p:bldP spid="38" grpId="0" animBg="1"/>
      <p:bldP spid="39" grpId="0" animBg="1"/>
      <p:bldP spid="5" grpId="0"/>
      <p:bldP spid="6" grpId="0"/>
      <p:bldP spid="7" grpId="0"/>
      <p:bldP spid="8" grpId="0"/>
      <p:bldP spid="10"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152682" y="827534"/>
            <a:ext cx="3741285" cy="2091164"/>
            <a:chOff x="8152682" y="827534"/>
            <a:chExt cx="3741285" cy="2091164"/>
          </a:xfrm>
        </p:grpSpPr>
        <p:pic>
          <p:nvPicPr>
            <p:cNvPr id="10" name="图片 9"/>
            <p:cNvPicPr>
              <a:picLocks noChangeAspect="1"/>
            </p:cNvPicPr>
            <p:nvPr/>
          </p:nvPicPr>
          <p:blipFill>
            <a:blip r:embed="rId2"/>
            <a:stretch>
              <a:fillRect/>
            </a:stretch>
          </p:blipFill>
          <p:spPr>
            <a:xfrm>
              <a:off x="8152682" y="1175061"/>
              <a:ext cx="3581741" cy="1706494"/>
            </a:xfrm>
            <a:prstGeom prst="rect">
              <a:avLst/>
            </a:prstGeom>
          </p:spPr>
        </p:pic>
        <p:sp>
          <p:nvSpPr>
            <p:cNvPr id="196617" name="Text Box 9"/>
            <p:cNvSpPr txBox="1">
              <a:spLocks noChangeArrowheads="1"/>
            </p:cNvSpPr>
            <p:nvPr/>
          </p:nvSpPr>
          <p:spPr bwMode="auto">
            <a:xfrm>
              <a:off x="11574879" y="1892222"/>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dirty="0"/>
                <a:t>x</a:t>
              </a:r>
            </a:p>
          </p:txBody>
        </p:sp>
        <p:sp>
          <p:nvSpPr>
            <p:cNvPr id="196618" name="Text Box 10"/>
            <p:cNvSpPr txBox="1">
              <a:spLocks noChangeArrowheads="1"/>
            </p:cNvSpPr>
            <p:nvPr/>
          </p:nvSpPr>
          <p:spPr bwMode="auto">
            <a:xfrm>
              <a:off x="9771459" y="827534"/>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dirty="0"/>
                <a:t>y</a:t>
              </a:r>
            </a:p>
          </p:txBody>
        </p:sp>
        <p:sp>
          <p:nvSpPr>
            <p:cNvPr id="196619" name="Text Box 11"/>
            <p:cNvSpPr txBox="1">
              <a:spLocks noChangeArrowheads="1"/>
            </p:cNvSpPr>
            <p:nvPr/>
          </p:nvSpPr>
          <p:spPr bwMode="auto">
            <a:xfrm>
              <a:off x="10560496" y="1007188"/>
              <a:ext cx="1111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0" dirty="0"/>
                <a:t> </a:t>
              </a:r>
              <a:r>
                <a:rPr lang="en-US" altLang="zh-CN" b="0" i="1" dirty="0"/>
                <a:t>y</a:t>
              </a:r>
              <a:r>
                <a:rPr lang="en-US" altLang="zh-CN" b="0" dirty="0"/>
                <a:t> = sin </a:t>
              </a:r>
              <a:r>
                <a:rPr lang="en-US" altLang="zh-CN" b="0" i="1" dirty="0"/>
                <a:t>x</a:t>
              </a:r>
            </a:p>
          </p:txBody>
        </p:sp>
        <p:sp>
          <p:nvSpPr>
            <p:cNvPr id="196622" name="Text Box 14"/>
            <p:cNvSpPr txBox="1">
              <a:spLocks noChangeArrowheads="1"/>
            </p:cNvSpPr>
            <p:nvPr/>
          </p:nvSpPr>
          <p:spPr bwMode="auto">
            <a:xfrm>
              <a:off x="9943552" y="2461498"/>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dirty="0"/>
                <a:t>-1</a:t>
              </a:r>
            </a:p>
          </p:txBody>
        </p:sp>
        <p:sp>
          <p:nvSpPr>
            <p:cNvPr id="196623" name="Text Box 15"/>
            <p:cNvSpPr txBox="1">
              <a:spLocks noChangeArrowheads="1"/>
            </p:cNvSpPr>
            <p:nvPr/>
          </p:nvSpPr>
          <p:spPr bwMode="auto">
            <a:xfrm>
              <a:off x="9617005" y="1175061"/>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a:t>1</a:t>
              </a:r>
            </a:p>
          </p:txBody>
        </p:sp>
        <mc:AlternateContent xmlns:mc="http://schemas.openxmlformats.org/markup-compatibility/2006" xmlns:a14="http://schemas.microsoft.com/office/drawing/2010/main">
          <mc:Choice Requires="a14">
            <p:sp>
              <p:nvSpPr>
                <p:cNvPr id="11" name="矩形 10"/>
                <p:cNvSpPr/>
                <p:nvPr/>
              </p:nvSpPr>
              <p:spPr>
                <a:xfrm>
                  <a:off x="8557488" y="1933657"/>
                  <a:ext cx="641714" cy="615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a:solidFill>
                              <a:srgbClr val="000000"/>
                            </a:solidFill>
                            <a:latin typeface="Cambria Math" panose="02040503050406030204" pitchFamily="18" charset="0"/>
                          </a:rPr>
                          <m:t>−</m:t>
                        </m:r>
                        <m:f>
                          <m:fPr>
                            <m:ctrlPr>
                              <a:rPr lang="en-US" altLang="zh-CN" b="0" i="1">
                                <a:solidFill>
                                  <a:srgbClr val="000000"/>
                                </a:solidFill>
                                <a:latin typeface="Cambria Math" panose="02040503050406030204" pitchFamily="18" charset="0"/>
                              </a:rPr>
                            </m:ctrlPr>
                          </m:fPr>
                          <m:num>
                            <m:r>
                              <a:rPr lang="zh-CN" altLang="en-US" b="0" i="1">
                                <a:solidFill>
                                  <a:srgbClr val="000000"/>
                                </a:solidFill>
                                <a:latin typeface="Cambria Math" panose="02040503050406030204" pitchFamily="18" charset="0"/>
                              </a:rPr>
                              <m:t>𝜋</m:t>
                            </m:r>
                          </m:num>
                          <m:den>
                            <m:r>
                              <a:rPr lang="en-US" altLang="zh-CN" b="0" i="1">
                                <a:solidFill>
                                  <a:srgbClr val="000000"/>
                                </a:solidFill>
                                <a:latin typeface="Cambria Math" panose="02040503050406030204" pitchFamily="18" charset="0"/>
                              </a:rPr>
                              <m:t>2</m:t>
                            </m:r>
                          </m:den>
                        </m:f>
                      </m:oMath>
                    </m:oMathPara>
                  </a14:m>
                  <a:endParaRPr lang="zh-CN" altLang="en-US" sz="1800" dirty="0"/>
                </a:p>
              </p:txBody>
            </p:sp>
          </mc:Choice>
          <mc:Fallback xmlns="">
            <p:sp>
              <p:nvSpPr>
                <p:cNvPr id="11" name="矩形 10"/>
                <p:cNvSpPr>
                  <a:spLocks noRot="1" noChangeAspect="1" noMove="1" noResize="1" noEditPoints="1" noAdjustHandles="1" noChangeArrowheads="1" noChangeShapeType="1" noTextEdit="1"/>
                </p:cNvSpPr>
                <p:nvPr/>
              </p:nvSpPr>
              <p:spPr>
                <a:xfrm>
                  <a:off x="8557488" y="1933657"/>
                  <a:ext cx="641714" cy="61529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0647334" y="1920571"/>
                  <a:ext cx="406585" cy="615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a:solidFill>
                                  <a:srgbClr val="000000"/>
                                </a:solidFill>
                                <a:latin typeface="Cambria Math" panose="02040503050406030204" pitchFamily="18" charset="0"/>
                                <a:ea typeface="Cambria Math" panose="02040503050406030204" pitchFamily="18" charset="0"/>
                              </a:rPr>
                            </m:ctrlPr>
                          </m:fPr>
                          <m:num>
                            <m:r>
                              <a:rPr lang="zh-CN" altLang="en-US" b="0" i="1">
                                <a:solidFill>
                                  <a:srgbClr val="000000"/>
                                </a:solidFill>
                                <a:latin typeface="Cambria Math" panose="02040503050406030204" pitchFamily="18" charset="0"/>
                              </a:rPr>
                              <m:t>𝜋</m:t>
                            </m:r>
                          </m:num>
                          <m:den>
                            <m:r>
                              <a:rPr lang="en-US" altLang="zh-CN" b="0" i="1">
                                <a:solidFill>
                                  <a:srgbClr val="000000"/>
                                </a:solidFill>
                                <a:latin typeface="Cambria Math" panose="02040503050406030204" pitchFamily="18" charset="0"/>
                                <a:ea typeface="Cambria Math" panose="02040503050406030204" pitchFamily="18" charset="0"/>
                              </a:rPr>
                              <m:t>2</m:t>
                            </m:r>
                          </m:den>
                        </m:f>
                      </m:oMath>
                    </m:oMathPara>
                  </a14:m>
                  <a:endParaRPr lang="zh-CN" altLang="en-US" sz="1800" dirty="0"/>
                </a:p>
              </p:txBody>
            </p:sp>
          </mc:Choice>
          <mc:Fallback xmlns="">
            <p:sp>
              <p:nvSpPr>
                <p:cNvPr id="12" name="矩形 11"/>
                <p:cNvSpPr>
                  <a:spLocks noRot="1" noChangeAspect="1" noMove="1" noResize="1" noEditPoints="1" noAdjustHandles="1" noChangeArrowheads="1" noChangeShapeType="1" noTextEdit="1"/>
                </p:cNvSpPr>
                <p:nvPr/>
              </p:nvSpPr>
              <p:spPr>
                <a:xfrm>
                  <a:off x="10647334" y="1920571"/>
                  <a:ext cx="406585" cy="615297"/>
                </a:xfrm>
                <a:prstGeom prst="rect">
                  <a:avLst/>
                </a:prstGeom>
                <a:blipFill>
                  <a:blip r:embed="rId24"/>
                  <a:stretch>
                    <a:fillRect/>
                  </a:stretch>
                </a:blipFill>
              </p:spPr>
              <p:txBody>
                <a:bodyPr/>
                <a:lstStyle/>
                <a:p>
                  <a:r>
                    <a:rPr lang="zh-CN" altLang="en-US">
                      <a:noFill/>
                    </a:rPr>
                    <a:t> </a:t>
                  </a:r>
                </a:p>
              </p:txBody>
            </p:sp>
          </mc:Fallback>
        </mc:AlternateContent>
      </p:grpSp>
      <p:sp>
        <p:nvSpPr>
          <p:cNvPr id="2" name="文本占位符 1"/>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19" name="Rectangle 2"/>
          <p:cNvSpPr txBox="1">
            <a:spLocks noChangeArrowheads="1"/>
          </p:cNvSpPr>
          <p:nvPr/>
        </p:nvSpPr>
        <p:spPr>
          <a:xfrm>
            <a:off x="1020762" y="2200444"/>
            <a:ext cx="1690862" cy="652293"/>
          </a:xfrm>
          <a:prstGeom prst="rect">
            <a:avLst/>
          </a:prstGeom>
          <a:noFill/>
          <a:ln/>
          <a:extLst>
            <a:ext uri="{909E8E84-426E-40DD-AFC4-6F175D3DCCD1}">
              <a14:hiddenFill xmlns:a14="http://schemas.microsoft.com/office/drawing/2010/main">
                <a:solidFill>
                  <a:schemeClr val="accent1">
                    <a:alpha val="0"/>
                  </a:schemeClr>
                </a:solidFill>
              </a14:hiddenFill>
            </a:ext>
          </a:extLst>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buFontTx/>
              <a:buNone/>
            </a:pPr>
            <a:r>
              <a:rPr lang="zh-CN" altLang="en-US" b="0" kern="0" dirty="0" smtClean="0">
                <a:ea typeface="华文新魏" pitchFamily="2" charset="-122"/>
              </a:rPr>
              <a:t>反函数</a:t>
            </a:r>
            <a:endParaRPr lang="zh-CN" altLang="en-US" b="0" kern="0" dirty="0">
              <a:ea typeface="华文新魏" pitchFamily="2" charset="-122"/>
            </a:endParaRPr>
          </a:p>
        </p:txBody>
      </p:sp>
      <p:sp>
        <p:nvSpPr>
          <p:cNvPr id="21"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indent="-1117600" algn="l"/>
            <a:r>
              <a:rPr lang="zh-CN" altLang="en-US" sz="3200" dirty="0">
                <a:solidFill>
                  <a:schemeClr val="accent2"/>
                </a:solidFill>
                <a:latin typeface="楷体_GB2312" pitchFamily="49" charset="-122"/>
                <a:ea typeface="楷体_GB2312" pitchFamily="49" charset="-122"/>
              </a:rPr>
              <a:t>三、函数</a:t>
            </a:r>
            <a:r>
              <a:rPr lang="en-US" altLang="zh-CN" sz="3200" dirty="0">
                <a:solidFill>
                  <a:schemeClr val="accent2"/>
                </a:solidFill>
                <a:latin typeface="楷体_GB2312" pitchFamily="49" charset="-122"/>
                <a:ea typeface="楷体_GB2312" pitchFamily="49" charset="-122"/>
              </a:rPr>
              <a:t> </a:t>
            </a:r>
          </a:p>
        </p:txBody>
      </p:sp>
      <p:sp>
        <p:nvSpPr>
          <p:cNvPr id="22"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2</a:t>
            </a:r>
            <a:r>
              <a:rPr kumimoji="0" lang="zh-CN" altLang="en-US" sz="2400" b="0" dirty="0" smtClean="0">
                <a:solidFill>
                  <a:schemeClr val="tx2"/>
                </a:solidFill>
                <a:latin typeface="Arial" charset="0"/>
                <a:ea typeface="华文新魏" pitchFamily="2" charset="-122"/>
              </a:rPr>
              <a:t>反函数</a:t>
            </a:r>
            <a:r>
              <a:rPr kumimoji="0" lang="zh-CN" altLang="en-US" sz="2400" b="0" dirty="0">
                <a:solidFill>
                  <a:schemeClr val="tx2"/>
                </a:solidFill>
                <a:latin typeface="Arial" charset="0"/>
                <a:ea typeface="华文新魏" pitchFamily="2" charset="-122"/>
              </a:rPr>
              <a:t>与复合函数</a:t>
            </a:r>
          </a:p>
          <a:p>
            <a:pPr algn="l"/>
            <a:endParaRPr kumimoji="0" lang="zh-CN" altLang="en-US" sz="2400" b="0" dirty="0">
              <a:solidFill>
                <a:schemeClr val="tx2"/>
              </a:solidFill>
              <a:latin typeface="Arial" charset="0"/>
              <a:ea typeface="华文新魏" pitchFamily="2" charset="-122"/>
            </a:endParaRPr>
          </a:p>
        </p:txBody>
      </p:sp>
      <mc:AlternateContent xmlns:mc="http://schemas.openxmlformats.org/markup-compatibility/2006" xmlns:a14="http://schemas.microsoft.com/office/drawing/2010/main">
        <mc:Choice Requires="a14">
          <p:sp>
            <p:nvSpPr>
              <p:cNvPr id="5" name="文本框 4"/>
              <p:cNvSpPr txBox="1"/>
              <p:nvPr/>
            </p:nvSpPr>
            <p:spPr>
              <a:xfrm>
                <a:off x="2526581" y="2996401"/>
                <a:ext cx="1944216" cy="581378"/>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𝜋</m:t>
                        </m:r>
                      </m:num>
                      <m:den>
                        <m:r>
                          <a:rPr lang="en-US" altLang="zh-CN" sz="2400" b="0" i="1" smtClean="0">
                            <a:latin typeface="Cambria Math" panose="02040503050406030204" pitchFamily="18" charset="0"/>
                          </a:rPr>
                          <m:t>4</m:t>
                        </m:r>
                      </m:den>
                    </m:f>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m:t>
                    </m:r>
                    <m:f>
                      <m:fPr>
                        <m:ctrlPr>
                          <a:rPr lang="en-US" altLang="zh-CN" sz="2400" b="0" i="1">
                            <a:latin typeface="Cambria Math" panose="02040503050406030204" pitchFamily="18" charset="0"/>
                          </a:rPr>
                        </m:ctrlPr>
                      </m:fPr>
                      <m:num>
                        <m:r>
                          <a:rPr lang="zh-CN" altLang="en-US" sz="2400" b="0" i="1">
                            <a:latin typeface="Cambria Math" panose="02040503050406030204" pitchFamily="18" charset="0"/>
                          </a:rPr>
                          <m:t>𝜋</m:t>
                        </m:r>
                      </m:num>
                      <m:den>
                        <m:r>
                          <a:rPr lang="en-US" altLang="zh-CN" sz="2400" b="0" i="1" smtClean="0">
                            <a:latin typeface="Cambria Math" panose="02040503050406030204" pitchFamily="18" charset="0"/>
                          </a:rPr>
                          <m:t>2</m:t>
                        </m:r>
                      </m:den>
                    </m:f>
                  </m:oMath>
                </a14:m>
                <a:r>
                  <a:rPr lang="zh-CN" altLang="en-US" sz="2400" b="0" dirty="0" smtClean="0"/>
                  <a:t> </a:t>
                </a:r>
                <a:r>
                  <a:rPr lang="en-US" altLang="zh-CN" sz="2400" b="0" dirty="0" smtClean="0"/>
                  <a:t>?</a:t>
                </a:r>
                <a:endParaRPr lang="zh-CN" altLang="en-US" sz="2400" b="0" dirty="0"/>
              </a:p>
            </p:txBody>
          </p:sp>
        </mc:Choice>
        <mc:Fallback xmlns="">
          <p:sp>
            <p:nvSpPr>
              <p:cNvPr id="5" name="文本框 4"/>
              <p:cNvSpPr txBox="1">
                <a:spLocks noRot="1" noChangeAspect="1" noMove="1" noResize="1" noEditPoints="1" noAdjustHandles="1" noChangeArrowheads="1" noChangeShapeType="1" noTextEdit="1"/>
              </p:cNvSpPr>
              <p:nvPr/>
            </p:nvSpPr>
            <p:spPr>
              <a:xfrm>
                <a:off x="2526581" y="2996401"/>
                <a:ext cx="1944216" cy="581378"/>
              </a:xfrm>
              <a:prstGeom prst="rect">
                <a:avLst/>
              </a:prstGeom>
              <a:blipFill>
                <a:blip r:embed="rId25"/>
                <a:stretch>
                  <a:fillRect t="-2105" r="-8464" b="-9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467498" y="3835410"/>
                <a:ext cx="175360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6" name="文本框 5"/>
              <p:cNvSpPr txBox="1">
                <a:spLocks noRot="1" noChangeAspect="1" noMove="1" noResize="1" noEditPoints="1" noAdjustHandles="1" noChangeArrowheads="1" noChangeShapeType="1" noTextEdit="1"/>
              </p:cNvSpPr>
              <p:nvPr/>
            </p:nvSpPr>
            <p:spPr>
              <a:xfrm>
                <a:off x="2467498" y="3835410"/>
                <a:ext cx="1753603" cy="400110"/>
              </a:xfrm>
              <a:prstGeom prst="rect">
                <a:avLst/>
              </a:prstGeom>
              <a:blipFill>
                <a:blip r:embed="rId3"/>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2615419" y="4413530"/>
                <a:ext cx="14401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2615419" y="4413530"/>
                <a:ext cx="1440160" cy="400110"/>
              </a:xfrm>
              <a:prstGeom prst="rect">
                <a:avLst/>
              </a:prstGeom>
              <a:blipFill>
                <a:blip r:embed="rId4"/>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2615419" y="5018138"/>
                <a:ext cx="14401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cot</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27" name="文本框 26"/>
              <p:cNvSpPr txBox="1">
                <a:spLocks noRot="1" noChangeAspect="1" noMove="1" noResize="1" noEditPoints="1" noAdjustHandles="1" noChangeArrowheads="1" noChangeShapeType="1" noTextEdit="1"/>
              </p:cNvSpPr>
              <p:nvPr/>
            </p:nvSpPr>
            <p:spPr>
              <a:xfrm>
                <a:off x="2615419" y="5018138"/>
                <a:ext cx="1440160" cy="400110"/>
              </a:xfrm>
              <a:prstGeom prst="rect">
                <a:avLst/>
              </a:prstGeom>
              <a:blipFill>
                <a:blip r:embed="rId5"/>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3790020" y="3837727"/>
                <a:ext cx="33123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66FF"/>
                          </a:solidFill>
                          <a:latin typeface="Cambria Math" panose="02040503050406030204" pitchFamily="18" charset="0"/>
                        </a:rPr>
                        <m:t>0</m:t>
                      </m:r>
                      <m:r>
                        <a:rPr lang="en-US" altLang="zh-CN" b="0" i="1" smtClean="0">
                          <a:solidFill>
                            <a:srgbClr val="0066FF"/>
                          </a:solidFill>
                          <a:latin typeface="Cambria Math" panose="02040503050406030204" pitchFamily="18" charset="0"/>
                          <a:ea typeface="Cambria Math" panose="02040503050406030204" pitchFamily="18" charset="0"/>
                        </a:rPr>
                        <m:t>≤</m:t>
                      </m:r>
                      <m:r>
                        <a:rPr lang="en-US" altLang="zh-CN" b="0" i="1" smtClean="0">
                          <a:solidFill>
                            <a:srgbClr val="0066FF"/>
                          </a:solidFill>
                          <a:latin typeface="Cambria Math" panose="02040503050406030204" pitchFamily="18" charset="0"/>
                        </a:rPr>
                        <m:t>𝑥</m:t>
                      </m:r>
                      <m:r>
                        <a:rPr lang="en-US" altLang="zh-CN" b="0" i="1" smtClean="0">
                          <a:solidFill>
                            <a:srgbClr val="0066FF"/>
                          </a:solidFill>
                          <a:latin typeface="Cambria Math" panose="02040503050406030204" pitchFamily="18" charset="0"/>
                          <a:ea typeface="Cambria Math" panose="02040503050406030204" pitchFamily="18" charset="0"/>
                        </a:rPr>
                        <m:t>≤</m:t>
                      </m:r>
                      <m:r>
                        <a:rPr lang="zh-CN" altLang="en-US" b="0" i="1">
                          <a:solidFill>
                            <a:srgbClr val="0066FF"/>
                          </a:solidFill>
                          <a:latin typeface="Cambria Math" panose="02040503050406030204" pitchFamily="18" charset="0"/>
                        </a:rPr>
                        <m:t>𝜋</m:t>
                      </m:r>
                      <m:r>
                        <a:rPr lang="en-US" altLang="zh-CN" b="0" i="1" smtClean="0">
                          <a:solidFill>
                            <a:srgbClr val="0066FF"/>
                          </a:solidFill>
                          <a:latin typeface="Cambria Math" panose="02040503050406030204" pitchFamily="18" charset="0"/>
                        </a:rPr>
                        <m:t>, −1</m:t>
                      </m:r>
                      <m:r>
                        <a:rPr lang="en-US" altLang="zh-CN" b="0" i="1" smtClean="0">
                          <a:solidFill>
                            <a:srgbClr val="0066FF"/>
                          </a:solidFill>
                          <a:latin typeface="Cambria Math" panose="02040503050406030204" pitchFamily="18" charset="0"/>
                          <a:ea typeface="Cambria Math" panose="02040503050406030204" pitchFamily="18" charset="0"/>
                        </a:rPr>
                        <m:t>≤</m:t>
                      </m:r>
                      <m:r>
                        <a:rPr lang="en-US" altLang="zh-CN" b="0" i="1" smtClean="0">
                          <a:solidFill>
                            <a:srgbClr val="0066FF"/>
                          </a:solidFill>
                          <a:latin typeface="Cambria Math" panose="02040503050406030204" pitchFamily="18" charset="0"/>
                          <a:ea typeface="Cambria Math" panose="02040503050406030204" pitchFamily="18" charset="0"/>
                        </a:rPr>
                        <m:t>𝑦</m:t>
                      </m:r>
                      <m:r>
                        <a:rPr lang="en-US" altLang="zh-CN" b="0" i="1" smtClean="0">
                          <a:solidFill>
                            <a:srgbClr val="0066FF"/>
                          </a:solidFill>
                          <a:latin typeface="Cambria Math" panose="02040503050406030204" pitchFamily="18" charset="0"/>
                          <a:ea typeface="Cambria Math" panose="02040503050406030204" pitchFamily="18" charset="0"/>
                        </a:rPr>
                        <m:t>≤1</m:t>
                      </m:r>
                    </m:oMath>
                  </m:oMathPara>
                </a14:m>
                <a:endParaRPr lang="zh-CN" altLang="en-US" b="0" dirty="0">
                  <a:solidFill>
                    <a:srgbClr val="0066FF"/>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3790020" y="3837727"/>
                <a:ext cx="3312368" cy="400110"/>
              </a:xfrm>
              <a:prstGeom prst="rect">
                <a:avLst/>
              </a:prstGeom>
              <a:blipFill>
                <a:blip r:embed="rId26"/>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4026427" y="5018138"/>
                <a:ext cx="3600400"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66FF"/>
                          </a:solidFill>
                          <a:latin typeface="Cambria Math" panose="02040503050406030204" pitchFamily="18" charset="0"/>
                        </a:rPr>
                        <m:t>0&lt;</m:t>
                      </m:r>
                      <m:r>
                        <a:rPr lang="en-US" altLang="zh-CN" b="0" i="1" smtClean="0">
                          <a:solidFill>
                            <a:srgbClr val="0066FF"/>
                          </a:solidFill>
                          <a:latin typeface="Cambria Math" panose="02040503050406030204" pitchFamily="18" charset="0"/>
                        </a:rPr>
                        <m:t>𝑥</m:t>
                      </m:r>
                      <m:r>
                        <a:rPr lang="en-US" altLang="zh-CN" b="0" i="1" smtClean="0">
                          <a:solidFill>
                            <a:srgbClr val="0066FF"/>
                          </a:solidFill>
                          <a:latin typeface="Cambria Math" panose="02040503050406030204" pitchFamily="18" charset="0"/>
                        </a:rPr>
                        <m:t>&lt;</m:t>
                      </m:r>
                      <m:r>
                        <a:rPr lang="zh-CN" altLang="en-US" b="0" i="1">
                          <a:solidFill>
                            <a:srgbClr val="0066FF"/>
                          </a:solidFill>
                          <a:latin typeface="Cambria Math" panose="02040503050406030204" pitchFamily="18" charset="0"/>
                        </a:rPr>
                        <m:t>𝜋</m:t>
                      </m:r>
                      <m:r>
                        <a:rPr lang="en-US" altLang="zh-CN" b="0" i="1">
                          <a:solidFill>
                            <a:srgbClr val="0066FF"/>
                          </a:solidFill>
                          <a:latin typeface="Cambria Math" panose="02040503050406030204" pitchFamily="18" charset="0"/>
                        </a:rPr>
                        <m:t>−</m:t>
                      </m:r>
                      <m:r>
                        <a:rPr lang="en-US" altLang="zh-CN" b="0" i="1">
                          <a:solidFill>
                            <a:srgbClr val="0066FF"/>
                          </a:solidFill>
                          <a:latin typeface="Cambria Math" panose="02040503050406030204" pitchFamily="18" charset="0"/>
                          <a:ea typeface="Cambria Math" panose="02040503050406030204" pitchFamily="18" charset="0"/>
                        </a:rPr>
                        <m:t>∞≤</m:t>
                      </m:r>
                      <m:r>
                        <a:rPr lang="en-US" altLang="zh-CN" b="0" i="1">
                          <a:solidFill>
                            <a:srgbClr val="0066FF"/>
                          </a:solidFill>
                          <a:latin typeface="Cambria Math" panose="02040503050406030204" pitchFamily="18" charset="0"/>
                          <a:ea typeface="Cambria Math" panose="02040503050406030204" pitchFamily="18" charset="0"/>
                        </a:rPr>
                        <m:t>𝑦</m:t>
                      </m:r>
                      <m:r>
                        <a:rPr lang="en-US" altLang="zh-CN" b="0" i="1">
                          <a:solidFill>
                            <a:srgbClr val="0066FF"/>
                          </a:solidFill>
                          <a:latin typeface="Cambria Math" panose="02040503050406030204" pitchFamily="18" charset="0"/>
                          <a:ea typeface="Cambria Math" panose="02040503050406030204" pitchFamily="18" charset="0"/>
                        </a:rPr>
                        <m:t>≤∞</m:t>
                      </m:r>
                    </m:oMath>
                  </m:oMathPara>
                </a14:m>
                <a:endParaRPr lang="zh-CN" altLang="en-US" b="0" dirty="0">
                  <a:solidFill>
                    <a:srgbClr val="0066FF"/>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026427" y="5018138"/>
                <a:ext cx="3600400" cy="400110"/>
              </a:xfrm>
              <a:prstGeom prst="rect">
                <a:avLst/>
              </a:prstGeom>
              <a:blipFill>
                <a:blip r:embed="rId27"/>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3696948" y="4330419"/>
                <a:ext cx="3744416" cy="6198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66FF"/>
                          </a:solidFill>
                          <a:latin typeface="Cambria Math" panose="02040503050406030204" pitchFamily="18" charset="0"/>
                        </a:rPr>
                        <m:t>−</m:t>
                      </m:r>
                      <m:f>
                        <m:fPr>
                          <m:ctrlPr>
                            <a:rPr lang="en-US" altLang="zh-CN" b="0" i="1" smtClean="0">
                              <a:solidFill>
                                <a:srgbClr val="0066FF"/>
                              </a:solidFill>
                              <a:latin typeface="Cambria Math" panose="02040503050406030204" pitchFamily="18" charset="0"/>
                            </a:rPr>
                          </m:ctrlPr>
                        </m:fPr>
                        <m:num>
                          <m:r>
                            <a:rPr lang="zh-CN" altLang="en-US" b="0" i="1" smtClean="0">
                              <a:solidFill>
                                <a:srgbClr val="0066FF"/>
                              </a:solidFill>
                              <a:latin typeface="Cambria Math" panose="02040503050406030204" pitchFamily="18" charset="0"/>
                            </a:rPr>
                            <m:t>𝜋</m:t>
                          </m:r>
                        </m:num>
                        <m:den>
                          <m:r>
                            <a:rPr lang="en-US" altLang="zh-CN" b="0" i="1" smtClean="0">
                              <a:solidFill>
                                <a:srgbClr val="0066FF"/>
                              </a:solidFill>
                              <a:latin typeface="Cambria Math" panose="02040503050406030204" pitchFamily="18" charset="0"/>
                            </a:rPr>
                            <m:t>2</m:t>
                          </m:r>
                        </m:den>
                      </m:f>
                      <m:r>
                        <a:rPr lang="en-US" altLang="zh-CN" b="0" i="1" smtClean="0">
                          <a:solidFill>
                            <a:srgbClr val="0066FF"/>
                          </a:solidFill>
                          <a:latin typeface="Cambria Math" panose="02040503050406030204" pitchFamily="18" charset="0"/>
                        </a:rPr>
                        <m:t>&lt;</m:t>
                      </m:r>
                      <m:r>
                        <a:rPr lang="en-US" altLang="zh-CN" b="0" i="1" smtClean="0">
                          <a:solidFill>
                            <a:srgbClr val="0066FF"/>
                          </a:solidFill>
                          <a:latin typeface="Cambria Math" panose="02040503050406030204" pitchFamily="18" charset="0"/>
                        </a:rPr>
                        <m:t>𝑥</m:t>
                      </m:r>
                      <m:r>
                        <a:rPr lang="en-US" altLang="zh-CN" b="0" i="1" smtClean="0">
                          <a:solidFill>
                            <a:srgbClr val="0066FF"/>
                          </a:solidFill>
                          <a:latin typeface="Cambria Math" panose="02040503050406030204" pitchFamily="18" charset="0"/>
                        </a:rPr>
                        <m:t>&lt;</m:t>
                      </m:r>
                      <m:f>
                        <m:fPr>
                          <m:ctrlPr>
                            <a:rPr lang="en-US" altLang="zh-CN" b="0" i="1">
                              <a:solidFill>
                                <a:srgbClr val="0066FF"/>
                              </a:solidFill>
                              <a:latin typeface="Cambria Math" panose="02040503050406030204" pitchFamily="18" charset="0"/>
                            </a:rPr>
                          </m:ctrlPr>
                        </m:fPr>
                        <m:num>
                          <m:r>
                            <a:rPr lang="zh-CN" altLang="en-US" b="0" i="1">
                              <a:solidFill>
                                <a:srgbClr val="0066FF"/>
                              </a:solidFill>
                              <a:latin typeface="Cambria Math" panose="02040503050406030204" pitchFamily="18" charset="0"/>
                            </a:rPr>
                            <m:t>𝜋</m:t>
                          </m:r>
                        </m:num>
                        <m:den>
                          <m:r>
                            <a:rPr lang="en-US" altLang="zh-CN" b="0" i="1" smtClean="0">
                              <a:solidFill>
                                <a:srgbClr val="0066FF"/>
                              </a:solidFill>
                              <a:latin typeface="Cambria Math" panose="02040503050406030204" pitchFamily="18" charset="0"/>
                            </a:rPr>
                            <m:t>2</m:t>
                          </m:r>
                        </m:den>
                      </m:f>
                      <m:r>
                        <a:rPr lang="en-US" altLang="zh-CN" b="0" i="1">
                          <a:solidFill>
                            <a:srgbClr val="0066FF"/>
                          </a:solidFill>
                          <a:latin typeface="Cambria Math" panose="02040503050406030204" pitchFamily="18" charset="0"/>
                        </a:rPr>
                        <m:t>, −</m:t>
                      </m:r>
                      <m:r>
                        <a:rPr lang="en-US" altLang="zh-CN" b="0" i="1" smtClean="0">
                          <a:solidFill>
                            <a:srgbClr val="0066FF"/>
                          </a:solidFill>
                          <a:latin typeface="Cambria Math" panose="02040503050406030204" pitchFamily="18" charset="0"/>
                          <a:ea typeface="Cambria Math" panose="02040503050406030204" pitchFamily="18" charset="0"/>
                        </a:rPr>
                        <m:t>∞</m:t>
                      </m:r>
                      <m:r>
                        <a:rPr lang="en-US" altLang="zh-CN" b="0" i="1">
                          <a:solidFill>
                            <a:srgbClr val="0066FF"/>
                          </a:solidFill>
                          <a:latin typeface="Cambria Math" panose="02040503050406030204" pitchFamily="18" charset="0"/>
                          <a:ea typeface="Cambria Math" panose="02040503050406030204" pitchFamily="18" charset="0"/>
                        </a:rPr>
                        <m:t>≤</m:t>
                      </m:r>
                      <m:r>
                        <a:rPr lang="en-US" altLang="zh-CN" b="0" i="1">
                          <a:solidFill>
                            <a:srgbClr val="0066FF"/>
                          </a:solidFill>
                          <a:latin typeface="Cambria Math" panose="02040503050406030204" pitchFamily="18" charset="0"/>
                          <a:ea typeface="Cambria Math" panose="02040503050406030204" pitchFamily="18" charset="0"/>
                        </a:rPr>
                        <m:t>𝑦</m:t>
                      </m:r>
                      <m:r>
                        <a:rPr lang="en-US" altLang="zh-CN" b="0" i="1">
                          <a:solidFill>
                            <a:srgbClr val="0066FF"/>
                          </a:solidFill>
                          <a:latin typeface="Cambria Math" panose="02040503050406030204" pitchFamily="18" charset="0"/>
                          <a:ea typeface="Cambria Math" panose="02040503050406030204" pitchFamily="18" charset="0"/>
                        </a:rPr>
                        <m:t>≤∞</m:t>
                      </m:r>
                    </m:oMath>
                  </m:oMathPara>
                </a14:m>
                <a:endParaRPr lang="zh-CN" altLang="en-US" b="0" dirty="0">
                  <a:solidFill>
                    <a:srgbClr val="0066FF"/>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3696948" y="4330419"/>
                <a:ext cx="3744416" cy="61985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102388" y="3838271"/>
                <a:ext cx="167940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arccos</m:t>
                          </m:r>
                        </m:fName>
                        <m:e>
                          <m:r>
                            <a:rPr lang="en-US" altLang="zh-CN" b="0" i="1" smtClean="0">
                              <a:solidFill>
                                <a:srgbClr val="FF0000"/>
                              </a:solidFill>
                              <a:latin typeface="Cambria Math" panose="02040503050406030204" pitchFamily="18" charset="0"/>
                            </a:rPr>
                            <m:t>𝑦</m:t>
                          </m:r>
                        </m:e>
                      </m:func>
                    </m:oMath>
                  </m:oMathPara>
                </a14:m>
                <a:endParaRPr lang="zh-CN" altLang="en-US" b="0" i="1" dirty="0">
                  <a:solidFill>
                    <a:srgbClr val="FF0000"/>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7102388" y="3838271"/>
                <a:ext cx="1679408" cy="400110"/>
              </a:xfrm>
              <a:prstGeom prst="rect">
                <a:avLst/>
              </a:prstGeom>
              <a:blipFill>
                <a:blip r:embed="rId29"/>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7110976" y="4411538"/>
                <a:ext cx="167940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arctan</m:t>
                          </m:r>
                        </m:fName>
                        <m:e>
                          <m:r>
                            <a:rPr lang="en-US" altLang="zh-CN" b="0" i="1" smtClean="0">
                              <a:solidFill>
                                <a:srgbClr val="FF0000"/>
                              </a:solidFill>
                              <a:latin typeface="Cambria Math" panose="02040503050406030204" pitchFamily="18" charset="0"/>
                            </a:rPr>
                            <m:t>𝑦</m:t>
                          </m:r>
                        </m:e>
                      </m:func>
                    </m:oMath>
                  </m:oMathPara>
                </a14:m>
                <a:endParaRPr lang="zh-CN" altLang="en-US" b="0" dirty="0">
                  <a:solidFill>
                    <a:srgbClr val="FF000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110976" y="4411538"/>
                <a:ext cx="1679408" cy="400110"/>
              </a:xfrm>
              <a:prstGeom prst="rect">
                <a:avLst/>
              </a:prstGeom>
              <a:blipFill>
                <a:blip r:embed="rId30"/>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7074972" y="5052482"/>
                <a:ext cx="17514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arccot</m:t>
                          </m:r>
                        </m:fName>
                        <m:e>
                          <m:r>
                            <a:rPr lang="en-US" altLang="zh-CN" b="0" i="1" smtClean="0">
                              <a:solidFill>
                                <a:srgbClr val="FF0000"/>
                              </a:solidFill>
                              <a:latin typeface="Cambria Math" panose="02040503050406030204" pitchFamily="18" charset="0"/>
                            </a:rPr>
                            <m:t>𝑦</m:t>
                          </m:r>
                        </m:e>
                      </m:func>
                    </m:oMath>
                  </m:oMathPara>
                </a14:m>
                <a:endParaRPr lang="zh-CN" altLang="en-US" b="0" dirty="0">
                  <a:solidFill>
                    <a:srgbClr val="FF0000"/>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7074972" y="5052482"/>
                <a:ext cx="1751416" cy="400110"/>
              </a:xfrm>
              <a:prstGeom prst="rect">
                <a:avLst/>
              </a:prstGeom>
              <a:blipFill>
                <a:blip r:embed="rId31"/>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9711927" y="3841844"/>
                <a:ext cx="181366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arccos</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9711927" y="3841844"/>
                <a:ext cx="1813669" cy="400110"/>
              </a:xfrm>
              <a:prstGeom prst="rect">
                <a:avLst/>
              </a:prstGeom>
              <a:blipFill>
                <a:blip r:embed="rId12"/>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9771459" y="4414518"/>
                <a:ext cx="17073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arctan</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9771459" y="4414518"/>
                <a:ext cx="1707381" cy="400110"/>
              </a:xfrm>
              <a:prstGeom prst="rect">
                <a:avLst/>
              </a:prstGeom>
              <a:blipFill>
                <a:blip r:embed="rId13"/>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9711926" y="5052482"/>
                <a:ext cx="18136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arccot</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36" name="文本框 35"/>
              <p:cNvSpPr txBox="1">
                <a:spLocks noRot="1" noChangeAspect="1" noMove="1" noResize="1" noEditPoints="1" noAdjustHandles="1" noChangeArrowheads="1" noChangeShapeType="1" noTextEdit="1"/>
              </p:cNvSpPr>
              <p:nvPr/>
            </p:nvSpPr>
            <p:spPr>
              <a:xfrm>
                <a:off x="9711926" y="5052482"/>
                <a:ext cx="1813670" cy="400110"/>
              </a:xfrm>
              <a:prstGeom prst="rect">
                <a:avLst/>
              </a:prstGeom>
              <a:blipFill>
                <a:blip r:embed="rId14"/>
                <a:stretch>
                  <a:fillRect b="-9231"/>
                </a:stretch>
              </a:blipFill>
            </p:spPr>
            <p:txBody>
              <a:bodyPr/>
              <a:lstStyle/>
              <a:p>
                <a:r>
                  <a:rPr lang="zh-CN" altLang="en-US">
                    <a:noFill/>
                  </a:rPr>
                  <a:t> </a:t>
                </a:r>
              </a:p>
            </p:txBody>
          </p:sp>
        </mc:Fallback>
      </mc:AlternateContent>
      <p:sp>
        <p:nvSpPr>
          <p:cNvPr id="7" name="文本框 6"/>
          <p:cNvSpPr txBox="1"/>
          <p:nvPr/>
        </p:nvSpPr>
        <p:spPr>
          <a:xfrm>
            <a:off x="655357" y="3314059"/>
            <a:ext cx="1248371" cy="2246769"/>
          </a:xfrm>
          <a:prstGeom prst="rect">
            <a:avLst/>
          </a:prstGeom>
          <a:noFill/>
        </p:spPr>
        <p:txBody>
          <a:bodyPr wrap="square" rtlCol="0">
            <a:spAutoFit/>
          </a:bodyPr>
          <a:lstStyle/>
          <a:p>
            <a:r>
              <a:rPr lang="zh-CN" altLang="en-US" dirty="0" smtClean="0">
                <a:solidFill>
                  <a:srgbClr val="FF0000"/>
                </a:solidFill>
              </a:rPr>
              <a:t>思考：</a:t>
            </a:r>
            <a:endParaRPr lang="en-US" altLang="zh-CN" dirty="0" smtClean="0">
              <a:solidFill>
                <a:srgbClr val="FF0000"/>
              </a:solidFill>
            </a:endParaRPr>
          </a:p>
          <a:p>
            <a:r>
              <a:rPr lang="zh-CN" altLang="en-US" dirty="0" smtClean="0">
                <a:solidFill>
                  <a:srgbClr val="0066FF"/>
                </a:solidFill>
              </a:rPr>
              <a:t>原函数与反函数在同一坐标系下的图形关系是怎样的？</a:t>
            </a:r>
            <a:endParaRPr lang="zh-CN" altLang="en-US" dirty="0">
              <a:solidFill>
                <a:srgbClr val="0066FF"/>
              </a:solidFill>
            </a:endParaRPr>
          </a:p>
        </p:txBody>
      </p:sp>
      <mc:AlternateContent xmlns:mc="http://schemas.openxmlformats.org/markup-compatibility/2006" xmlns:a14="http://schemas.microsoft.com/office/drawing/2010/main">
        <mc:Choice Requires="a14">
          <p:sp>
            <p:nvSpPr>
              <p:cNvPr id="37" name="文本框 36"/>
              <p:cNvSpPr txBox="1"/>
              <p:nvPr/>
            </p:nvSpPr>
            <p:spPr>
              <a:xfrm>
                <a:off x="2648058" y="2261435"/>
                <a:ext cx="14401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a:latin typeface="Cambria Math" panose="02040503050406030204" pitchFamily="18" charset="0"/>
                            </a:rPr>
                            <m:t>𝑥</m:t>
                          </m:r>
                          <m:r>
                            <m:rPr>
                              <m:nor/>
                            </m:rPr>
                            <a:rPr lang="zh-CN" altLang="en-US" sz="2400" b="0" dirty="0"/>
                            <m:t> </m:t>
                          </m:r>
                        </m:e>
                      </m:func>
                    </m:oMath>
                  </m:oMathPara>
                </a14:m>
                <a:endParaRPr lang="zh-CN" altLang="en-US" sz="2400" b="0" dirty="0"/>
              </a:p>
            </p:txBody>
          </p:sp>
        </mc:Choice>
        <mc:Fallback xmlns="">
          <p:sp>
            <p:nvSpPr>
              <p:cNvPr id="37" name="文本框 36"/>
              <p:cNvSpPr txBox="1">
                <a:spLocks noRot="1" noChangeAspect="1" noMove="1" noResize="1" noEditPoints="1" noAdjustHandles="1" noChangeArrowheads="1" noChangeShapeType="1" noTextEdit="1"/>
              </p:cNvSpPr>
              <p:nvPr/>
            </p:nvSpPr>
            <p:spPr>
              <a:xfrm>
                <a:off x="2648058" y="2261435"/>
                <a:ext cx="1440160" cy="461665"/>
              </a:xfrm>
              <a:prstGeom prst="rect">
                <a:avLst/>
              </a:prstGeom>
              <a:blipFill>
                <a:blip r:embed="rId15"/>
                <a:stretch>
                  <a:fillRect l="-3376"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4055579" y="2161614"/>
                <a:ext cx="1966689" cy="7199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f>
                        <m:fPr>
                          <m:ctrlPr>
                            <a:rPr lang="en-US" altLang="zh-CN" sz="2400" b="0" i="1">
                              <a:latin typeface="Cambria Math" panose="02040503050406030204" pitchFamily="18" charset="0"/>
                            </a:rPr>
                          </m:ctrlPr>
                        </m:fPr>
                        <m:num>
                          <m:r>
                            <a:rPr lang="zh-CN" altLang="en-US" sz="2400" b="0" i="1">
                              <a:latin typeface="Cambria Math" panose="02040503050406030204" pitchFamily="18" charset="0"/>
                            </a:rPr>
                            <m:t>𝜋</m:t>
                          </m:r>
                        </m:num>
                        <m:den>
                          <m:r>
                            <a:rPr lang="en-US" altLang="zh-CN" sz="2400" b="0" i="1">
                              <a:latin typeface="Cambria Math" panose="02040503050406030204" pitchFamily="18" charset="0"/>
                            </a:rPr>
                            <m:t>2</m:t>
                          </m:r>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zh-CN" altLang="en-US" sz="2400" b="0" i="1">
                              <a:latin typeface="Cambria Math" panose="02040503050406030204" pitchFamily="18" charset="0"/>
                            </a:rPr>
                            <m:t>𝜋</m:t>
                          </m:r>
                        </m:num>
                        <m:den>
                          <m:r>
                            <a:rPr lang="en-US" altLang="zh-CN" sz="2400" b="0" i="1" smtClean="0">
                              <a:latin typeface="Cambria Math" panose="02040503050406030204" pitchFamily="18" charset="0"/>
                              <a:ea typeface="Cambria Math" panose="02040503050406030204" pitchFamily="18" charset="0"/>
                            </a:rPr>
                            <m:t>2</m:t>
                          </m:r>
                        </m:den>
                      </m:f>
                    </m:oMath>
                  </m:oMathPara>
                </a14:m>
                <a:endParaRPr lang="zh-CN" altLang="en-US" sz="2400" b="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4055579" y="2161614"/>
                <a:ext cx="1966689" cy="71994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748129" y="3114004"/>
                <a:ext cx="139615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0&lt;</m:t>
                      </m:r>
                      <m:r>
                        <a:rPr lang="en-US" altLang="zh-CN" b="0" i="1">
                          <a:latin typeface="Cambria Math" panose="02040503050406030204" pitchFamily="18" charset="0"/>
                        </a:rPr>
                        <m:t>𝑥</m:t>
                      </m:r>
                      <m:r>
                        <a:rPr lang="en-US" altLang="zh-CN" b="0" i="1">
                          <a:latin typeface="Cambria Math" panose="02040503050406030204" pitchFamily="18" charset="0"/>
                        </a:rPr>
                        <m:t>&lt;</m:t>
                      </m:r>
                      <m:r>
                        <a:rPr lang="zh-CN" altLang="en-US" b="0" i="1">
                          <a:latin typeface="Cambria Math" panose="02040503050406030204" pitchFamily="18" charset="0"/>
                        </a:rPr>
                        <m:t>𝜋</m:t>
                      </m:r>
                    </m:oMath>
                  </m:oMathPara>
                </a14:m>
                <a:endParaRPr lang="zh-CN" altLang="en-US" b="0" dirty="0"/>
              </a:p>
            </p:txBody>
          </p:sp>
        </mc:Choice>
        <mc:Fallback xmlns="">
          <p:sp>
            <p:nvSpPr>
              <p:cNvPr id="3" name="矩形 2"/>
              <p:cNvSpPr>
                <a:spLocks noRot="1" noChangeAspect="1" noMove="1" noResize="1" noEditPoints="1" noAdjustHandles="1" noChangeArrowheads="1" noChangeShapeType="1" noTextEdit="1"/>
              </p:cNvSpPr>
              <p:nvPr/>
            </p:nvSpPr>
            <p:spPr>
              <a:xfrm>
                <a:off x="4748129" y="3114004"/>
                <a:ext cx="1396151" cy="40011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6040488" y="2312719"/>
                <a:ext cx="178775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arcsin</m:t>
                          </m:r>
                        </m:fName>
                        <m:e>
                          <m:r>
                            <a:rPr lang="en-US" altLang="zh-CN" sz="2400" b="0" i="1" smtClean="0">
                              <a:latin typeface="Cambria Math" panose="02040503050406030204" pitchFamily="18" charset="0"/>
                            </a:rPr>
                            <m:t>𝑦</m:t>
                          </m:r>
                        </m:e>
                      </m:func>
                    </m:oMath>
                  </m:oMathPara>
                </a14:m>
                <a:endParaRPr lang="zh-CN" altLang="en-US" sz="2400" b="0" i="1" dirty="0"/>
              </a:p>
            </p:txBody>
          </p:sp>
        </mc:Choice>
        <mc:Fallback xmlns="">
          <p:sp>
            <p:nvSpPr>
              <p:cNvPr id="39" name="文本框 38"/>
              <p:cNvSpPr txBox="1">
                <a:spLocks noRot="1" noChangeAspect="1" noMove="1" noResize="1" noEditPoints="1" noAdjustHandles="1" noChangeArrowheads="1" noChangeShapeType="1" noTextEdit="1"/>
              </p:cNvSpPr>
              <p:nvPr/>
            </p:nvSpPr>
            <p:spPr>
              <a:xfrm>
                <a:off x="6040488" y="2312719"/>
                <a:ext cx="1787756" cy="461665"/>
              </a:xfrm>
              <a:prstGeom prst="rect">
                <a:avLst/>
              </a:prstGeom>
              <a:blipFill>
                <a:blip r:embed="rId18"/>
                <a:stretch>
                  <a:fillRect l="-1024"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8299977" y="1530680"/>
                <a:ext cx="17877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arcsin</m:t>
                          </m:r>
                        </m:fName>
                        <m:e>
                          <m:r>
                            <a:rPr lang="en-US" altLang="zh-CN" b="0" i="1" smtClean="0">
                              <a:latin typeface="Cambria Math" panose="02040503050406030204" pitchFamily="18" charset="0"/>
                            </a:rPr>
                            <m:t>𝑦</m:t>
                          </m:r>
                        </m:e>
                      </m:func>
                    </m:oMath>
                  </m:oMathPara>
                </a14:m>
                <a:endParaRPr lang="zh-CN" altLang="en-US" b="0" i="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8299977" y="1530680"/>
                <a:ext cx="1787756" cy="400110"/>
              </a:xfrm>
              <a:prstGeom prst="rect">
                <a:avLst/>
              </a:prstGeom>
              <a:blipFill>
                <a:blip r:embed="rId32"/>
                <a:stretch>
                  <a:fillRect b="-9091"/>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arn(inVertical)">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anim calcmode="lin" valueType="num">
                                      <p:cBhvr>
                                        <p:cTn id="63" dur="1000" fill="hold"/>
                                        <p:tgtEl>
                                          <p:spTgt spid="28"/>
                                        </p:tgtEl>
                                        <p:attrNameLst>
                                          <p:attrName>ppt_x</p:attrName>
                                        </p:attrNameLst>
                                      </p:cBhvr>
                                      <p:tavLst>
                                        <p:tav tm="0">
                                          <p:val>
                                            <p:strVal val="#ppt_x"/>
                                          </p:val>
                                        </p:tav>
                                        <p:tav tm="100000">
                                          <p:val>
                                            <p:strVal val="#ppt_x"/>
                                          </p:val>
                                        </p:tav>
                                      </p:tavLst>
                                    </p:anim>
                                    <p:anim calcmode="lin" valueType="num">
                                      <p:cBhvr>
                                        <p:cTn id="64" dur="1000" fill="hold"/>
                                        <p:tgtEl>
                                          <p:spTgt spid="2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1000"/>
                                        <p:tgtEl>
                                          <p:spTgt spid="30"/>
                                        </p:tgtEl>
                                      </p:cBhvr>
                                    </p:animEffect>
                                    <p:anim calcmode="lin" valueType="num">
                                      <p:cBhvr>
                                        <p:cTn id="73" dur="1000" fill="hold"/>
                                        <p:tgtEl>
                                          <p:spTgt spid="30"/>
                                        </p:tgtEl>
                                        <p:attrNameLst>
                                          <p:attrName>ppt_x</p:attrName>
                                        </p:attrNameLst>
                                      </p:cBhvr>
                                      <p:tavLst>
                                        <p:tav tm="0">
                                          <p:val>
                                            <p:strVal val="#ppt_x"/>
                                          </p:val>
                                        </p:tav>
                                        <p:tav tm="100000">
                                          <p:val>
                                            <p:strVal val="#ppt_x"/>
                                          </p:val>
                                        </p:tav>
                                      </p:tavLst>
                                    </p:anim>
                                    <p:anim calcmode="lin" valueType="num">
                                      <p:cBhvr>
                                        <p:cTn id="74" dur="1000" fill="hold"/>
                                        <p:tgtEl>
                                          <p:spTgt spid="3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1000"/>
                                        <p:tgtEl>
                                          <p:spTgt spid="31"/>
                                        </p:tgtEl>
                                      </p:cBhvr>
                                    </p:animEffect>
                                    <p:anim calcmode="lin" valueType="num">
                                      <p:cBhvr>
                                        <p:cTn id="78" dur="1000" fill="hold"/>
                                        <p:tgtEl>
                                          <p:spTgt spid="31"/>
                                        </p:tgtEl>
                                        <p:attrNameLst>
                                          <p:attrName>ppt_x</p:attrName>
                                        </p:attrNameLst>
                                      </p:cBhvr>
                                      <p:tavLst>
                                        <p:tav tm="0">
                                          <p:val>
                                            <p:strVal val="#ppt_x"/>
                                          </p:val>
                                        </p:tav>
                                        <p:tav tm="100000">
                                          <p:val>
                                            <p:strVal val="#ppt_x"/>
                                          </p:val>
                                        </p:tav>
                                      </p:tavLst>
                                    </p:anim>
                                    <p:anim calcmode="lin" valueType="num">
                                      <p:cBhvr>
                                        <p:cTn id="79" dur="1000" fill="hold"/>
                                        <p:tgtEl>
                                          <p:spTgt spid="3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1000"/>
                                        <p:tgtEl>
                                          <p:spTgt spid="32"/>
                                        </p:tgtEl>
                                      </p:cBhvr>
                                    </p:animEffect>
                                    <p:anim calcmode="lin" valueType="num">
                                      <p:cBhvr>
                                        <p:cTn id="83" dur="1000" fill="hold"/>
                                        <p:tgtEl>
                                          <p:spTgt spid="32"/>
                                        </p:tgtEl>
                                        <p:attrNameLst>
                                          <p:attrName>ppt_x</p:attrName>
                                        </p:attrNameLst>
                                      </p:cBhvr>
                                      <p:tavLst>
                                        <p:tav tm="0">
                                          <p:val>
                                            <p:strVal val="#ppt_x"/>
                                          </p:val>
                                        </p:tav>
                                        <p:tav tm="100000">
                                          <p:val>
                                            <p:strVal val="#ppt_x"/>
                                          </p:val>
                                        </p:tav>
                                      </p:tavLst>
                                    </p:anim>
                                    <p:anim calcmode="lin" valueType="num">
                                      <p:cBhvr>
                                        <p:cTn id="84" dur="1000" fill="hold"/>
                                        <p:tgtEl>
                                          <p:spTgt spid="3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1000"/>
                                        <p:tgtEl>
                                          <p:spTgt spid="33"/>
                                        </p:tgtEl>
                                      </p:cBhvr>
                                    </p:animEffect>
                                    <p:anim calcmode="lin" valueType="num">
                                      <p:cBhvr>
                                        <p:cTn id="88" dur="1000" fill="hold"/>
                                        <p:tgtEl>
                                          <p:spTgt spid="33"/>
                                        </p:tgtEl>
                                        <p:attrNameLst>
                                          <p:attrName>ppt_x</p:attrName>
                                        </p:attrNameLst>
                                      </p:cBhvr>
                                      <p:tavLst>
                                        <p:tav tm="0">
                                          <p:val>
                                            <p:strVal val="#ppt_x"/>
                                          </p:val>
                                        </p:tav>
                                        <p:tav tm="100000">
                                          <p:val>
                                            <p:strVal val="#ppt_x"/>
                                          </p:val>
                                        </p:tav>
                                      </p:tavLst>
                                    </p:anim>
                                    <p:anim calcmode="lin" valueType="num">
                                      <p:cBhvr>
                                        <p:cTn id="89" dur="1000" fill="hold"/>
                                        <p:tgtEl>
                                          <p:spTgt spid="3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1000"/>
                                        <p:tgtEl>
                                          <p:spTgt spid="34"/>
                                        </p:tgtEl>
                                      </p:cBhvr>
                                    </p:animEffect>
                                    <p:anim calcmode="lin" valueType="num">
                                      <p:cBhvr>
                                        <p:cTn id="93" dur="1000" fill="hold"/>
                                        <p:tgtEl>
                                          <p:spTgt spid="34"/>
                                        </p:tgtEl>
                                        <p:attrNameLst>
                                          <p:attrName>ppt_x</p:attrName>
                                        </p:attrNameLst>
                                      </p:cBhvr>
                                      <p:tavLst>
                                        <p:tav tm="0">
                                          <p:val>
                                            <p:strVal val="#ppt_x"/>
                                          </p:val>
                                        </p:tav>
                                        <p:tav tm="100000">
                                          <p:val>
                                            <p:strVal val="#ppt_x"/>
                                          </p:val>
                                        </p:tav>
                                      </p:tavLst>
                                    </p:anim>
                                    <p:anim calcmode="lin" valueType="num">
                                      <p:cBhvr>
                                        <p:cTn id="94" dur="1000" fill="hold"/>
                                        <p:tgtEl>
                                          <p:spTgt spid="3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1000"/>
                                        <p:tgtEl>
                                          <p:spTgt spid="35"/>
                                        </p:tgtEl>
                                      </p:cBhvr>
                                    </p:animEffect>
                                    <p:anim calcmode="lin" valueType="num">
                                      <p:cBhvr>
                                        <p:cTn id="98" dur="1000" fill="hold"/>
                                        <p:tgtEl>
                                          <p:spTgt spid="35"/>
                                        </p:tgtEl>
                                        <p:attrNameLst>
                                          <p:attrName>ppt_x</p:attrName>
                                        </p:attrNameLst>
                                      </p:cBhvr>
                                      <p:tavLst>
                                        <p:tav tm="0">
                                          <p:val>
                                            <p:strVal val="#ppt_x"/>
                                          </p:val>
                                        </p:tav>
                                        <p:tav tm="100000">
                                          <p:val>
                                            <p:strVal val="#ppt_x"/>
                                          </p:val>
                                        </p:tav>
                                      </p:tavLst>
                                    </p:anim>
                                    <p:anim calcmode="lin" valueType="num">
                                      <p:cBhvr>
                                        <p:cTn id="99" dur="1000" fill="hold"/>
                                        <p:tgtEl>
                                          <p:spTgt spid="3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1000"/>
                                        <p:tgtEl>
                                          <p:spTgt spid="36"/>
                                        </p:tgtEl>
                                      </p:cBhvr>
                                    </p:animEffect>
                                    <p:anim calcmode="lin" valueType="num">
                                      <p:cBhvr>
                                        <p:cTn id="103" dur="1000" fill="hold"/>
                                        <p:tgtEl>
                                          <p:spTgt spid="36"/>
                                        </p:tgtEl>
                                        <p:attrNameLst>
                                          <p:attrName>ppt_x</p:attrName>
                                        </p:attrNameLst>
                                      </p:cBhvr>
                                      <p:tavLst>
                                        <p:tav tm="0">
                                          <p:val>
                                            <p:strVal val="#ppt_x"/>
                                          </p:val>
                                        </p:tav>
                                        <p:tav tm="100000">
                                          <p:val>
                                            <p:strVal val="#ppt_x"/>
                                          </p:val>
                                        </p:tav>
                                      </p:tavLst>
                                    </p:anim>
                                    <p:anim calcmode="lin" valueType="num">
                                      <p:cBhvr>
                                        <p:cTn id="10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6" grpId="0"/>
      <p:bldP spid="27" grpId="0"/>
      <p:bldP spid="28" grpId="0"/>
      <p:bldP spid="29" grpId="0"/>
      <p:bldP spid="30" grpId="0"/>
      <p:bldP spid="31" grpId="0"/>
      <p:bldP spid="32" grpId="0"/>
      <p:bldP spid="33" grpId="0"/>
      <p:bldP spid="34" grpId="0"/>
      <p:bldP spid="35" grpId="0"/>
      <p:bldP spid="36" grpId="0"/>
      <p:bldP spid="7" grpId="0"/>
      <p:bldP spid="37" grpId="0"/>
      <p:bldP spid="38" grpId="0"/>
      <p:bldP spid="3" grpId="0"/>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gn="l"/>
                <a:r>
                  <a:rPr lang="zh-CN" altLang="en-US" sz="2800" dirty="0" smtClean="0"/>
                  <a:t>函数</a:t>
                </a:r>
                <a14:m>
                  <m:oMath xmlns:m="http://schemas.openxmlformats.org/officeDocument/2006/math">
                    <m:r>
                      <a:rPr lang="en-US" altLang="zh-CN" sz="2800" i="1" smtClean="0">
                        <a:latin typeface="Cambria Math" panose="02040503050406030204" pitchFamily="18" charset="0"/>
                      </a:rPr>
                      <m:t>𝒚</m:t>
                    </m:r>
                    <m:r>
                      <a:rPr lang="en-US" altLang="zh-CN" sz="2800" i="1" smtClean="0">
                        <a:latin typeface="Cambria Math" panose="02040503050406030204" pitchFamily="18" charset="0"/>
                      </a:rPr>
                      <m:t>=</m:t>
                    </m:r>
                    <m:r>
                      <a:rPr lang="en-US" altLang="zh-CN" sz="2800" b="1" i="1" smtClean="0">
                        <a:latin typeface="Cambria Math" panose="02040503050406030204" pitchFamily="18" charset="0"/>
                      </a:rPr>
                      <m:t>𝒍𝒏</m:t>
                    </m:r>
                    <m:r>
                      <a:rPr lang="en-US" altLang="zh-CN" sz="2800" i="1">
                        <a:latin typeface="Cambria Math" panose="02040503050406030204" pitchFamily="18" charset="0"/>
                      </a:rPr>
                      <m:t>𝒙</m:t>
                    </m:r>
                    <m:r>
                      <a:rPr lang="en-US" altLang="zh-CN" sz="2800" b="1" i="0" smtClean="0">
                        <a:latin typeface="Cambria Math" panose="02040503050406030204" pitchFamily="18" charset="0"/>
                      </a:rPr>
                      <m:t>, </m:t>
                    </m:r>
                    <m:r>
                      <a:rPr lang="en-US" altLang="zh-CN" sz="2800" b="1" i="1" smtClean="0">
                        <a:latin typeface="Cambria Math" panose="02040503050406030204" pitchFamily="18" charset="0"/>
                      </a:rPr>
                      <m:t>𝒙</m:t>
                    </m:r>
                    <m:r>
                      <a:rPr lang="en-US" altLang="zh-CN" sz="2800" b="1" i="0" smtClean="0">
                        <a:latin typeface="Cambria Math" panose="02040503050406030204" pitchFamily="18" charset="0"/>
                      </a:rPr>
                      <m:t>&gt;</m:t>
                    </m:r>
                    <m:r>
                      <a:rPr lang="en-US" altLang="zh-CN" sz="2800" b="1" i="0" smtClean="0">
                        <a:latin typeface="Cambria Math" panose="02040503050406030204" pitchFamily="18" charset="0"/>
                      </a:rPr>
                      <m:t>𝟎</m:t>
                    </m:r>
                    <m:r>
                      <a:rPr lang="zh-CN" altLang="en-US" sz="2800" i="1">
                        <a:latin typeface="Cambria Math" panose="02040503050406030204" pitchFamily="18" charset="0"/>
                      </a:rPr>
                      <m:t>的</m:t>
                    </m:r>
                  </m:oMath>
                </a14:m>
                <a:r>
                  <a:rPr lang="zh-CN" altLang="en-US" sz="2800" dirty="0" smtClean="0"/>
                  <a:t>反函数是</a:t>
                </a:r>
                <a:r>
                  <a:rPr lang="en-US" altLang="zh-CN" sz="2800" dirty="0" smtClean="0"/>
                  <a:t>(   )</a:t>
                </a:r>
                <a:endParaRPr lang="zh-CN" altLang="en-US" sz="2800" dirty="0"/>
              </a:p>
            </p:txBody>
          </p:sp>
        </mc:Choice>
        <mc:Fallback xmlns="">
          <p:sp>
            <p:nvSpPr>
              <p:cNvPr id="5" name="文本框 4"/>
              <p:cNvSpPr txBox="1">
                <a:spLocks noRot="1" noChangeAspect="1" noMove="1" noResize="1" noEditPoints="1" noAdjustHandles="1" noChangeArrowheads="1" noChangeShapeType="1" noTextEdit="1"/>
              </p:cNvSpPr>
              <p:nvPr>
                <p:custDataLst>
                  <p:tags r:id="rId16"/>
                </p:custDataLst>
              </p:nvPr>
            </p:nvSpPr>
            <p:spPr>
              <a:xfrm>
                <a:off x="1219200" y="635000"/>
                <a:ext cx="9753600" cy="2143125"/>
              </a:xfrm>
              <a:prstGeom prst="rect">
                <a:avLst/>
              </a:prstGeom>
              <a:blipFill rotWithShape="0">
                <a:blip r:embed="rId17"/>
                <a:stretch>
                  <a:fillRect l="-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𝒙</m:t>
                        </m:r>
                      </m:sup>
                    </m:sSup>
                    <m:r>
                      <a:rPr lang="en-US" altLang="zh-CN" sz="2400" b="1">
                        <a:latin typeface="Cambria Math" panose="02040503050406030204" pitchFamily="18" charset="0"/>
                      </a:rPr>
                      <m:t>, </m:t>
                    </m:r>
                    <m:r>
                      <a:rPr lang="en-US" altLang="zh-CN" sz="2400" b="1" i="1">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𝑹</m:t>
                    </m:r>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custDataLst>
                  <p:tags r:id="rId18"/>
                </p:custDataLst>
              </p:nvPr>
            </p:nvSpPr>
            <p:spPr>
              <a:xfrm>
                <a:off x="2438400" y="2786063"/>
                <a:ext cx="8534400" cy="642938"/>
              </a:xfrm>
              <a:prstGeom prst="rect">
                <a:avLst/>
              </a:prstGeom>
              <a:blipFill rotWithShape="0">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800" b="1" i="1" smtClean="0">
                        <a:latin typeface="Cambria Math" panose="02040503050406030204" pitchFamily="18" charset="0"/>
                      </a:rPr>
                      <m:t>𝒙</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𝒆</m:t>
                        </m:r>
                      </m:e>
                      <m:sup>
                        <m:r>
                          <a:rPr lang="en-US" altLang="zh-CN" sz="2800" b="1" i="1" smtClean="0">
                            <a:latin typeface="Cambria Math" panose="02040503050406030204" pitchFamily="18" charset="0"/>
                          </a:rPr>
                          <m:t>𝒚</m:t>
                        </m:r>
                      </m:sup>
                    </m:sSup>
                    <m:r>
                      <a:rPr lang="en-US" altLang="zh-CN" sz="2800">
                        <a:latin typeface="Cambria Math" panose="02040503050406030204" pitchFamily="18" charset="0"/>
                      </a:rPr>
                      <m:t>, </m:t>
                    </m:r>
                    <m:r>
                      <a:rPr lang="en-US" altLang="zh-CN" sz="2800" b="1" i="1" smtClean="0">
                        <a:latin typeface="Cambria Math" panose="02040503050406030204" pitchFamily="18" charset="0"/>
                      </a:rPr>
                      <m:t>𝒚</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𝑹</m:t>
                    </m:r>
                  </m:oMath>
                </a14:m>
                <a:r>
                  <a:rPr lang="zh-CN" altLang="en-US" sz="3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mc:Choice>
        <mc:Fallback xmlns="">
          <p:sp>
            <p:nvSpPr>
              <p:cNvPr id="7" name="文本框 6"/>
              <p:cNvSpPr txBox="1">
                <a:spLocks noRot="1" noChangeAspect="1" noMove="1" noResize="1" noEditPoints="1" noAdjustHandles="1" noChangeArrowheads="1" noChangeShapeType="1" noTextEdit="1"/>
              </p:cNvSpPr>
              <p:nvPr>
                <p:custDataLst>
                  <p:tags r:id="rId20"/>
                </p:custDataLst>
              </p:nvPr>
            </p:nvSpPr>
            <p:spPr>
              <a:xfrm>
                <a:off x="2438400" y="3643313"/>
                <a:ext cx="8534400" cy="642938"/>
              </a:xfrm>
              <a:prstGeom prst="rect">
                <a:avLst/>
              </a:prstGeom>
              <a:blipFill rotWithShape="0">
                <a:blip r:embed="rId21"/>
                <a:stretch>
                  <a:fillRect/>
                </a:stretch>
              </a:blipFill>
            </p:spPr>
            <p:txBody>
              <a:bodyPr/>
              <a:lstStyle/>
              <a:p>
                <a:r>
                  <a:rPr lang="zh-CN" altLang="en-US">
                    <a:noFill/>
                  </a:rPr>
                  <a:t> </a:t>
                </a:r>
              </a:p>
            </p:txBody>
          </p:sp>
        </mc:Fallback>
      </mc:AlternateContent>
      <p:sp>
        <p:nvSpPr>
          <p:cNvPr id="10" name="矩形 9"/>
          <p:cNvSpPr>
            <a:spLocks noChangeAspect="1"/>
          </p:cNvSpPr>
          <p:nvPr>
            <p:custDataLst>
              <p:tags r:id="rId5"/>
            </p:custDataLst>
          </p:nvPr>
        </p:nvSpPr>
        <p:spPr bwMode="auto">
          <a:xfrm>
            <a:off x="1571625" y="285035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6"/>
            </p:custDataLst>
          </p:nvPr>
        </p:nvSpPr>
        <p:spPr bwMode="auto">
          <a:xfrm>
            <a:off x="1571625" y="370760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7"/>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3" name="组合 2"/>
          <p:cNvGrpSpPr/>
          <p:nvPr>
            <p:custDataLst>
              <p:tags r:id="rId8"/>
            </p:custDataLst>
          </p:nvPr>
        </p:nvGrpSpPr>
        <p:grpSpPr>
          <a:xfrm>
            <a:off x="0" y="0"/>
            <a:ext cx="12192000" cy="635000"/>
            <a:chOff x="0" y="0"/>
            <a:chExt cx="12192000" cy="635000"/>
          </a:xfrm>
        </p:grpSpPr>
        <p:sp>
          <p:nvSpPr>
            <p:cNvPr id="15" name="TitleBackground"/>
            <p:cNvSpPr/>
            <p:nvPr>
              <p:custDataLst>
                <p:tags r:id="rId11"/>
              </p:custDataLst>
            </p:nvPr>
          </p:nvSpPr>
          <p:spPr bwMode="auto">
            <a:xfrm>
              <a:off x="0" y="0"/>
              <a:ext cx="12192000" cy="635000"/>
            </a:xfrm>
            <a:prstGeom prst="rect">
              <a:avLst/>
            </a:prstGeom>
            <a:solidFill>
              <a:srgbClr val="F6F7F8"/>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ColorBlock"/>
            <p:cNvSpPr/>
            <p:nvPr>
              <p:custDataLst>
                <p:tags r:id="rId12"/>
              </p:custDataLst>
            </p:nvPr>
          </p:nvSpPr>
          <p:spPr bwMode="auto">
            <a:xfrm>
              <a:off x="0" y="0"/>
              <a:ext cx="190500" cy="635000"/>
            </a:xfrm>
            <a:prstGeom prst="rect">
              <a:avLst/>
            </a:prstGeom>
            <a:solidFill>
              <a:srgbClr val="639EF4"/>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 name="TipText"/>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pPr algn="l"/>
              <a:r>
                <a:rPr lang="en-US" altLang="zh-CN"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8" name="文本框 7"/>
          <p:cNvSpPr txBox="1"/>
          <p:nvPr>
            <p:custDataLst>
              <p:tags r:id="rId10"/>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pPr algn="l"/>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571554119"/>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graphicFrame>
        <p:nvGraphicFramePr>
          <p:cNvPr id="197635" name="Object 3"/>
          <p:cNvGraphicFramePr>
            <a:graphicFrameLocks noChangeAspect="1"/>
          </p:cNvGraphicFramePr>
          <p:nvPr>
            <p:extLst>
              <p:ext uri="{D42A27DB-BD31-4B8C-83A1-F6EECF244321}">
                <p14:modId xmlns:p14="http://schemas.microsoft.com/office/powerpoint/2010/main" val="3606847651"/>
              </p:ext>
            </p:extLst>
          </p:nvPr>
        </p:nvGraphicFramePr>
        <p:xfrm>
          <a:off x="1411363" y="3074038"/>
          <a:ext cx="6130925" cy="677863"/>
        </p:xfrm>
        <a:graphic>
          <a:graphicData uri="http://schemas.openxmlformats.org/presentationml/2006/ole">
            <mc:AlternateContent xmlns:mc="http://schemas.openxmlformats.org/markup-compatibility/2006">
              <mc:Choice xmlns:v="urn:schemas-microsoft-com:vml" Requires="v">
                <p:oleObj spid="_x0000_s197809" name="Equation" r:id="rId3" imgW="2412720" imgH="266400" progId="Equation.3">
                  <p:embed/>
                </p:oleObj>
              </mc:Choice>
              <mc:Fallback>
                <p:oleObj name="Equation" r:id="rId3" imgW="2412720" imgH="266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363" y="3074038"/>
                        <a:ext cx="6130925"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7636" name="Oval 4"/>
          <p:cNvSpPr>
            <a:spLocks noChangeArrowheads="1"/>
          </p:cNvSpPr>
          <p:nvPr/>
        </p:nvSpPr>
        <p:spPr bwMode="auto">
          <a:xfrm>
            <a:off x="9758536" y="1591313"/>
            <a:ext cx="762000" cy="11430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37" name="Oval 5"/>
          <p:cNvSpPr>
            <a:spLocks noChangeArrowheads="1"/>
          </p:cNvSpPr>
          <p:nvPr/>
        </p:nvSpPr>
        <p:spPr bwMode="auto">
          <a:xfrm>
            <a:off x="7320136" y="1591313"/>
            <a:ext cx="762000" cy="11430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400" b="0"/>
          </a:p>
        </p:txBody>
      </p:sp>
      <p:sp>
        <p:nvSpPr>
          <p:cNvPr id="197638" name="Oval 6"/>
          <p:cNvSpPr>
            <a:spLocks noChangeArrowheads="1"/>
          </p:cNvSpPr>
          <p:nvPr/>
        </p:nvSpPr>
        <p:spPr bwMode="auto">
          <a:xfrm>
            <a:off x="4729336" y="1591313"/>
            <a:ext cx="762000" cy="11430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39" name="Line 7"/>
          <p:cNvSpPr>
            <a:spLocks noChangeShapeType="1"/>
          </p:cNvSpPr>
          <p:nvPr/>
        </p:nvSpPr>
        <p:spPr bwMode="auto">
          <a:xfrm>
            <a:off x="5643736" y="2277113"/>
            <a:ext cx="14478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7640" name="Text Box 8"/>
          <p:cNvSpPr txBox="1">
            <a:spLocks noChangeArrowheads="1"/>
          </p:cNvSpPr>
          <p:nvPr/>
        </p:nvSpPr>
        <p:spPr bwMode="auto">
          <a:xfrm>
            <a:off x="6085061" y="178498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g</a:t>
            </a:r>
          </a:p>
        </p:txBody>
      </p:sp>
      <p:sp>
        <p:nvSpPr>
          <p:cNvPr id="197641" name="Line 9"/>
          <p:cNvSpPr>
            <a:spLocks noChangeShapeType="1"/>
          </p:cNvSpPr>
          <p:nvPr/>
        </p:nvSpPr>
        <p:spPr bwMode="auto">
          <a:xfrm>
            <a:off x="8234536" y="2277113"/>
            <a:ext cx="13716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7642" name="Text Box 10"/>
          <p:cNvSpPr txBox="1">
            <a:spLocks noChangeArrowheads="1"/>
          </p:cNvSpPr>
          <p:nvPr/>
        </p:nvSpPr>
        <p:spPr bwMode="auto">
          <a:xfrm>
            <a:off x="8599661" y="1708788"/>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f</a:t>
            </a:r>
          </a:p>
        </p:txBody>
      </p:sp>
      <p:sp>
        <p:nvSpPr>
          <p:cNvPr id="197643" name="Oval 11"/>
          <p:cNvSpPr>
            <a:spLocks noChangeArrowheads="1"/>
          </p:cNvSpPr>
          <p:nvPr/>
        </p:nvSpPr>
        <p:spPr bwMode="auto">
          <a:xfrm>
            <a:off x="5034136" y="1972313"/>
            <a:ext cx="76200" cy="762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44" name="Oval 12"/>
          <p:cNvSpPr>
            <a:spLocks noChangeArrowheads="1"/>
          </p:cNvSpPr>
          <p:nvPr/>
        </p:nvSpPr>
        <p:spPr bwMode="auto">
          <a:xfrm>
            <a:off x="10139536" y="1972313"/>
            <a:ext cx="76200" cy="762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45" name="Oval 13"/>
          <p:cNvSpPr>
            <a:spLocks noChangeArrowheads="1"/>
          </p:cNvSpPr>
          <p:nvPr/>
        </p:nvSpPr>
        <p:spPr bwMode="auto">
          <a:xfrm>
            <a:off x="7701136" y="1972313"/>
            <a:ext cx="76200" cy="762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46" name="Line 14"/>
          <p:cNvSpPr>
            <a:spLocks noChangeShapeType="1"/>
          </p:cNvSpPr>
          <p:nvPr/>
        </p:nvSpPr>
        <p:spPr bwMode="auto">
          <a:xfrm>
            <a:off x="5186536" y="1972313"/>
            <a:ext cx="2362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7647" name="Line 15"/>
          <p:cNvSpPr>
            <a:spLocks noChangeShapeType="1"/>
          </p:cNvSpPr>
          <p:nvPr/>
        </p:nvSpPr>
        <p:spPr bwMode="auto">
          <a:xfrm>
            <a:off x="7853536" y="1972313"/>
            <a:ext cx="22098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7648" name="Text Box 16"/>
          <p:cNvSpPr txBox="1">
            <a:spLocks noChangeArrowheads="1"/>
          </p:cNvSpPr>
          <p:nvPr/>
        </p:nvSpPr>
        <p:spPr bwMode="auto">
          <a:xfrm>
            <a:off x="5034136" y="1515113"/>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x</a:t>
            </a:r>
          </a:p>
        </p:txBody>
      </p:sp>
      <p:sp>
        <p:nvSpPr>
          <p:cNvPr id="197649" name="Text Box 17"/>
          <p:cNvSpPr txBox="1">
            <a:spLocks noChangeArrowheads="1"/>
          </p:cNvSpPr>
          <p:nvPr/>
        </p:nvSpPr>
        <p:spPr bwMode="auto">
          <a:xfrm>
            <a:off x="7456661" y="1175388"/>
            <a:ext cx="1074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a:t> </a:t>
            </a:r>
            <a:r>
              <a:rPr lang="en-US" altLang="zh-CN" sz="2400" b="0" i="1"/>
              <a:t>u</a:t>
            </a:r>
            <a:r>
              <a:rPr lang="en-US" altLang="zh-CN" sz="2400" b="0"/>
              <a:t>=</a:t>
            </a:r>
            <a:r>
              <a:rPr lang="en-US" altLang="zh-CN" sz="2400" b="0" i="1"/>
              <a:t>g</a:t>
            </a:r>
            <a:r>
              <a:rPr lang="en-US" altLang="zh-CN" sz="2400" b="0"/>
              <a:t>(</a:t>
            </a:r>
            <a:r>
              <a:rPr lang="en-US" altLang="zh-CN" sz="2400" b="0" i="1"/>
              <a:t>x</a:t>
            </a:r>
            <a:r>
              <a:rPr lang="en-US" altLang="zh-CN" sz="2400" b="0"/>
              <a:t>)</a:t>
            </a:r>
          </a:p>
        </p:txBody>
      </p:sp>
      <p:sp>
        <p:nvSpPr>
          <p:cNvPr id="197650" name="Text Box 18"/>
          <p:cNvSpPr txBox="1">
            <a:spLocks noChangeArrowheads="1"/>
          </p:cNvSpPr>
          <p:nvPr/>
        </p:nvSpPr>
        <p:spPr bwMode="auto">
          <a:xfrm>
            <a:off x="9377536" y="1057913"/>
            <a:ext cx="218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0"/>
              <a:t>  </a:t>
            </a:r>
            <a:r>
              <a:rPr lang="en-US" altLang="zh-CN" sz="2400" b="0" i="1"/>
              <a:t>y</a:t>
            </a:r>
            <a:r>
              <a:rPr lang="en-US" altLang="zh-CN" sz="2400" b="0"/>
              <a:t> =</a:t>
            </a:r>
            <a:r>
              <a:rPr lang="en-US" altLang="zh-CN" sz="2400" b="0" i="1"/>
              <a:t> f</a:t>
            </a:r>
            <a:r>
              <a:rPr lang="en-US" altLang="zh-CN" sz="2400" b="0"/>
              <a:t>(</a:t>
            </a:r>
            <a:r>
              <a:rPr lang="en-US" altLang="zh-CN" sz="2400" b="0" i="1"/>
              <a:t>u</a:t>
            </a:r>
            <a:r>
              <a:rPr lang="en-US" altLang="zh-CN" sz="2400" b="0"/>
              <a:t>)=</a:t>
            </a:r>
            <a:r>
              <a:rPr lang="en-US" altLang="zh-CN" sz="2400" b="0" i="1"/>
              <a:t>f</a:t>
            </a:r>
            <a:r>
              <a:rPr lang="en-US" altLang="zh-CN" sz="2400" b="0"/>
              <a:t>(</a:t>
            </a:r>
            <a:r>
              <a:rPr lang="en-US" altLang="zh-CN" sz="2400" b="0" i="1"/>
              <a:t>g</a:t>
            </a:r>
            <a:r>
              <a:rPr lang="en-US" altLang="zh-CN" sz="2400" b="0"/>
              <a:t>(</a:t>
            </a:r>
            <a:r>
              <a:rPr lang="en-US" altLang="zh-CN" sz="2400" b="0" i="1"/>
              <a:t>x</a:t>
            </a:r>
            <a:r>
              <a:rPr lang="en-US" altLang="zh-CN" sz="2400" b="0"/>
              <a:t>))</a:t>
            </a:r>
          </a:p>
        </p:txBody>
      </p:sp>
      <p:sp>
        <p:nvSpPr>
          <p:cNvPr id="20"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22"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2</a:t>
            </a:r>
            <a:r>
              <a:rPr kumimoji="0" lang="zh-CN" altLang="en-US" sz="2400" b="0" dirty="0" smtClean="0">
                <a:solidFill>
                  <a:schemeClr val="tx2"/>
                </a:solidFill>
                <a:latin typeface="Arial" charset="0"/>
                <a:ea typeface="华文新魏" pitchFamily="2" charset="-122"/>
              </a:rPr>
              <a:t>反函数</a:t>
            </a:r>
            <a:r>
              <a:rPr kumimoji="0" lang="zh-CN" altLang="en-US" sz="2400" b="0" dirty="0">
                <a:solidFill>
                  <a:schemeClr val="tx2"/>
                </a:solidFill>
                <a:latin typeface="Arial" charset="0"/>
                <a:ea typeface="华文新魏" pitchFamily="2" charset="-122"/>
              </a:rPr>
              <a:t>与复合函数</a:t>
            </a:r>
          </a:p>
          <a:p>
            <a:pPr algn="l"/>
            <a:endParaRPr kumimoji="0" lang="zh-CN" altLang="en-US" sz="2400" b="0" dirty="0">
              <a:solidFill>
                <a:schemeClr val="tx2"/>
              </a:solidFill>
              <a:latin typeface="Arial" charset="0"/>
              <a:ea typeface="华文新魏" pitchFamily="2" charset="-122"/>
            </a:endParaRPr>
          </a:p>
        </p:txBody>
      </p:sp>
      <p:sp>
        <p:nvSpPr>
          <p:cNvPr id="3" name="矩形 2"/>
          <p:cNvSpPr/>
          <p:nvPr/>
        </p:nvSpPr>
        <p:spPr>
          <a:xfrm>
            <a:off x="1125523" y="2125865"/>
            <a:ext cx="1826141" cy="584775"/>
          </a:xfrm>
          <a:prstGeom prst="rect">
            <a:avLst/>
          </a:prstGeom>
        </p:spPr>
        <p:txBody>
          <a:bodyPr wrap="none">
            <a:spAutoFit/>
          </a:bodyPr>
          <a:lstStyle/>
          <a:p>
            <a:pPr>
              <a:buFontTx/>
              <a:buNone/>
            </a:pPr>
            <a:r>
              <a:rPr lang="zh-CN" altLang="en-US" sz="3200" b="0" kern="0" dirty="0">
                <a:latin typeface="+mn-lt"/>
                <a:ea typeface="华文新魏" pitchFamily="2" charset="-122"/>
              </a:rPr>
              <a:t>复合函数</a:t>
            </a:r>
          </a:p>
        </p:txBody>
      </p:sp>
      <mc:AlternateContent xmlns:mc="http://schemas.openxmlformats.org/markup-compatibility/2006" xmlns:a14="http://schemas.microsoft.com/office/drawing/2010/main">
        <mc:Choice Requires="a14">
          <p:sp>
            <p:nvSpPr>
              <p:cNvPr id="25" name="文本框 24"/>
              <p:cNvSpPr txBox="1"/>
              <p:nvPr/>
            </p:nvSpPr>
            <p:spPr>
              <a:xfrm>
                <a:off x="1320776" y="4115299"/>
                <a:ext cx="4032448" cy="5575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𝒖</m:t>
                          </m:r>
                        </m:e>
                      </m:ra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e>
                      </m:rad>
                    </m:oMath>
                  </m:oMathPara>
                </a14:m>
                <a:endParaRPr lang="zh-CN" altLang="en-US" sz="24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320776" y="4115299"/>
                <a:ext cx="4032448" cy="55758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363256" y="5001966"/>
                <a:ext cx="4275320" cy="5575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𝒖</m:t>
                          </m:r>
                        </m:e>
                      </m:ra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e>
                      </m:rad>
                    </m:oMath>
                  </m:oMathPara>
                </a14:m>
                <a:endParaRPr lang="zh-CN" altLang="en-US" sz="240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1363256" y="5001966"/>
                <a:ext cx="4275320" cy="557589"/>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913692" y="5027559"/>
                <a:ext cx="6089488" cy="539571"/>
              </a:xfrm>
              <a:prstGeom prst="rect">
                <a:avLst/>
              </a:prstGeom>
            </p:spPr>
            <p:txBody>
              <a:bodyPr wrap="none">
                <a:spAutoFit/>
              </a:bodyPr>
              <a:lstStyle/>
              <a:p>
                <a14:m>
                  <m:oMath xmlns:m="http://schemas.openxmlformats.org/officeDocument/2006/math">
                    <m:r>
                      <a:rPr lang="en-US" altLang="zh-CN" sz="2400" b="0" i="1" smtClean="0">
                        <a:solidFill>
                          <a:srgbClr val="0066FF"/>
                        </a:solidFill>
                        <a:latin typeface="Cambria Math" panose="02040503050406030204" pitchFamily="18" charset="0"/>
                      </a:rPr>
                      <m:t>𝑦</m:t>
                    </m:r>
                    <m:r>
                      <a:rPr lang="en-US" altLang="zh-CN" sz="2400" b="0" i="1" smtClean="0">
                        <a:solidFill>
                          <a:srgbClr val="0066FF"/>
                        </a:solidFill>
                        <a:latin typeface="Cambria Math" panose="02040503050406030204" pitchFamily="18" charset="0"/>
                      </a:rPr>
                      <m:t>=</m:t>
                    </m:r>
                    <m:rad>
                      <m:radPr>
                        <m:degHide m:val="on"/>
                        <m:ctrlPr>
                          <a:rPr lang="en-US" altLang="zh-CN" sz="2400" b="0" i="1">
                            <a:solidFill>
                              <a:srgbClr val="0066FF"/>
                            </a:solidFill>
                            <a:latin typeface="Cambria Math" panose="02040503050406030204" pitchFamily="18" charset="0"/>
                          </a:rPr>
                        </m:ctrlPr>
                      </m:radPr>
                      <m:deg/>
                      <m:e>
                        <m:func>
                          <m:funcPr>
                            <m:ctrlPr>
                              <a:rPr lang="en-US" altLang="zh-CN" sz="2400" b="0" i="1" smtClean="0">
                                <a:solidFill>
                                  <a:srgbClr val="0066FF"/>
                                </a:solidFill>
                                <a:latin typeface="Cambria Math" panose="02040503050406030204" pitchFamily="18" charset="0"/>
                              </a:rPr>
                            </m:ctrlPr>
                          </m:funcPr>
                          <m:fName>
                            <m:r>
                              <m:rPr>
                                <m:sty m:val="p"/>
                              </m:rPr>
                              <a:rPr lang="en-US" altLang="zh-CN" sz="2400" b="0" i="0" smtClean="0">
                                <a:solidFill>
                                  <a:srgbClr val="0066FF"/>
                                </a:solidFill>
                                <a:latin typeface="Cambria Math" panose="02040503050406030204" pitchFamily="18" charset="0"/>
                              </a:rPr>
                              <m:t>ln</m:t>
                            </m:r>
                          </m:fName>
                          <m:e>
                            <m:d>
                              <m:dPr>
                                <m:ctrlPr>
                                  <a:rPr lang="en-US" altLang="zh-CN" sz="2400" b="0" i="1">
                                    <a:solidFill>
                                      <a:srgbClr val="0066FF"/>
                                    </a:solidFill>
                                    <a:latin typeface="Cambria Math" panose="02040503050406030204" pitchFamily="18" charset="0"/>
                                  </a:rPr>
                                </m:ctrlPr>
                              </m:dPr>
                              <m:e>
                                <m:func>
                                  <m:funcPr>
                                    <m:ctrlPr>
                                      <a:rPr lang="en-US" altLang="zh-CN" sz="2400" b="0" i="1" smtClean="0">
                                        <a:solidFill>
                                          <a:srgbClr val="0066FF"/>
                                        </a:solidFill>
                                        <a:latin typeface="Cambria Math" panose="02040503050406030204" pitchFamily="18" charset="0"/>
                                      </a:rPr>
                                    </m:ctrlPr>
                                  </m:funcPr>
                                  <m:fName>
                                    <m:r>
                                      <m:rPr>
                                        <m:sty m:val="p"/>
                                      </m:rPr>
                                      <a:rPr lang="en-US" altLang="zh-CN" sz="2400" b="0" i="0" smtClean="0">
                                        <a:solidFill>
                                          <a:srgbClr val="0066FF"/>
                                        </a:solidFill>
                                        <a:latin typeface="Cambria Math" panose="02040503050406030204" pitchFamily="18" charset="0"/>
                                      </a:rPr>
                                      <m:t>sin</m:t>
                                    </m:r>
                                  </m:fName>
                                  <m:e>
                                    <m:d>
                                      <m:dPr>
                                        <m:ctrlPr>
                                          <a:rPr lang="en-US" altLang="zh-CN" sz="2400" b="0" i="1">
                                            <a:solidFill>
                                              <a:srgbClr val="0066FF"/>
                                            </a:solidFill>
                                            <a:latin typeface="Cambria Math" panose="02040503050406030204" pitchFamily="18" charset="0"/>
                                          </a:rPr>
                                        </m:ctrlPr>
                                      </m:dPr>
                                      <m:e>
                                        <m:func>
                                          <m:funcPr>
                                            <m:ctrlPr>
                                              <a:rPr lang="en-US" altLang="zh-CN" sz="2400" b="0" i="1" smtClean="0">
                                                <a:solidFill>
                                                  <a:srgbClr val="0066FF"/>
                                                </a:solidFill>
                                                <a:latin typeface="Cambria Math" panose="02040503050406030204" pitchFamily="18" charset="0"/>
                                              </a:rPr>
                                            </m:ctrlPr>
                                          </m:funcPr>
                                          <m:fName>
                                            <m:r>
                                              <m:rPr>
                                                <m:sty m:val="p"/>
                                              </m:rPr>
                                              <a:rPr lang="en-US" altLang="zh-CN" sz="2400" b="0" i="0" smtClean="0">
                                                <a:solidFill>
                                                  <a:srgbClr val="0066FF"/>
                                                </a:solidFill>
                                                <a:latin typeface="Cambria Math" panose="02040503050406030204" pitchFamily="18" charset="0"/>
                                              </a:rPr>
                                              <m:t>arctan</m:t>
                                            </m:r>
                                          </m:fName>
                                          <m:e>
                                            <m:d>
                                              <m:dPr>
                                                <m:ctrlPr>
                                                  <a:rPr lang="en-US" altLang="zh-CN" sz="2400" b="0" i="1">
                                                    <a:solidFill>
                                                      <a:srgbClr val="0066FF"/>
                                                    </a:solidFill>
                                                    <a:latin typeface="Cambria Math" panose="02040503050406030204" pitchFamily="18" charset="0"/>
                                                  </a:rPr>
                                                </m:ctrlPr>
                                              </m:dPr>
                                              <m:e>
                                                <m:r>
                                                  <a:rPr lang="en-US" altLang="zh-CN" sz="2400" b="0" i="1">
                                                    <a:solidFill>
                                                      <a:srgbClr val="0066FF"/>
                                                    </a:solidFill>
                                                    <a:latin typeface="Cambria Math" panose="02040503050406030204" pitchFamily="18" charset="0"/>
                                                  </a:rPr>
                                                  <m:t>−</m:t>
                                                </m:r>
                                                <m:sSup>
                                                  <m:sSupPr>
                                                    <m:ctrlPr>
                                                      <a:rPr lang="en-US" altLang="zh-CN" sz="2400" b="0" i="1">
                                                        <a:solidFill>
                                                          <a:srgbClr val="0066FF"/>
                                                        </a:solidFill>
                                                        <a:latin typeface="Cambria Math" panose="02040503050406030204" pitchFamily="18" charset="0"/>
                                                      </a:rPr>
                                                    </m:ctrlPr>
                                                  </m:sSupPr>
                                                  <m:e>
                                                    <m:r>
                                                      <a:rPr lang="en-US" altLang="zh-CN" sz="2400" b="0" i="1">
                                                        <a:solidFill>
                                                          <a:srgbClr val="0066FF"/>
                                                        </a:solidFill>
                                                        <a:latin typeface="Cambria Math" panose="02040503050406030204" pitchFamily="18" charset="0"/>
                                                      </a:rPr>
                                                      <m:t>𝑒</m:t>
                                                    </m:r>
                                                  </m:e>
                                                  <m:sup>
                                                    <m:r>
                                                      <a:rPr lang="en-US" altLang="zh-CN" sz="2400" b="0" i="1">
                                                        <a:solidFill>
                                                          <a:srgbClr val="0066FF"/>
                                                        </a:solidFill>
                                                        <a:latin typeface="Cambria Math" panose="02040503050406030204" pitchFamily="18" charset="0"/>
                                                      </a:rPr>
                                                      <m:t>𝑥</m:t>
                                                    </m:r>
                                                  </m:sup>
                                                </m:sSup>
                                              </m:e>
                                            </m:d>
                                          </m:e>
                                        </m:func>
                                      </m:e>
                                    </m:d>
                                  </m:e>
                                </m:func>
                              </m:e>
                            </m:d>
                          </m:e>
                        </m:func>
                        <m:r>
                          <a:rPr lang="en-US" altLang="zh-CN" sz="2400" b="0" i="1" smtClean="0">
                            <a:solidFill>
                              <a:srgbClr val="0066FF"/>
                            </a:solidFill>
                            <a:latin typeface="Cambria Math" panose="02040503050406030204" pitchFamily="18" charset="0"/>
                          </a:rPr>
                          <m:t> </m:t>
                        </m:r>
                      </m:e>
                    </m:rad>
                  </m:oMath>
                </a14:m>
                <a:r>
                  <a:rPr lang="zh-CN" altLang="en-US" sz="2400" b="0" dirty="0" smtClean="0">
                    <a:solidFill>
                      <a:srgbClr val="0066FF"/>
                    </a:solidFill>
                  </a:rPr>
                  <a:t> 是复合函数吗？</a:t>
                </a:r>
                <a:endParaRPr lang="zh-CN" altLang="en-US" sz="2400" b="0" dirty="0">
                  <a:solidFill>
                    <a:srgbClr val="0066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5913692" y="5027559"/>
                <a:ext cx="6089488" cy="539571"/>
              </a:xfrm>
              <a:prstGeom prst="rect">
                <a:avLst/>
              </a:prstGeom>
              <a:blipFill>
                <a:blip r:embed="rId7"/>
                <a:stretch>
                  <a:fillRect t="-1136" r="-1101" b="-19318"/>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7636"/>
                                        </p:tgtEl>
                                        <p:attrNameLst>
                                          <p:attrName>style.visibility</p:attrName>
                                        </p:attrNameLst>
                                      </p:cBhvr>
                                      <p:to>
                                        <p:strVal val="visible"/>
                                      </p:to>
                                    </p:set>
                                    <p:animEffect transition="in" filter="fade">
                                      <p:cBhvr>
                                        <p:cTn id="7" dur="500"/>
                                        <p:tgtEl>
                                          <p:spTgt spid="1976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7637"/>
                                        </p:tgtEl>
                                        <p:attrNameLst>
                                          <p:attrName>style.visibility</p:attrName>
                                        </p:attrNameLst>
                                      </p:cBhvr>
                                      <p:to>
                                        <p:strVal val="visible"/>
                                      </p:to>
                                    </p:set>
                                    <p:animEffect transition="in" filter="fade">
                                      <p:cBhvr>
                                        <p:cTn id="10" dur="500"/>
                                        <p:tgtEl>
                                          <p:spTgt spid="1976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7638"/>
                                        </p:tgtEl>
                                        <p:attrNameLst>
                                          <p:attrName>style.visibility</p:attrName>
                                        </p:attrNameLst>
                                      </p:cBhvr>
                                      <p:to>
                                        <p:strVal val="visible"/>
                                      </p:to>
                                    </p:set>
                                    <p:animEffect transition="in" filter="fade">
                                      <p:cBhvr>
                                        <p:cTn id="13" dur="500"/>
                                        <p:tgtEl>
                                          <p:spTgt spid="1976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7639"/>
                                        </p:tgtEl>
                                        <p:attrNameLst>
                                          <p:attrName>style.visibility</p:attrName>
                                        </p:attrNameLst>
                                      </p:cBhvr>
                                      <p:to>
                                        <p:strVal val="visible"/>
                                      </p:to>
                                    </p:set>
                                    <p:animEffect transition="in" filter="fade">
                                      <p:cBhvr>
                                        <p:cTn id="16" dur="500"/>
                                        <p:tgtEl>
                                          <p:spTgt spid="1976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7640"/>
                                        </p:tgtEl>
                                        <p:attrNameLst>
                                          <p:attrName>style.visibility</p:attrName>
                                        </p:attrNameLst>
                                      </p:cBhvr>
                                      <p:to>
                                        <p:strVal val="visible"/>
                                      </p:to>
                                    </p:set>
                                    <p:animEffect transition="in" filter="fade">
                                      <p:cBhvr>
                                        <p:cTn id="19" dur="500"/>
                                        <p:tgtEl>
                                          <p:spTgt spid="1976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7641"/>
                                        </p:tgtEl>
                                        <p:attrNameLst>
                                          <p:attrName>style.visibility</p:attrName>
                                        </p:attrNameLst>
                                      </p:cBhvr>
                                      <p:to>
                                        <p:strVal val="visible"/>
                                      </p:to>
                                    </p:set>
                                    <p:animEffect transition="in" filter="fade">
                                      <p:cBhvr>
                                        <p:cTn id="22" dur="500"/>
                                        <p:tgtEl>
                                          <p:spTgt spid="1976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7642"/>
                                        </p:tgtEl>
                                        <p:attrNameLst>
                                          <p:attrName>style.visibility</p:attrName>
                                        </p:attrNameLst>
                                      </p:cBhvr>
                                      <p:to>
                                        <p:strVal val="visible"/>
                                      </p:to>
                                    </p:set>
                                    <p:animEffect transition="in" filter="fade">
                                      <p:cBhvr>
                                        <p:cTn id="25" dur="500"/>
                                        <p:tgtEl>
                                          <p:spTgt spid="1976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7643"/>
                                        </p:tgtEl>
                                        <p:attrNameLst>
                                          <p:attrName>style.visibility</p:attrName>
                                        </p:attrNameLst>
                                      </p:cBhvr>
                                      <p:to>
                                        <p:strVal val="visible"/>
                                      </p:to>
                                    </p:set>
                                    <p:animEffect transition="in" filter="fade">
                                      <p:cBhvr>
                                        <p:cTn id="28" dur="500"/>
                                        <p:tgtEl>
                                          <p:spTgt spid="1976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7644"/>
                                        </p:tgtEl>
                                        <p:attrNameLst>
                                          <p:attrName>style.visibility</p:attrName>
                                        </p:attrNameLst>
                                      </p:cBhvr>
                                      <p:to>
                                        <p:strVal val="visible"/>
                                      </p:to>
                                    </p:set>
                                    <p:animEffect transition="in" filter="fade">
                                      <p:cBhvr>
                                        <p:cTn id="31" dur="500"/>
                                        <p:tgtEl>
                                          <p:spTgt spid="1976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7645"/>
                                        </p:tgtEl>
                                        <p:attrNameLst>
                                          <p:attrName>style.visibility</p:attrName>
                                        </p:attrNameLst>
                                      </p:cBhvr>
                                      <p:to>
                                        <p:strVal val="visible"/>
                                      </p:to>
                                    </p:set>
                                    <p:animEffect transition="in" filter="fade">
                                      <p:cBhvr>
                                        <p:cTn id="34" dur="500"/>
                                        <p:tgtEl>
                                          <p:spTgt spid="1976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7646"/>
                                        </p:tgtEl>
                                        <p:attrNameLst>
                                          <p:attrName>style.visibility</p:attrName>
                                        </p:attrNameLst>
                                      </p:cBhvr>
                                      <p:to>
                                        <p:strVal val="visible"/>
                                      </p:to>
                                    </p:set>
                                    <p:animEffect transition="in" filter="fade">
                                      <p:cBhvr>
                                        <p:cTn id="37" dur="500"/>
                                        <p:tgtEl>
                                          <p:spTgt spid="1976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7647"/>
                                        </p:tgtEl>
                                        <p:attrNameLst>
                                          <p:attrName>style.visibility</p:attrName>
                                        </p:attrNameLst>
                                      </p:cBhvr>
                                      <p:to>
                                        <p:strVal val="visible"/>
                                      </p:to>
                                    </p:set>
                                    <p:animEffect transition="in" filter="fade">
                                      <p:cBhvr>
                                        <p:cTn id="40" dur="500"/>
                                        <p:tgtEl>
                                          <p:spTgt spid="1976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7648"/>
                                        </p:tgtEl>
                                        <p:attrNameLst>
                                          <p:attrName>style.visibility</p:attrName>
                                        </p:attrNameLst>
                                      </p:cBhvr>
                                      <p:to>
                                        <p:strVal val="visible"/>
                                      </p:to>
                                    </p:set>
                                    <p:animEffect transition="in" filter="fade">
                                      <p:cBhvr>
                                        <p:cTn id="43" dur="500"/>
                                        <p:tgtEl>
                                          <p:spTgt spid="1976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7649"/>
                                        </p:tgtEl>
                                        <p:attrNameLst>
                                          <p:attrName>style.visibility</p:attrName>
                                        </p:attrNameLst>
                                      </p:cBhvr>
                                      <p:to>
                                        <p:strVal val="visible"/>
                                      </p:to>
                                    </p:set>
                                    <p:animEffect transition="in" filter="fade">
                                      <p:cBhvr>
                                        <p:cTn id="46" dur="500"/>
                                        <p:tgtEl>
                                          <p:spTgt spid="19764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7650"/>
                                        </p:tgtEl>
                                        <p:attrNameLst>
                                          <p:attrName>style.visibility</p:attrName>
                                        </p:attrNameLst>
                                      </p:cBhvr>
                                      <p:to>
                                        <p:strVal val="visible"/>
                                      </p:to>
                                    </p:set>
                                    <p:animEffect transition="in" filter="fade">
                                      <p:cBhvr>
                                        <p:cTn id="49" dur="500"/>
                                        <p:tgtEl>
                                          <p:spTgt spid="19765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9763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animBg="1"/>
      <p:bldP spid="197637" grpId="0" animBg="1"/>
      <p:bldP spid="197638" grpId="0" animBg="1"/>
      <p:bldP spid="197639" grpId="0" animBg="1"/>
      <p:bldP spid="197640" grpId="0"/>
      <p:bldP spid="197641" grpId="0" animBg="1"/>
      <p:bldP spid="197642" grpId="0"/>
      <p:bldP spid="197643" grpId="0" animBg="1"/>
      <p:bldP spid="197644" grpId="0" animBg="1"/>
      <p:bldP spid="197645" grpId="0" animBg="1"/>
      <p:bldP spid="197646" grpId="0" animBg="1"/>
      <p:bldP spid="197647" grpId="0" animBg="1"/>
      <p:bldP spid="197648" grpId="0"/>
      <p:bldP spid="197649" grpId="0"/>
      <p:bldP spid="197650" grpId="0"/>
      <p:bldP spid="25" grpId="0"/>
      <p:bldP spid="26"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4"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3</a:t>
            </a:r>
            <a:r>
              <a:rPr kumimoji="0" lang="zh-CN" altLang="en-US" sz="2400" b="0" dirty="0" smtClean="0">
                <a:solidFill>
                  <a:schemeClr val="tx2"/>
                </a:solidFill>
                <a:latin typeface="Arial" charset="0"/>
                <a:ea typeface="华文新魏" pitchFamily="2" charset="-122"/>
              </a:rPr>
              <a:t>函数</a:t>
            </a:r>
            <a:r>
              <a:rPr kumimoji="0" lang="zh-CN" altLang="en-US" sz="2400" b="0" dirty="0">
                <a:solidFill>
                  <a:schemeClr val="tx2"/>
                </a:solidFill>
                <a:latin typeface="Arial" charset="0"/>
                <a:ea typeface="华文新魏" pitchFamily="2" charset="-122"/>
              </a:rPr>
              <a:t>的几种特性</a:t>
            </a:r>
          </a:p>
          <a:p>
            <a:pPr algn="l"/>
            <a:endParaRPr kumimoji="0" lang="zh-CN" altLang="en-US" sz="2400" b="0" dirty="0">
              <a:solidFill>
                <a:schemeClr val="tx2"/>
              </a:solidFill>
              <a:latin typeface="Arial" charset="0"/>
              <a:ea typeface="华文新魏" pitchFamily="2" charset="-122"/>
            </a:endParaRPr>
          </a:p>
        </p:txBody>
      </p:sp>
      <p:sp>
        <p:nvSpPr>
          <p:cNvPr id="5"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6" name="矩形 5"/>
          <p:cNvSpPr/>
          <p:nvPr/>
        </p:nvSpPr>
        <p:spPr>
          <a:xfrm>
            <a:off x="839416" y="2220925"/>
            <a:ext cx="1356462" cy="523220"/>
          </a:xfrm>
          <a:prstGeom prst="rect">
            <a:avLst/>
          </a:prstGeom>
        </p:spPr>
        <p:txBody>
          <a:bodyPr wrap="none">
            <a:spAutoFit/>
          </a:bodyPr>
          <a:lstStyle/>
          <a:p>
            <a:pPr algn="l">
              <a:spcBef>
                <a:spcPct val="50000"/>
              </a:spcBef>
            </a:pPr>
            <a:r>
              <a:rPr lang="en-US" altLang="zh-CN" sz="2800" dirty="0">
                <a:solidFill>
                  <a:srgbClr val="00009C"/>
                </a:solidFill>
                <a:ea typeface="楷体_GB2312" pitchFamily="49" charset="-122"/>
              </a:rPr>
              <a:t> </a:t>
            </a:r>
            <a:r>
              <a:rPr lang="zh-CN" altLang="en-US" sz="2800" dirty="0">
                <a:solidFill>
                  <a:srgbClr val="00009C"/>
                </a:solidFill>
                <a:ea typeface="楷体_GB2312" pitchFamily="49" charset="-122"/>
              </a:rPr>
              <a:t>有界性</a:t>
            </a:r>
          </a:p>
        </p:txBody>
      </p:sp>
      <mc:AlternateContent xmlns:mc="http://schemas.openxmlformats.org/markup-compatibility/2006" xmlns:a14="http://schemas.microsoft.com/office/drawing/2010/main">
        <mc:Choice Requires="a14">
          <p:sp>
            <p:nvSpPr>
              <p:cNvPr id="7" name="Text Box 3"/>
              <p:cNvSpPr txBox="1">
                <a:spLocks noChangeArrowheads="1"/>
              </p:cNvSpPr>
              <p:nvPr/>
            </p:nvSpPr>
            <p:spPr bwMode="auto">
              <a:xfrm>
                <a:off x="2083838" y="2240697"/>
                <a:ext cx="9196738" cy="138499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algn="l">
                  <a:spcBef>
                    <a:spcPct val="50000"/>
                  </a:spcBef>
                </a:pPr>
                <a:r>
                  <a:rPr lang="zh-CN" altLang="en-US" sz="2800" b="0" dirty="0" smtClean="0">
                    <a:ea typeface="楷体_GB2312" pitchFamily="49" charset="-122"/>
                  </a:rPr>
                  <a:t>设函数</a:t>
                </a:r>
                <a14:m>
                  <m:oMath xmlns:m="http://schemas.openxmlformats.org/officeDocument/2006/math">
                    <m:r>
                      <a:rPr lang="en-US" altLang="zh-CN" sz="2800" b="0" i="1" smtClean="0">
                        <a:latin typeface="Cambria Math" panose="02040503050406030204" pitchFamily="18" charset="0"/>
                        <a:ea typeface="楷体_GB2312" pitchFamily="49" charset="-122"/>
                      </a:rPr>
                      <m:t>𝑦</m:t>
                    </m:r>
                    <m:r>
                      <a:rPr lang="en-US" altLang="zh-CN" sz="2800" b="0" i="1" smtClean="0">
                        <a:latin typeface="Cambria Math" panose="02040503050406030204" pitchFamily="18" charset="0"/>
                        <a:ea typeface="楷体_GB2312" pitchFamily="49" charset="-122"/>
                      </a:rPr>
                      <m:t>=</m:t>
                    </m:r>
                    <m:r>
                      <a:rPr lang="en-US" altLang="zh-CN" sz="2800" b="0" i="1" smtClean="0">
                        <a:latin typeface="Cambria Math" panose="02040503050406030204" pitchFamily="18" charset="0"/>
                        <a:ea typeface="楷体_GB2312" pitchFamily="49" charset="-122"/>
                      </a:rPr>
                      <m:t>𝑓</m:t>
                    </m:r>
                    <m:d>
                      <m:dPr>
                        <m:ctrlPr>
                          <a:rPr lang="en-US" altLang="zh-CN" sz="2800" b="0" i="1" smtClean="0">
                            <a:latin typeface="Cambria Math" panose="02040503050406030204" pitchFamily="18" charset="0"/>
                            <a:ea typeface="楷体_GB2312" pitchFamily="49" charset="-122"/>
                          </a:rPr>
                        </m:ctrlPr>
                      </m:dPr>
                      <m:e>
                        <m:r>
                          <a:rPr lang="en-US" altLang="zh-CN" sz="2800" b="0" i="1" smtClean="0">
                            <a:latin typeface="Cambria Math" panose="02040503050406030204" pitchFamily="18" charset="0"/>
                            <a:ea typeface="楷体_GB2312" pitchFamily="49" charset="-122"/>
                          </a:rPr>
                          <m:t>𝑥</m:t>
                        </m:r>
                      </m:e>
                    </m:d>
                    <m:r>
                      <a:rPr lang="zh-CN" altLang="en-US" sz="2800" b="0" i="1">
                        <a:latin typeface="Cambria Math" panose="02040503050406030204" pitchFamily="18" charset="0"/>
                        <a:ea typeface="楷体_GB2312" pitchFamily="49" charset="-122"/>
                      </a:rPr>
                      <m:t>的</m:t>
                    </m:r>
                  </m:oMath>
                </a14:m>
                <a:r>
                  <a:rPr lang="zh-CN" altLang="en-US" sz="2800" b="0" dirty="0" smtClean="0">
                    <a:ea typeface="楷体_GB2312" pitchFamily="49" charset="-122"/>
                  </a:rPr>
                  <a:t>定义域为</a:t>
                </a:r>
                <a14:m>
                  <m:oMath xmlns:m="http://schemas.openxmlformats.org/officeDocument/2006/math">
                    <m:r>
                      <a:rPr lang="en-US" altLang="zh-CN" sz="2800" b="0" i="1">
                        <a:latin typeface="Cambria Math" panose="02040503050406030204" pitchFamily="18" charset="0"/>
                        <a:ea typeface="Cambria Math" panose="02040503050406030204" pitchFamily="18" charset="0"/>
                      </a:rPr>
                      <m:t>𝐷</m:t>
                    </m:r>
                  </m:oMath>
                </a14:m>
                <a:r>
                  <a:rPr lang="zh-CN" altLang="en-US" sz="2800" b="0" dirty="0" smtClean="0">
                    <a:ea typeface="楷体_GB2312" pitchFamily="49" charset="-122"/>
                  </a:rPr>
                  <a:t>，数集</a:t>
                </a:r>
                <a14:m>
                  <m:oMath xmlns:m="http://schemas.openxmlformats.org/officeDocument/2006/math">
                    <m:r>
                      <a:rPr lang="en-US" altLang="zh-CN" sz="2800" b="0" i="1" smtClean="0">
                        <a:latin typeface="Cambria Math" panose="02040503050406030204" pitchFamily="18" charset="0"/>
                        <a:ea typeface="楷体_GB2312" pitchFamily="49" charset="-122"/>
                      </a:rPr>
                      <m:t>𝑋</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𝐷</m:t>
                    </m:r>
                  </m:oMath>
                </a14:m>
                <a:r>
                  <a:rPr lang="en-US" altLang="zh-CN" sz="2800" b="0" dirty="0" smtClean="0">
                    <a:ea typeface="楷体_GB2312" pitchFamily="49" charset="-122"/>
                  </a:rPr>
                  <a:t>. </a:t>
                </a:r>
                <a:r>
                  <a:rPr lang="zh-CN" altLang="en-US" sz="2800" b="0" dirty="0" smtClean="0">
                    <a:ea typeface="楷体_GB2312" pitchFamily="49" charset="-122"/>
                  </a:rPr>
                  <a:t>如果存在数</a:t>
                </a:r>
                <a14:m>
                  <m:oMath xmlns:m="http://schemas.openxmlformats.org/officeDocument/2006/math">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𝑘</m:t>
                        </m:r>
                      </m:e>
                      <m:sub>
                        <m:r>
                          <a:rPr lang="en-US" altLang="zh-CN" sz="2800" b="0" i="1" smtClean="0">
                            <a:latin typeface="Cambria Math" panose="02040503050406030204" pitchFamily="18" charset="0"/>
                            <a:ea typeface="Cambria Math" panose="02040503050406030204" pitchFamily="18" charset="0"/>
                          </a:rPr>
                          <m:t>1</m:t>
                        </m:r>
                      </m:sub>
                    </m:sSub>
                  </m:oMath>
                </a14:m>
                <a:r>
                  <a:rPr lang="en-US" altLang="zh-CN" sz="2800" b="0" dirty="0" smtClean="0">
                    <a:ea typeface="楷体_GB2312" pitchFamily="49" charset="-122"/>
                  </a:rPr>
                  <a:t>,</a:t>
                </a:r>
                <a:r>
                  <a:rPr lang="zh-CN" altLang="en-US" sz="2800" b="0" dirty="0" smtClean="0">
                    <a:ea typeface="楷体_GB2312" pitchFamily="49" charset="-122"/>
                  </a:rPr>
                  <a:t>使得</a:t>
                </a:r>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a:latin typeface="Cambria Math" panose="02040503050406030204" pitchFamily="18" charset="0"/>
                            <a:ea typeface="Cambria Math" panose="02040503050406030204" pitchFamily="18" charset="0"/>
                          </a:rPr>
                          <m:t>1</m:t>
                        </m:r>
                      </m:sub>
                    </m:sSub>
                  </m:oMath>
                </a14:m>
                <a:r>
                  <a:rPr lang="zh-CN" altLang="en-US" sz="2800" b="0" dirty="0" smtClean="0">
                    <a:ea typeface="楷体_GB2312" pitchFamily="49" charset="-122"/>
                  </a:rPr>
                  <a:t>对于任意</a:t>
                </a: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𝑥</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𝑋</m:t>
                    </m:r>
                    <m:r>
                      <a:rPr lang="zh-CN" altLang="en-US" sz="2800" b="0" i="1">
                        <a:latin typeface="Cambria Math" panose="02040503050406030204" pitchFamily="18" charset="0"/>
                        <a:ea typeface="Cambria Math" panose="02040503050406030204" pitchFamily="18" charset="0"/>
                      </a:rPr>
                      <m:t>都</m:t>
                    </m:r>
                  </m:oMath>
                </a14:m>
                <a:r>
                  <a:rPr lang="zh-CN" altLang="en-US" sz="2800" b="0" dirty="0" smtClean="0">
                    <a:ea typeface="楷体_GB2312" pitchFamily="49" charset="-122"/>
                  </a:rPr>
                  <a:t>成立，那么称函数</a:t>
                </a:r>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zh-CN" altLang="en-US" sz="2800" b="0" dirty="0" smtClean="0">
                    <a:ea typeface="楷体_GB2312" pitchFamily="49" charset="-122"/>
                  </a:rPr>
                  <a:t>在</a:t>
                </a:r>
                <a14:m>
                  <m:oMath xmlns:m="http://schemas.openxmlformats.org/officeDocument/2006/math">
                    <m:r>
                      <a:rPr lang="en-US" altLang="zh-CN" sz="2800" b="0" i="1">
                        <a:latin typeface="Cambria Math" panose="02040503050406030204" pitchFamily="18" charset="0"/>
                        <a:ea typeface="Cambria Math" panose="02040503050406030204" pitchFamily="18" charset="0"/>
                      </a:rPr>
                      <m:t>𝑋</m:t>
                    </m:r>
                  </m:oMath>
                </a14:m>
                <a:r>
                  <a:rPr lang="zh-CN" altLang="en-US" sz="2800" b="0" dirty="0" smtClean="0">
                    <a:ea typeface="楷体_GB2312" pitchFamily="49" charset="-122"/>
                  </a:rPr>
                  <a:t>上有上界。</a:t>
                </a:r>
                <a:endParaRPr lang="zh-CN" altLang="en-US" sz="2800" b="0" dirty="0">
                  <a:ea typeface="楷体_GB2312" pitchFamily="49" charset="-122"/>
                </a:endParaRPr>
              </a:p>
            </p:txBody>
          </p:sp>
        </mc:Choice>
        <mc:Fallback xmlns="">
          <p:sp>
            <p:nvSpPr>
              <p:cNvPr id="7" name="Text Box 3"/>
              <p:cNvSpPr txBox="1">
                <a:spLocks noRot="1" noChangeAspect="1" noMove="1" noResize="1" noEditPoints="1" noAdjustHandles="1" noChangeArrowheads="1" noChangeShapeType="1" noTextEdit="1"/>
              </p:cNvSpPr>
              <p:nvPr/>
            </p:nvSpPr>
            <p:spPr bwMode="auto">
              <a:xfrm>
                <a:off x="2083838" y="2240697"/>
                <a:ext cx="9196738" cy="1384995"/>
              </a:xfrm>
              <a:prstGeom prst="rect">
                <a:avLst/>
              </a:prstGeom>
              <a:blipFill rotWithShape="0">
                <a:blip r:embed="rId2"/>
                <a:stretch>
                  <a:fillRect l="-1393" t="-6167" b="-10132"/>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70"/>
              <p:cNvSpPr>
                <a:spLocks noChangeArrowheads="1"/>
              </p:cNvSpPr>
              <p:nvPr/>
            </p:nvSpPr>
            <p:spPr bwMode="auto">
              <a:xfrm>
                <a:off x="2188126" y="3641904"/>
                <a:ext cx="6911975" cy="954107"/>
              </a:xfrm>
              <a:prstGeom prst="rect">
                <a:avLst/>
              </a:prstGeom>
              <a:noFill/>
              <a:ln>
                <a:noFill/>
              </a:ln>
              <a:effectLst/>
              <a:extLst>
                <a:ext uri="{909E8E84-426E-40DD-AFC4-6F175D3DCCD1}">
                  <a14:hiddenFill>
                    <a:solidFill>
                      <a:schemeClr val="accent1"/>
                    </a:solidFill>
                  </a14:hiddenFill>
                </a:ext>
                <a:ext uri="{91240B29-F687-4F45-9708-019B960494DF}">
                  <a14:hiddenLine w="57150">
                    <a:solidFill>
                      <a:srgbClr val="FF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l"/>
                <a14:m>
                  <m:oMath xmlns:m="http://schemas.openxmlformats.org/officeDocument/2006/math">
                    <m:r>
                      <a:rPr lang="en-US" altLang="zh-CN" sz="2800" b="0" i="1" smtClean="0">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zh-CN" altLang="en-US" sz="2800" b="0" dirty="0"/>
                  <a:t>有下界</a:t>
                </a:r>
                <a:r>
                  <a:rPr lang="en-US" altLang="zh-CN" sz="2800" b="0" dirty="0"/>
                  <a:t>: </a:t>
                </a:r>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en-US" altLang="zh-CN" sz="2800" b="0" dirty="0">
                    <a:sym typeface="Symbol" pitchFamily="18" charset="2"/>
                  </a:rPr>
                  <a:t> </a:t>
                </a:r>
                <a14:m>
                  <m:oMath xmlns:m="http://schemas.openxmlformats.org/officeDocument/2006/math">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smtClean="0">
                            <a:latin typeface="Cambria Math" panose="02040503050406030204" pitchFamily="18" charset="0"/>
                            <a:ea typeface="Cambria Math" panose="02040503050406030204" pitchFamily="18" charset="0"/>
                          </a:rPr>
                          <m:t>2</m:t>
                        </m:r>
                      </m:sub>
                    </m:sSub>
                  </m:oMath>
                </a14:m>
                <a:r>
                  <a:rPr lang="en-US" altLang="zh-CN" sz="2800" b="0" dirty="0">
                    <a:sym typeface="Symbol" pitchFamily="18" charset="2"/>
                  </a:rPr>
                  <a:t>;</a:t>
                </a:r>
                <a:endParaRPr lang="en-US" altLang="zh-CN" sz="2800" b="0" dirty="0"/>
              </a:p>
              <a:p>
                <a:pPr algn="l"/>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zh-CN" altLang="en-US" sz="2800" b="0" dirty="0"/>
                  <a:t>有界</a:t>
                </a:r>
                <a:r>
                  <a:rPr lang="en-US" altLang="zh-CN" sz="2800" b="0" dirty="0"/>
                  <a:t>: </a:t>
                </a:r>
                <a14:m>
                  <m:oMath xmlns:m="http://schemas.openxmlformats.org/officeDocument/2006/math">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smtClean="0">
                            <a:latin typeface="Cambria Math" panose="02040503050406030204" pitchFamily="18" charset="0"/>
                            <a:ea typeface="Cambria Math" panose="02040503050406030204" pitchFamily="18" charset="0"/>
                          </a:rPr>
                          <m:t>2</m:t>
                        </m:r>
                      </m:sub>
                    </m:sSub>
                  </m:oMath>
                </a14:m>
                <a:r>
                  <a:rPr lang="en-US" altLang="zh-CN" sz="2800" b="0" dirty="0"/>
                  <a:t> </a:t>
                </a:r>
                <a:r>
                  <a:rPr lang="en-US" altLang="zh-CN" sz="2800" b="0" dirty="0">
                    <a:sym typeface="Symbol" pitchFamily="18" charset="2"/>
                  </a:rPr>
                  <a:t></a:t>
                </a:r>
                <a:r>
                  <a:rPr lang="en-US" altLang="zh-CN" sz="2800" b="0" dirty="0"/>
                  <a:t> </a:t>
                </a:r>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en-US" altLang="zh-CN" sz="2800" b="0" dirty="0">
                    <a:sym typeface="Symbol" pitchFamily="18" charset="2"/>
                  </a:rPr>
                  <a:t> </a:t>
                </a:r>
                <a14:m>
                  <m:oMath xmlns:m="http://schemas.openxmlformats.org/officeDocument/2006/math">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a:latin typeface="Cambria Math" panose="02040503050406030204" pitchFamily="18" charset="0"/>
                            <a:ea typeface="Cambria Math" panose="02040503050406030204" pitchFamily="18" charset="0"/>
                          </a:rPr>
                          <m:t>1</m:t>
                        </m:r>
                      </m:sub>
                    </m:sSub>
                  </m:oMath>
                </a14:m>
                <a:r>
                  <a:rPr lang="en-US" altLang="zh-CN" sz="2800" b="0" dirty="0">
                    <a:sym typeface="Symbol" pitchFamily="18" charset="2"/>
                  </a:rPr>
                  <a:t>  </a:t>
                </a:r>
                <a:r>
                  <a:rPr lang="en-US" altLang="zh-CN" sz="2800" dirty="0">
                    <a:latin typeface="宋体" pitchFamily="2" charset="-122"/>
                    <a:sym typeface="Symbol" pitchFamily="18" charset="2"/>
                  </a:rPr>
                  <a:t>|</a:t>
                </a:r>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en-US" altLang="zh-CN" sz="2800" dirty="0" smtClean="0">
                    <a:latin typeface="宋体" pitchFamily="2" charset="-122"/>
                    <a:sym typeface="Symbol" pitchFamily="18" charset="2"/>
                  </a:rPr>
                  <a:t>| </a:t>
                </a:r>
                <a:r>
                  <a:rPr lang="en-US" altLang="zh-CN" sz="2800" i="1" dirty="0">
                    <a:latin typeface="宋体" pitchFamily="2" charset="-122"/>
                    <a:sym typeface="Symbol" pitchFamily="18" charset="2"/>
                  </a:rPr>
                  <a:t>M</a:t>
                </a:r>
                <a:r>
                  <a:rPr lang="en-US" altLang="zh-CN" sz="2800" dirty="0">
                    <a:latin typeface="宋体" pitchFamily="2" charset="-122"/>
                    <a:sym typeface="Symbol" pitchFamily="18" charset="2"/>
                  </a:rPr>
                  <a:t>;</a:t>
                </a:r>
                <a:r>
                  <a:rPr lang="en-US" altLang="zh-CN" sz="2800" dirty="0">
                    <a:latin typeface="宋体" pitchFamily="2" charset="-122"/>
                  </a:rPr>
                  <a:t> </a:t>
                </a:r>
              </a:p>
            </p:txBody>
          </p:sp>
        </mc:Choice>
        <mc:Fallback xmlns="">
          <p:sp>
            <p:nvSpPr>
              <p:cNvPr id="8" name="Rectangle 70"/>
              <p:cNvSpPr>
                <a:spLocks noRot="1" noChangeAspect="1" noMove="1" noResize="1" noEditPoints="1" noAdjustHandles="1" noChangeArrowheads="1" noChangeShapeType="1" noTextEdit="1"/>
              </p:cNvSpPr>
              <p:nvPr/>
            </p:nvSpPr>
            <p:spPr bwMode="auto">
              <a:xfrm>
                <a:off x="2188126" y="3641904"/>
                <a:ext cx="6911975" cy="954107"/>
              </a:xfrm>
              <a:prstGeom prst="rect">
                <a:avLst/>
              </a:prstGeom>
              <a:blipFill rotWithShape="0">
                <a:blip r:embed="rId3"/>
                <a:stretch>
                  <a:fillRect t="-8280" b="-171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083838" y="4725144"/>
                <a:ext cx="4398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a:latin typeface="Cambria Math" panose="02040503050406030204" pitchFamily="18" charset="0"/>
                              <a:ea typeface="Cambria Math" panose="02040503050406030204" pitchFamily="18" charset="0"/>
                            </a:rPr>
                            <m:t>1</m:t>
                          </m:r>
                        </m:sub>
                      </m:sSub>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𝑅</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𝑥</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𝑋</m:t>
                      </m:r>
                      <m:r>
                        <a:rPr lang="en-US" altLang="zh-CN" sz="2800" b="0" i="1" smtClean="0">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r>
                        <a:rPr lang="en-US" altLang="zh-CN" sz="2800" b="0" i="1">
                          <a:latin typeface="Cambria Math" panose="02040503050406030204" pitchFamily="18" charset="0"/>
                          <a:ea typeface="Cambria Math" panose="02040503050406030204" pitchFamily="18" charset="0"/>
                        </a:rPr>
                        <m:t>≤</m:t>
                      </m:r>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2083838" y="4725144"/>
                <a:ext cx="4398063"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060383" y="5433853"/>
                <a:ext cx="45438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𝑀</m:t>
                      </m:r>
                      <m:r>
                        <a:rPr lang="en-US" altLang="zh-CN" sz="2800" b="0" i="1" smtClean="0">
                          <a:latin typeface="Cambria Math" panose="02040503050406030204" pitchFamily="18" charset="0"/>
                          <a:ea typeface="Cambria Math" panose="02040503050406030204" pitchFamily="18" charset="0"/>
                        </a:rPr>
                        <m:t>&gt;0,∀</m:t>
                      </m:r>
                      <m:r>
                        <a:rPr lang="en-US" altLang="zh-CN" sz="2800" b="0" i="1" smtClean="0">
                          <a:latin typeface="Cambria Math" panose="02040503050406030204" pitchFamily="18" charset="0"/>
                          <a:ea typeface="Cambria Math" panose="02040503050406030204" pitchFamily="18" charset="0"/>
                        </a:rPr>
                        <m:t>𝑥</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𝑋</m:t>
                      </m:r>
                      <m:r>
                        <a:rPr lang="en-US" altLang="zh-CN" sz="2800" b="0" i="1" smtClean="0">
                          <a:latin typeface="Cambria Math" panose="02040503050406030204" pitchFamily="18" charset="0"/>
                          <a:ea typeface="Cambria Math" panose="02040503050406030204" pitchFamily="18" charset="0"/>
                        </a:rPr>
                        <m:t>,</m:t>
                      </m:r>
                      <m:d>
                        <m:dPr>
                          <m:begChr m:val="|"/>
                          <m:endChr m:val="|"/>
                          <m:ctrlPr>
                            <a:rPr lang="en-US" altLang="zh-CN" sz="2800" b="0" i="1" smtClean="0">
                              <a:latin typeface="Cambria Math" panose="02040503050406030204" pitchFamily="18" charset="0"/>
                              <a:ea typeface="Cambria Math" panose="02040503050406030204" pitchFamily="18" charset="0"/>
                            </a:rPr>
                          </m:ctrlPr>
                        </m:dPr>
                        <m:e>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e>
                      </m:d>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𝑀</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2060383" y="5433853"/>
                <a:ext cx="4543808" cy="52322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800438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4"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3</a:t>
            </a:r>
            <a:r>
              <a:rPr kumimoji="0" lang="zh-CN" altLang="en-US" sz="2400" b="0" dirty="0" smtClean="0">
                <a:solidFill>
                  <a:schemeClr val="tx2"/>
                </a:solidFill>
                <a:latin typeface="Arial" charset="0"/>
                <a:ea typeface="华文新魏" pitchFamily="2" charset="-122"/>
              </a:rPr>
              <a:t>函数</a:t>
            </a:r>
            <a:r>
              <a:rPr kumimoji="0" lang="zh-CN" altLang="en-US" sz="2400" b="0" dirty="0">
                <a:solidFill>
                  <a:schemeClr val="tx2"/>
                </a:solidFill>
                <a:latin typeface="Arial" charset="0"/>
                <a:ea typeface="华文新魏" pitchFamily="2" charset="-122"/>
              </a:rPr>
              <a:t>的几种特性</a:t>
            </a:r>
          </a:p>
          <a:p>
            <a:pPr algn="l"/>
            <a:endParaRPr kumimoji="0" lang="zh-CN" altLang="en-US" sz="2400" b="0" dirty="0">
              <a:solidFill>
                <a:schemeClr val="tx2"/>
              </a:solidFill>
              <a:latin typeface="Arial" charset="0"/>
              <a:ea typeface="华文新魏" pitchFamily="2" charset="-122"/>
            </a:endParaRPr>
          </a:p>
        </p:txBody>
      </p:sp>
      <p:sp>
        <p:nvSpPr>
          <p:cNvPr id="5"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6" name="矩形 5"/>
          <p:cNvSpPr/>
          <p:nvPr/>
        </p:nvSpPr>
        <p:spPr>
          <a:xfrm>
            <a:off x="839416" y="2220925"/>
            <a:ext cx="1356462" cy="523220"/>
          </a:xfrm>
          <a:prstGeom prst="rect">
            <a:avLst/>
          </a:prstGeom>
        </p:spPr>
        <p:txBody>
          <a:bodyPr wrap="none">
            <a:spAutoFit/>
          </a:bodyPr>
          <a:lstStyle/>
          <a:p>
            <a:pPr algn="l">
              <a:spcBef>
                <a:spcPct val="50000"/>
              </a:spcBef>
            </a:pPr>
            <a:r>
              <a:rPr lang="en-US" altLang="zh-CN" sz="2800" dirty="0">
                <a:solidFill>
                  <a:srgbClr val="00009C"/>
                </a:solidFill>
                <a:ea typeface="楷体_GB2312" pitchFamily="49" charset="-122"/>
              </a:rPr>
              <a:t> </a:t>
            </a:r>
            <a:r>
              <a:rPr lang="zh-CN" altLang="en-US" sz="2800" dirty="0">
                <a:solidFill>
                  <a:srgbClr val="00009C"/>
                </a:solidFill>
                <a:ea typeface="楷体_GB2312" pitchFamily="49" charset="-122"/>
              </a:rPr>
              <a:t>有界性</a:t>
            </a:r>
          </a:p>
        </p:txBody>
      </p:sp>
      <mc:AlternateContent xmlns:mc="http://schemas.openxmlformats.org/markup-compatibility/2006" xmlns:a14="http://schemas.microsoft.com/office/drawing/2010/main">
        <mc:Choice Requires="a14">
          <p:sp>
            <p:nvSpPr>
              <p:cNvPr id="7" name="文本框 6"/>
              <p:cNvSpPr txBox="1"/>
              <p:nvPr/>
            </p:nvSpPr>
            <p:spPr>
              <a:xfrm>
                <a:off x="2195878" y="2282480"/>
                <a:ext cx="5628314" cy="830997"/>
              </a:xfrm>
              <a:prstGeom prst="rect">
                <a:avLst/>
              </a:prstGeom>
              <a:noFill/>
            </p:spPr>
            <p:txBody>
              <a:bodyPr wrap="square" rtlCol="0">
                <a:spAutoFit/>
              </a:bodyPr>
              <a:lstStyle/>
              <a:p>
                <a:r>
                  <a:rPr lang="zh-CN" altLang="en-US" sz="2400" b="0" dirty="0">
                    <a:ea typeface="楷体_GB2312" pitchFamily="49" charset="-122"/>
                  </a:rPr>
                  <a:t>如果函数</a:t>
                </a:r>
                <a14:m>
                  <m:oMath xmlns:m="http://schemas.openxmlformats.org/officeDocument/2006/math">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oMath>
                </a14:m>
                <a:r>
                  <a:rPr lang="zh-CN" altLang="en-US" sz="2400" b="0" dirty="0">
                    <a:ea typeface="楷体_GB2312" pitchFamily="49" charset="-122"/>
                  </a:rPr>
                  <a:t>在</a:t>
                </a:r>
                <a14:m>
                  <m:oMath xmlns:m="http://schemas.openxmlformats.org/officeDocument/2006/math">
                    <m:r>
                      <a:rPr lang="en-US" altLang="zh-CN" sz="2400" b="0" i="1">
                        <a:latin typeface="Cambria Math" panose="02040503050406030204" pitchFamily="18" charset="0"/>
                        <a:ea typeface="Cambria Math" panose="02040503050406030204" pitchFamily="18" charset="0"/>
                      </a:rPr>
                      <m:t>𝑋</m:t>
                    </m:r>
                  </m:oMath>
                </a14:m>
                <a:r>
                  <a:rPr lang="zh-CN" altLang="en-US" sz="2400" b="0" dirty="0" smtClean="0">
                    <a:ea typeface="楷体_GB2312" pitchFamily="49" charset="-122"/>
                  </a:rPr>
                  <a:t>上不是有界的，则</a:t>
                </a:r>
                <a:r>
                  <a:rPr lang="zh-CN" altLang="en-US" sz="2400" b="0" dirty="0">
                    <a:ea typeface="楷体_GB2312" pitchFamily="49" charset="-122"/>
                  </a:rPr>
                  <a:t>函数</a:t>
                </a:r>
                <a14:m>
                  <m:oMath xmlns:m="http://schemas.openxmlformats.org/officeDocument/2006/math">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oMath>
                </a14:m>
                <a:r>
                  <a:rPr lang="zh-CN" altLang="en-US" sz="2400" b="0" dirty="0">
                    <a:ea typeface="楷体_GB2312" pitchFamily="49" charset="-122"/>
                  </a:rPr>
                  <a:t>在</a:t>
                </a:r>
                <a14:m>
                  <m:oMath xmlns:m="http://schemas.openxmlformats.org/officeDocument/2006/math">
                    <m:r>
                      <a:rPr lang="en-US" altLang="zh-CN" sz="2400" b="0" i="1">
                        <a:latin typeface="Cambria Math" panose="02040503050406030204" pitchFamily="18" charset="0"/>
                        <a:ea typeface="Cambria Math" panose="02040503050406030204" pitchFamily="18" charset="0"/>
                      </a:rPr>
                      <m:t>𝑋</m:t>
                    </m:r>
                  </m:oMath>
                </a14:m>
                <a:r>
                  <a:rPr lang="zh-CN" altLang="en-US" sz="2400" b="0" dirty="0" smtClean="0">
                    <a:ea typeface="楷体_GB2312" pitchFamily="49" charset="-122"/>
                  </a:rPr>
                  <a:t>上无界。</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195878" y="2282480"/>
                <a:ext cx="5628314" cy="830997"/>
              </a:xfrm>
              <a:prstGeom prst="rect">
                <a:avLst/>
              </a:prstGeom>
              <a:blipFill rotWithShape="0">
                <a:blip r:embed="rId2"/>
                <a:stretch>
                  <a:fillRect l="-1083" t="-8029" r="-1192" b="-13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020762" y="3122089"/>
                <a:ext cx="6888728" cy="830997"/>
              </a:xfrm>
              <a:prstGeom prst="rect">
                <a:avLst/>
              </a:prstGeom>
            </p:spPr>
            <p:txBody>
              <a:bodyPr wrap="square">
                <a:spAutoFit/>
              </a:bodyPr>
              <a:lstStyle/>
              <a:p>
                <a:r>
                  <a:rPr lang="zh-CN" altLang="en-US" sz="2400" b="0" dirty="0" smtClean="0">
                    <a:ea typeface="楷体_GB2312" pitchFamily="49" charset="-122"/>
                  </a:rPr>
                  <a:t>对于一个确定的正数</a:t>
                </a:r>
                <a:r>
                  <a:rPr lang="en-US" altLang="zh-CN" sz="2400" b="0" i="1" dirty="0" smtClean="0">
                    <a:ea typeface="楷体_GB2312" pitchFamily="49" charset="-122"/>
                  </a:rPr>
                  <a:t>M</a:t>
                </a:r>
                <a:r>
                  <a:rPr lang="zh-CN" altLang="en-US" sz="2400" b="0" dirty="0" smtClean="0">
                    <a:ea typeface="楷体_GB2312" pitchFamily="49" charset="-122"/>
                  </a:rPr>
                  <a:t>，存在</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𝑋</m:t>
                    </m:r>
                    <m:r>
                      <a:rPr lang="zh-CN" altLang="en-US" sz="2400" b="0" i="1" smtClean="0">
                        <a:latin typeface="Cambria Math" panose="02040503050406030204" pitchFamily="18" charset="0"/>
                        <a:ea typeface="Cambria Math" panose="02040503050406030204" pitchFamily="18" charset="0"/>
                      </a:rPr>
                      <m:t>使</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e>
                    </m:d>
                    <m:r>
                      <a:rPr lang="en-US" altLang="zh-CN" sz="2400" b="0" i="1" smtClean="0">
                        <a:latin typeface="Cambria Math" panose="02040503050406030204" pitchFamily="18" charset="0"/>
                        <a:ea typeface="Cambria Math" panose="02040503050406030204" pitchFamily="18" charset="0"/>
                      </a:rPr>
                      <m:t>&gt;</m:t>
                    </m:r>
                    <m:r>
                      <a:rPr lang="en-US" altLang="zh-CN" sz="2400" b="0" i="1" smtClean="0">
                        <a:latin typeface="Cambria Math" panose="02040503050406030204" pitchFamily="18" charset="0"/>
                        <a:ea typeface="Cambria Math" panose="02040503050406030204" pitchFamily="18" charset="0"/>
                      </a:rPr>
                      <m:t>𝑀</m:t>
                    </m:r>
                    <m:r>
                      <a:rPr lang="zh-CN" altLang="en-US" sz="2400" b="0" i="1">
                        <a:latin typeface="Cambria Math" panose="02040503050406030204" pitchFamily="18" charset="0"/>
                        <a:ea typeface="Cambria Math" panose="02040503050406030204" pitchFamily="18" charset="0"/>
                      </a:rPr>
                      <m:t>，</m:t>
                    </m:r>
                  </m:oMath>
                </a14:m>
                <a:r>
                  <a:rPr lang="zh-CN" altLang="en-US" sz="2400" b="0" dirty="0" smtClean="0">
                    <a:ea typeface="楷体_GB2312" pitchFamily="49" charset="-122"/>
                  </a:rPr>
                  <a:t>则函数</a:t>
                </a:r>
                <a14:m>
                  <m:oMath xmlns:m="http://schemas.openxmlformats.org/officeDocument/2006/math">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oMath>
                </a14:m>
                <a:r>
                  <a:rPr lang="zh-CN" altLang="en-US" sz="2400" b="0" dirty="0">
                    <a:ea typeface="楷体_GB2312" pitchFamily="49" charset="-122"/>
                  </a:rPr>
                  <a:t>在</a:t>
                </a:r>
                <a14:m>
                  <m:oMath xmlns:m="http://schemas.openxmlformats.org/officeDocument/2006/math">
                    <m:r>
                      <a:rPr lang="en-US" altLang="zh-CN" sz="2400" b="0" i="1">
                        <a:latin typeface="Cambria Math" panose="02040503050406030204" pitchFamily="18" charset="0"/>
                        <a:ea typeface="Cambria Math" panose="02040503050406030204" pitchFamily="18" charset="0"/>
                      </a:rPr>
                      <m:t>𝑋</m:t>
                    </m:r>
                  </m:oMath>
                </a14:m>
                <a:r>
                  <a:rPr lang="zh-CN" altLang="en-US" sz="2400" b="0" dirty="0" smtClean="0">
                    <a:ea typeface="楷体_GB2312" pitchFamily="49" charset="-122"/>
                  </a:rPr>
                  <a:t>上无界？</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020762" y="3122089"/>
                <a:ext cx="6888728" cy="830997"/>
              </a:xfrm>
              <a:prstGeom prst="rect">
                <a:avLst/>
              </a:prstGeom>
              <a:blipFill rotWithShape="0">
                <a:blip r:embed="rId3"/>
                <a:stretch>
                  <a:fillRect l="-1327" t="-8088" b="-139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000562" y="3940698"/>
                <a:ext cx="6888728" cy="830997"/>
              </a:xfrm>
              <a:prstGeom prst="rect">
                <a:avLst/>
              </a:prstGeom>
            </p:spPr>
            <p:txBody>
              <a:bodyPr wrap="square">
                <a:spAutoFit/>
              </a:bodyPr>
              <a:lstStyle/>
              <a:p>
                <a:r>
                  <a:rPr lang="zh-CN" altLang="en-US" sz="2400" b="0" dirty="0" smtClean="0">
                    <a:ea typeface="楷体_GB2312" pitchFamily="49" charset="-122"/>
                  </a:rPr>
                  <a:t>对于任意的正数</a:t>
                </a:r>
                <a:r>
                  <a:rPr lang="en-US" altLang="zh-CN" sz="2400" b="0" i="1" dirty="0" smtClean="0">
                    <a:ea typeface="楷体_GB2312" pitchFamily="49" charset="-122"/>
                  </a:rPr>
                  <a:t>M</a:t>
                </a:r>
                <a:r>
                  <a:rPr lang="zh-CN" altLang="en-US" sz="2400" b="0" dirty="0" smtClean="0">
                    <a:ea typeface="楷体_GB2312" pitchFamily="49" charset="-122"/>
                  </a:rPr>
                  <a:t>，存在</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𝑋</m:t>
                    </m:r>
                    <m:r>
                      <a:rPr lang="zh-CN" altLang="en-US" sz="2400" b="0" i="1" smtClean="0">
                        <a:latin typeface="Cambria Math" panose="02040503050406030204" pitchFamily="18" charset="0"/>
                        <a:ea typeface="Cambria Math" panose="02040503050406030204" pitchFamily="18" charset="0"/>
                      </a:rPr>
                      <m:t>使</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e>
                    </m:d>
                    <m:r>
                      <a:rPr lang="en-US" altLang="zh-CN" sz="2400" b="0" i="1" smtClean="0">
                        <a:latin typeface="Cambria Math" panose="02040503050406030204" pitchFamily="18" charset="0"/>
                        <a:ea typeface="Cambria Math" panose="02040503050406030204" pitchFamily="18" charset="0"/>
                      </a:rPr>
                      <m:t>&gt;</m:t>
                    </m:r>
                    <m:r>
                      <a:rPr lang="en-US" altLang="zh-CN" sz="2400" b="0" i="1" smtClean="0">
                        <a:latin typeface="Cambria Math" panose="02040503050406030204" pitchFamily="18" charset="0"/>
                        <a:ea typeface="Cambria Math" panose="02040503050406030204" pitchFamily="18" charset="0"/>
                      </a:rPr>
                      <m:t>𝑀</m:t>
                    </m:r>
                    <m:r>
                      <a:rPr lang="zh-CN" altLang="en-US" sz="2400" b="0" i="1">
                        <a:latin typeface="Cambria Math" panose="02040503050406030204" pitchFamily="18" charset="0"/>
                        <a:ea typeface="Cambria Math" panose="02040503050406030204" pitchFamily="18" charset="0"/>
                      </a:rPr>
                      <m:t>，</m:t>
                    </m:r>
                  </m:oMath>
                </a14:m>
                <a:r>
                  <a:rPr lang="zh-CN" altLang="en-US" sz="2400" b="0" dirty="0" smtClean="0">
                    <a:ea typeface="楷体_GB2312" pitchFamily="49" charset="-122"/>
                  </a:rPr>
                  <a:t>则函数</a:t>
                </a:r>
                <a14:m>
                  <m:oMath xmlns:m="http://schemas.openxmlformats.org/officeDocument/2006/math">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oMath>
                </a14:m>
                <a:r>
                  <a:rPr lang="zh-CN" altLang="en-US" sz="2400" b="0" dirty="0">
                    <a:ea typeface="楷体_GB2312" pitchFamily="49" charset="-122"/>
                  </a:rPr>
                  <a:t>在</a:t>
                </a:r>
                <a14:m>
                  <m:oMath xmlns:m="http://schemas.openxmlformats.org/officeDocument/2006/math">
                    <m:r>
                      <a:rPr lang="en-US" altLang="zh-CN" sz="2400" b="0" i="1">
                        <a:latin typeface="Cambria Math" panose="02040503050406030204" pitchFamily="18" charset="0"/>
                        <a:ea typeface="Cambria Math" panose="02040503050406030204" pitchFamily="18" charset="0"/>
                      </a:rPr>
                      <m:t>𝑋</m:t>
                    </m:r>
                  </m:oMath>
                </a14:m>
                <a:r>
                  <a:rPr lang="zh-CN" altLang="en-US" sz="2400" b="0" dirty="0" smtClean="0">
                    <a:ea typeface="楷体_GB2312" pitchFamily="49" charset="-122"/>
                  </a:rPr>
                  <a:t>上无界？</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000562" y="3940698"/>
                <a:ext cx="6888728" cy="830997"/>
              </a:xfrm>
              <a:prstGeom prst="rect">
                <a:avLst/>
              </a:prstGeom>
              <a:blipFill rotWithShape="0">
                <a:blip r:embed="rId4"/>
                <a:stretch>
                  <a:fillRect l="-1327" t="-8029" r="-1327" b="-13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24554" y="4771695"/>
                <a:ext cx="7511820" cy="830997"/>
              </a:xfrm>
              <a:prstGeom prst="rect">
                <a:avLst/>
              </a:prstGeom>
            </p:spPr>
            <p:txBody>
              <a:bodyPr wrap="square">
                <a:spAutoFit/>
              </a:bodyPr>
              <a:lstStyle/>
              <a:p>
                <a:r>
                  <a:rPr lang="zh-CN" altLang="en-US" sz="2400" b="0" dirty="0" smtClean="0">
                    <a:ea typeface="楷体_GB2312" pitchFamily="49" charset="-122"/>
                  </a:rPr>
                  <a:t>对于任意</a:t>
                </a:r>
                <a:r>
                  <a:rPr lang="zh-CN" altLang="en-US" sz="2400" b="0" dirty="0" smtClean="0">
                    <a:solidFill>
                      <a:srgbClr val="FF0000"/>
                    </a:solidFill>
                    <a:ea typeface="楷体_GB2312" pitchFamily="49" charset="-122"/>
                  </a:rPr>
                  <a:t>给定</a:t>
                </a:r>
                <a:r>
                  <a:rPr lang="zh-CN" altLang="en-US" sz="2400" b="0" dirty="0" smtClean="0">
                    <a:ea typeface="楷体_GB2312" pitchFamily="49" charset="-122"/>
                  </a:rPr>
                  <a:t>的正数</a:t>
                </a:r>
                <a:r>
                  <a:rPr lang="en-US" altLang="zh-CN" sz="2400" b="0" i="1" dirty="0" smtClean="0">
                    <a:ea typeface="楷体_GB2312" pitchFamily="49" charset="-122"/>
                  </a:rPr>
                  <a:t>M</a:t>
                </a:r>
                <a:r>
                  <a:rPr lang="zh-CN" altLang="en-US" sz="2400" b="0" dirty="0" smtClean="0">
                    <a:ea typeface="楷体_GB2312" pitchFamily="49" charset="-122"/>
                  </a:rPr>
                  <a:t>，存在</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𝑋</m:t>
                    </m:r>
                    <m:r>
                      <a:rPr lang="zh-CN" altLang="en-US" sz="2400" b="0" i="1" smtClean="0">
                        <a:latin typeface="Cambria Math" panose="02040503050406030204" pitchFamily="18" charset="0"/>
                        <a:ea typeface="Cambria Math" panose="02040503050406030204" pitchFamily="18" charset="0"/>
                      </a:rPr>
                      <m:t>使</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e>
                    </m:d>
                    <m:r>
                      <a:rPr lang="en-US" altLang="zh-CN" sz="2400" b="0" i="1" smtClean="0">
                        <a:latin typeface="Cambria Math" panose="02040503050406030204" pitchFamily="18" charset="0"/>
                        <a:ea typeface="Cambria Math" panose="02040503050406030204" pitchFamily="18" charset="0"/>
                      </a:rPr>
                      <m:t>&gt;</m:t>
                    </m:r>
                    <m:r>
                      <a:rPr lang="en-US" altLang="zh-CN" sz="2400" b="0" i="1" smtClean="0">
                        <a:latin typeface="Cambria Math" panose="02040503050406030204" pitchFamily="18" charset="0"/>
                        <a:ea typeface="Cambria Math" panose="02040503050406030204" pitchFamily="18" charset="0"/>
                      </a:rPr>
                      <m:t>𝑀</m:t>
                    </m:r>
                    <m:r>
                      <a:rPr lang="zh-CN" altLang="en-US" sz="2400" b="0" i="1">
                        <a:latin typeface="Cambria Math" panose="02040503050406030204" pitchFamily="18" charset="0"/>
                        <a:ea typeface="Cambria Math" panose="02040503050406030204" pitchFamily="18" charset="0"/>
                      </a:rPr>
                      <m:t>，</m:t>
                    </m:r>
                  </m:oMath>
                </a14:m>
                <a:r>
                  <a:rPr lang="zh-CN" altLang="en-US" sz="2400" b="0" dirty="0" smtClean="0">
                    <a:ea typeface="楷体_GB2312" pitchFamily="49" charset="-122"/>
                  </a:rPr>
                  <a:t>则函数</a:t>
                </a:r>
                <a14:m>
                  <m:oMath xmlns:m="http://schemas.openxmlformats.org/officeDocument/2006/math">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oMath>
                </a14:m>
                <a:r>
                  <a:rPr lang="zh-CN" altLang="en-US" sz="2400" b="0" dirty="0">
                    <a:ea typeface="楷体_GB2312" pitchFamily="49" charset="-122"/>
                  </a:rPr>
                  <a:t>在</a:t>
                </a:r>
                <a14:m>
                  <m:oMath xmlns:m="http://schemas.openxmlformats.org/officeDocument/2006/math">
                    <m:r>
                      <a:rPr lang="en-US" altLang="zh-CN" sz="2400" b="0" i="1">
                        <a:latin typeface="Cambria Math" panose="02040503050406030204" pitchFamily="18" charset="0"/>
                        <a:ea typeface="Cambria Math" panose="02040503050406030204" pitchFamily="18" charset="0"/>
                      </a:rPr>
                      <m:t>𝑋</m:t>
                    </m:r>
                  </m:oMath>
                </a14:m>
                <a:r>
                  <a:rPr lang="zh-CN" altLang="en-US" sz="2400" b="0" dirty="0" smtClean="0">
                    <a:ea typeface="楷体_GB2312" pitchFamily="49" charset="-122"/>
                  </a:rPr>
                  <a:t>上无界？</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024554" y="4771695"/>
                <a:ext cx="7511820" cy="830997"/>
              </a:xfrm>
              <a:prstGeom prst="rect">
                <a:avLst/>
              </a:prstGeom>
              <a:blipFill rotWithShape="0">
                <a:blip r:embed="rId5"/>
                <a:stretch>
                  <a:fillRect l="-1136" t="-8088" r="-1136" b="-13971"/>
                </a:stretch>
              </a:blipFill>
            </p:spPr>
            <p:txBody>
              <a:bodyPr/>
              <a:lstStyle/>
              <a:p>
                <a:r>
                  <a:rPr lang="zh-CN" altLang="en-US">
                    <a:noFill/>
                  </a:rPr>
                  <a:t> </a:t>
                </a:r>
              </a:p>
            </p:txBody>
          </p:sp>
        </mc:Fallback>
      </mc:AlternateContent>
      <p:grpSp>
        <p:nvGrpSpPr>
          <p:cNvPr id="38" name="组合 37"/>
          <p:cNvGrpSpPr/>
          <p:nvPr/>
        </p:nvGrpSpPr>
        <p:grpSpPr>
          <a:xfrm>
            <a:off x="8362142" y="2674944"/>
            <a:ext cx="2756842" cy="1126735"/>
            <a:chOff x="8358350" y="1466758"/>
            <a:chExt cx="2756842" cy="1126735"/>
          </a:xfrm>
        </p:grpSpPr>
        <p:cxnSp>
          <p:nvCxnSpPr>
            <p:cNvPr id="18" name="直接连接符 17"/>
            <p:cNvCxnSpPr/>
            <p:nvPr/>
          </p:nvCxnSpPr>
          <p:spPr bwMode="auto">
            <a:xfrm>
              <a:off x="8532582" y="1772816"/>
              <a:ext cx="2582610" cy="3736"/>
            </a:xfrm>
            <a:prstGeom prst="line">
              <a:avLst/>
            </a:prstGeom>
            <a:solidFill>
              <a:schemeClr val="accent1"/>
            </a:solidFill>
            <a:ln w="22225" cap="flat" cmpd="sng" algn="ctr">
              <a:solidFill>
                <a:srgbClr val="0070C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8532582" y="2589757"/>
              <a:ext cx="2582610" cy="3736"/>
            </a:xfrm>
            <a:prstGeom prst="line">
              <a:avLst/>
            </a:prstGeom>
            <a:solidFill>
              <a:schemeClr val="accent1"/>
            </a:solidFill>
            <a:ln w="22225" cap="flat" cmpd="sng" algn="ctr">
              <a:solidFill>
                <a:srgbClr val="0070C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p:cNvSpPr txBox="1"/>
            <p:nvPr/>
          </p:nvSpPr>
          <p:spPr>
            <a:xfrm>
              <a:off x="8358350" y="1466758"/>
              <a:ext cx="515746" cy="400110"/>
            </a:xfrm>
            <a:prstGeom prst="rect">
              <a:avLst/>
            </a:prstGeom>
            <a:noFill/>
          </p:spPr>
          <p:txBody>
            <a:bodyPr wrap="square" rtlCol="0">
              <a:spAutoFit/>
            </a:bodyPr>
            <a:lstStyle/>
            <a:p>
              <a:r>
                <a:rPr lang="en-US" altLang="zh-CN" i="1" dirty="0" smtClean="0">
                  <a:solidFill>
                    <a:srgbClr val="0070C0"/>
                  </a:solidFill>
                </a:rPr>
                <a:t>M</a:t>
              </a:r>
              <a:endParaRPr lang="zh-CN" altLang="en-US" i="1" dirty="0">
                <a:solidFill>
                  <a:srgbClr val="0070C0"/>
                </a:solidFill>
              </a:endParaRPr>
            </a:p>
          </p:txBody>
        </p:sp>
      </p:grpSp>
      <p:grpSp>
        <p:nvGrpSpPr>
          <p:cNvPr id="35" name="组合 34"/>
          <p:cNvGrpSpPr/>
          <p:nvPr/>
        </p:nvGrpSpPr>
        <p:grpSpPr>
          <a:xfrm>
            <a:off x="8536374" y="1772816"/>
            <a:ext cx="3449490" cy="2836103"/>
            <a:chOff x="8532582" y="564630"/>
            <a:chExt cx="3449490" cy="2836103"/>
          </a:xfrm>
        </p:grpSpPr>
        <p:cxnSp>
          <p:nvCxnSpPr>
            <p:cNvPr id="12" name="直接连接符 11"/>
            <p:cNvCxnSpPr/>
            <p:nvPr/>
          </p:nvCxnSpPr>
          <p:spPr bwMode="auto">
            <a:xfrm>
              <a:off x="8532582" y="2185022"/>
              <a:ext cx="3024336" cy="0"/>
            </a:xfrm>
            <a:prstGeom prst="line">
              <a:avLst/>
            </a:prstGeom>
            <a:solidFill>
              <a:schemeClr val="accent1"/>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flipV="1">
              <a:off x="8964630" y="870871"/>
              <a:ext cx="0" cy="2529862"/>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任意多边形 15"/>
            <p:cNvSpPr/>
            <p:nvPr/>
          </p:nvSpPr>
          <p:spPr bwMode="auto">
            <a:xfrm>
              <a:off x="8699863" y="868879"/>
              <a:ext cx="2248048" cy="2501338"/>
            </a:xfrm>
            <a:custGeom>
              <a:avLst/>
              <a:gdLst>
                <a:gd name="connsiteX0" fmla="*/ 0 w 2248048"/>
                <a:gd name="connsiteY0" fmla="*/ 2501338 h 2501338"/>
                <a:gd name="connsiteX1" fmla="*/ 483326 w 2248048"/>
                <a:gd name="connsiteY1" fmla="*/ 1939635 h 2501338"/>
                <a:gd name="connsiteX2" fmla="*/ 992777 w 2248048"/>
                <a:gd name="connsiteY2" fmla="*/ 1913510 h 2501338"/>
                <a:gd name="connsiteX3" fmla="*/ 1463040 w 2248048"/>
                <a:gd name="connsiteY3" fmla="*/ 1560812 h 2501338"/>
                <a:gd name="connsiteX4" fmla="*/ 1685108 w 2248048"/>
                <a:gd name="connsiteY4" fmla="*/ 816230 h 2501338"/>
                <a:gd name="connsiteX5" fmla="*/ 2194560 w 2248048"/>
                <a:gd name="connsiteY5" fmla="*/ 71647 h 2501338"/>
                <a:gd name="connsiteX6" fmla="*/ 2207623 w 2248048"/>
                <a:gd name="connsiteY6" fmla="*/ 71647 h 2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048" h="2501338">
                  <a:moveTo>
                    <a:pt x="0" y="2501338"/>
                  </a:moveTo>
                  <a:cubicBezTo>
                    <a:pt x="158931" y="2269472"/>
                    <a:pt x="317863" y="2037606"/>
                    <a:pt x="483326" y="1939635"/>
                  </a:cubicBezTo>
                  <a:cubicBezTo>
                    <a:pt x="648789" y="1841664"/>
                    <a:pt x="829491" y="1976647"/>
                    <a:pt x="992777" y="1913510"/>
                  </a:cubicBezTo>
                  <a:cubicBezTo>
                    <a:pt x="1156063" y="1850373"/>
                    <a:pt x="1347652" y="1743692"/>
                    <a:pt x="1463040" y="1560812"/>
                  </a:cubicBezTo>
                  <a:cubicBezTo>
                    <a:pt x="1578429" y="1377932"/>
                    <a:pt x="1563188" y="1064424"/>
                    <a:pt x="1685108" y="816230"/>
                  </a:cubicBezTo>
                  <a:cubicBezTo>
                    <a:pt x="1807028" y="568036"/>
                    <a:pt x="2107474" y="195744"/>
                    <a:pt x="2194560" y="71647"/>
                  </a:cubicBezTo>
                  <a:cubicBezTo>
                    <a:pt x="2281646" y="-52450"/>
                    <a:pt x="2244634" y="9598"/>
                    <a:pt x="2207623" y="71647"/>
                  </a:cubicBezTo>
                </a:path>
              </a:pathLst>
            </a:custGeom>
            <a:noFill/>
            <a:ln w="22225"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5" name="文本框 24"/>
            <p:cNvSpPr txBox="1"/>
            <p:nvPr/>
          </p:nvSpPr>
          <p:spPr>
            <a:xfrm>
              <a:off x="8541466" y="564630"/>
              <a:ext cx="515746" cy="400110"/>
            </a:xfrm>
            <a:prstGeom prst="rect">
              <a:avLst/>
            </a:prstGeom>
            <a:noFill/>
          </p:spPr>
          <p:txBody>
            <a:bodyPr wrap="square" rtlCol="0">
              <a:spAutoFit/>
            </a:bodyPr>
            <a:lstStyle/>
            <a:p>
              <a:r>
                <a:rPr lang="en-US" altLang="zh-CN" i="1" dirty="0" smtClean="0"/>
                <a:t>y</a:t>
              </a:r>
              <a:endParaRPr lang="zh-CN" altLang="en-US" i="1" dirty="0"/>
            </a:p>
          </p:txBody>
        </p:sp>
        <p:sp>
          <p:nvSpPr>
            <p:cNvPr id="26" name="文本框 25"/>
            <p:cNvSpPr txBox="1"/>
            <p:nvPr/>
          </p:nvSpPr>
          <p:spPr>
            <a:xfrm>
              <a:off x="11466326" y="1984967"/>
              <a:ext cx="515746" cy="400110"/>
            </a:xfrm>
            <a:prstGeom prst="rect">
              <a:avLst/>
            </a:prstGeom>
            <a:noFill/>
          </p:spPr>
          <p:txBody>
            <a:bodyPr wrap="square" rtlCol="0">
              <a:spAutoFit/>
            </a:bodyPr>
            <a:lstStyle/>
            <a:p>
              <a:r>
                <a:rPr lang="en-US" altLang="zh-CN" i="1" dirty="0" smtClean="0"/>
                <a:t>x</a:t>
              </a:r>
              <a:endParaRPr lang="zh-CN" altLang="en-US" i="1" dirty="0"/>
            </a:p>
          </p:txBody>
        </p:sp>
      </p:grpSp>
      <p:grpSp>
        <p:nvGrpSpPr>
          <p:cNvPr id="39" name="组合 38"/>
          <p:cNvGrpSpPr/>
          <p:nvPr/>
        </p:nvGrpSpPr>
        <p:grpSpPr>
          <a:xfrm>
            <a:off x="9353782" y="3066405"/>
            <a:ext cx="515746" cy="1083823"/>
            <a:chOff x="9349990" y="1858219"/>
            <a:chExt cx="515746" cy="1083823"/>
          </a:xfrm>
        </p:grpSpPr>
        <p:sp>
          <p:nvSpPr>
            <p:cNvPr id="27" name="文本框 26"/>
            <p:cNvSpPr txBox="1"/>
            <p:nvPr/>
          </p:nvSpPr>
          <p:spPr>
            <a:xfrm>
              <a:off x="9349990" y="1858219"/>
              <a:ext cx="515746" cy="400110"/>
            </a:xfrm>
            <a:prstGeom prst="rect">
              <a:avLst/>
            </a:prstGeom>
            <a:noFill/>
          </p:spPr>
          <p:txBody>
            <a:bodyPr wrap="square" rtlCol="0">
              <a:spAutoFit/>
            </a:bodyPr>
            <a:lstStyle/>
            <a:p>
              <a:r>
                <a:rPr lang="en-US" altLang="zh-CN" i="1" dirty="0" smtClean="0"/>
                <a:t>x</a:t>
              </a:r>
              <a:endParaRPr lang="zh-CN" altLang="en-US" i="1" dirty="0"/>
            </a:p>
          </p:txBody>
        </p:sp>
        <p:cxnSp>
          <p:nvCxnSpPr>
            <p:cNvPr id="31" name="直接连接符 30"/>
            <p:cNvCxnSpPr/>
            <p:nvPr/>
          </p:nvCxnSpPr>
          <p:spPr bwMode="auto">
            <a:xfrm>
              <a:off x="9759224" y="2175555"/>
              <a:ext cx="0" cy="766487"/>
            </a:xfrm>
            <a:prstGeom prst="line">
              <a:avLst/>
            </a:prstGeom>
            <a:solidFill>
              <a:schemeClr val="accent1"/>
            </a:solidFill>
            <a:ln w="22225" cap="flat" cmpd="sng" algn="ctr">
              <a:solidFill>
                <a:srgbClr val="0000A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 name="组合 40"/>
          <p:cNvGrpSpPr/>
          <p:nvPr/>
        </p:nvGrpSpPr>
        <p:grpSpPr>
          <a:xfrm>
            <a:off x="10678441" y="1972871"/>
            <a:ext cx="515746" cy="1743611"/>
            <a:chOff x="10674649" y="764685"/>
            <a:chExt cx="515746" cy="1743611"/>
          </a:xfrm>
        </p:grpSpPr>
        <p:sp>
          <p:nvSpPr>
            <p:cNvPr id="23" name="文本框 22"/>
            <p:cNvSpPr txBox="1"/>
            <p:nvPr/>
          </p:nvSpPr>
          <p:spPr>
            <a:xfrm>
              <a:off x="10674649" y="2108186"/>
              <a:ext cx="515746" cy="400110"/>
            </a:xfrm>
            <a:prstGeom prst="rect">
              <a:avLst/>
            </a:prstGeom>
            <a:noFill/>
          </p:spPr>
          <p:txBody>
            <a:bodyPr wrap="square" rtlCol="0">
              <a:spAutoFit/>
            </a:bodyPr>
            <a:lstStyle/>
            <a:p>
              <a:r>
                <a:rPr lang="en-US" altLang="zh-CN" i="1" dirty="0" smtClean="0"/>
                <a:t>x</a:t>
              </a:r>
              <a:endParaRPr lang="zh-CN" altLang="en-US" i="1" dirty="0"/>
            </a:p>
          </p:txBody>
        </p:sp>
        <p:cxnSp>
          <p:nvCxnSpPr>
            <p:cNvPr id="32" name="直接连接符 31"/>
            <p:cNvCxnSpPr/>
            <p:nvPr/>
          </p:nvCxnSpPr>
          <p:spPr bwMode="auto">
            <a:xfrm>
              <a:off x="10947911" y="764685"/>
              <a:ext cx="0" cy="1429284"/>
            </a:xfrm>
            <a:prstGeom prst="line">
              <a:avLst/>
            </a:prstGeom>
            <a:solidFill>
              <a:schemeClr val="accent1"/>
            </a:solidFill>
            <a:ln w="22225" cap="flat" cmpd="sng" algn="ctr">
              <a:solidFill>
                <a:srgbClr val="0000A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组合 39"/>
          <p:cNvGrpSpPr/>
          <p:nvPr/>
        </p:nvGrpSpPr>
        <p:grpSpPr>
          <a:xfrm>
            <a:off x="8386920" y="2205331"/>
            <a:ext cx="2952927" cy="2056645"/>
            <a:chOff x="8383128" y="997145"/>
            <a:chExt cx="2952927" cy="2056645"/>
          </a:xfrm>
        </p:grpSpPr>
        <p:cxnSp>
          <p:nvCxnSpPr>
            <p:cNvPr id="21" name="直接连接符 20"/>
            <p:cNvCxnSpPr/>
            <p:nvPr/>
          </p:nvCxnSpPr>
          <p:spPr bwMode="auto">
            <a:xfrm>
              <a:off x="8753445" y="1282773"/>
              <a:ext cx="2582610" cy="3736"/>
            </a:xfrm>
            <a:prstGeom prst="line">
              <a:avLst/>
            </a:prstGeom>
            <a:solidFill>
              <a:schemeClr val="accent1"/>
            </a:solidFill>
            <a:ln w="22225" cap="flat" cmpd="sng" algn="ctr">
              <a:solidFill>
                <a:srgbClr val="660033"/>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a:off x="8749533" y="3050054"/>
              <a:ext cx="2582610" cy="3736"/>
            </a:xfrm>
            <a:prstGeom prst="line">
              <a:avLst/>
            </a:prstGeom>
            <a:solidFill>
              <a:schemeClr val="accent1"/>
            </a:solidFill>
            <a:ln w="22225" cap="flat" cmpd="sng" algn="ctr">
              <a:solidFill>
                <a:srgbClr val="660033"/>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8383128" y="997145"/>
              <a:ext cx="515746" cy="400110"/>
            </a:xfrm>
            <a:prstGeom prst="rect">
              <a:avLst/>
            </a:prstGeom>
            <a:noFill/>
          </p:spPr>
          <p:txBody>
            <a:bodyPr wrap="square" rtlCol="0">
              <a:spAutoFit/>
            </a:bodyPr>
            <a:lstStyle/>
            <a:p>
              <a:r>
                <a:rPr lang="en-US" altLang="zh-CN" i="1" dirty="0" smtClean="0">
                  <a:solidFill>
                    <a:srgbClr val="660033"/>
                  </a:solidFill>
                </a:rPr>
                <a:t>M</a:t>
              </a:r>
              <a:endParaRPr lang="zh-CN" altLang="en-US" i="1" dirty="0">
                <a:solidFill>
                  <a:srgbClr val="660033"/>
                </a:solidFill>
              </a:endParaRPr>
            </a:p>
          </p:txBody>
        </p:sp>
      </p:grpSp>
      <p:sp>
        <p:nvSpPr>
          <p:cNvPr id="36" name="椭圆 35"/>
          <p:cNvSpPr/>
          <p:nvPr/>
        </p:nvSpPr>
        <p:spPr bwMode="auto">
          <a:xfrm>
            <a:off x="9732897" y="3934967"/>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7" name="椭圆 36"/>
          <p:cNvSpPr/>
          <p:nvPr/>
        </p:nvSpPr>
        <p:spPr bwMode="auto">
          <a:xfrm>
            <a:off x="10936314" y="2046705"/>
            <a:ext cx="45719" cy="45719"/>
          </a:xfrm>
          <a:prstGeom prst="ellipse">
            <a:avLst/>
          </a:prstGeom>
          <a:solidFill>
            <a:schemeClr val="accent1"/>
          </a:solidFill>
          <a:ln w="57150" cap="flat" cmpd="sng" algn="ctr">
            <a:solidFill>
              <a:srgbClr val="660033"/>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2" name="文本框 41"/>
          <p:cNvSpPr txBox="1"/>
          <p:nvPr/>
        </p:nvSpPr>
        <p:spPr>
          <a:xfrm>
            <a:off x="653559" y="3147516"/>
            <a:ext cx="419372" cy="461665"/>
          </a:xfrm>
          <a:prstGeom prst="rect">
            <a:avLst/>
          </a:prstGeom>
          <a:noFill/>
        </p:spPr>
        <p:txBody>
          <a:bodyPr wrap="square" rtlCol="0">
            <a:spAutoFit/>
          </a:bodyPr>
          <a:lstStyle/>
          <a:p>
            <a:r>
              <a:rPr lang="zh-CN" altLang="en-US" sz="2400" dirty="0" smtClean="0">
                <a:solidFill>
                  <a:srgbClr val="FF0000"/>
                </a:solidFill>
              </a:rPr>
              <a:t>静</a:t>
            </a:r>
            <a:endParaRPr lang="zh-CN" altLang="en-US" sz="2400" dirty="0">
              <a:solidFill>
                <a:srgbClr val="FF0000"/>
              </a:solidFill>
            </a:endParaRPr>
          </a:p>
        </p:txBody>
      </p:sp>
      <p:sp>
        <p:nvSpPr>
          <p:cNvPr id="43" name="文本框 42"/>
          <p:cNvSpPr txBox="1"/>
          <p:nvPr/>
        </p:nvSpPr>
        <p:spPr>
          <a:xfrm>
            <a:off x="613705" y="3934967"/>
            <a:ext cx="419372" cy="461665"/>
          </a:xfrm>
          <a:prstGeom prst="rect">
            <a:avLst/>
          </a:prstGeom>
          <a:noFill/>
        </p:spPr>
        <p:txBody>
          <a:bodyPr wrap="square" rtlCol="0">
            <a:spAutoFit/>
          </a:bodyPr>
          <a:lstStyle/>
          <a:p>
            <a:r>
              <a:rPr lang="zh-CN" altLang="en-US" sz="2400" dirty="0" smtClean="0">
                <a:solidFill>
                  <a:srgbClr val="FF0000"/>
                </a:solidFill>
              </a:rPr>
              <a:t>动</a:t>
            </a:r>
            <a:endParaRPr lang="zh-CN" altLang="en-US" sz="2400" dirty="0">
              <a:solidFill>
                <a:srgbClr val="FF0000"/>
              </a:solidFill>
            </a:endParaRPr>
          </a:p>
        </p:txBody>
      </p:sp>
      <p:sp>
        <p:nvSpPr>
          <p:cNvPr id="44" name="文本框 43"/>
          <p:cNvSpPr txBox="1"/>
          <p:nvPr/>
        </p:nvSpPr>
        <p:spPr>
          <a:xfrm>
            <a:off x="497263" y="5542759"/>
            <a:ext cx="3723838" cy="461665"/>
          </a:xfrm>
          <a:prstGeom prst="rect">
            <a:avLst/>
          </a:prstGeom>
          <a:noFill/>
        </p:spPr>
        <p:txBody>
          <a:bodyPr wrap="square" rtlCol="0">
            <a:spAutoFit/>
          </a:bodyPr>
          <a:lstStyle/>
          <a:p>
            <a:r>
              <a:rPr lang="zh-CN" altLang="en-US" sz="2400" dirty="0" smtClean="0">
                <a:solidFill>
                  <a:srgbClr val="FF0000"/>
                </a:solidFill>
              </a:rPr>
              <a:t>先静后动，动与静结合</a:t>
            </a:r>
            <a:endParaRPr lang="zh-CN" altLang="en-US" sz="2400" dirty="0">
              <a:solidFill>
                <a:srgbClr val="FF0000"/>
              </a:solidFill>
            </a:endParaRPr>
          </a:p>
        </p:txBody>
      </p:sp>
    </p:spTree>
    <p:extLst>
      <p:ext uri="{BB962C8B-B14F-4D97-AF65-F5344CB8AC3E}">
        <p14:creationId xmlns:p14="http://schemas.microsoft.com/office/powerpoint/2010/main" val="19297919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8"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ppt_x</p:attrName>
                                        </p:attrNameLst>
                                      </p:cBhvr>
                                      <p:tavLst>
                                        <p:tav tm="0">
                                          <p:val>
                                            <p:strVal val="#ppt_x-#ppt_w/2"/>
                                          </p:val>
                                        </p:tav>
                                        <p:tav tm="100000">
                                          <p:val>
                                            <p:strVal val="#ppt_x"/>
                                          </p:val>
                                        </p:tav>
                                      </p:tavLst>
                                    </p:anim>
                                    <p:anim calcmode="lin" valueType="num">
                                      <p:cBhvr>
                                        <p:cTn id="17" dur="500" fill="hold"/>
                                        <p:tgtEl>
                                          <p:spTgt spid="38"/>
                                        </p:tgtEl>
                                        <p:attrNameLst>
                                          <p:attrName>ppt_y</p:attrName>
                                        </p:attrNameLst>
                                      </p:cBhvr>
                                      <p:tavLst>
                                        <p:tav tm="0">
                                          <p:val>
                                            <p:strVal val="#ppt_y"/>
                                          </p:val>
                                        </p:tav>
                                        <p:tav tm="100000">
                                          <p:val>
                                            <p:strVal val="#ppt_y"/>
                                          </p:val>
                                        </p:tav>
                                      </p:tavLst>
                                    </p:anim>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3" presetClass="entr" presetSubtype="16"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plus(in)">
                                      <p:cBhvr>
                                        <p:cTn id="28" dur="20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0"/>
                                        </p:tgtEl>
                                        <p:attrNameLst>
                                          <p:attrName>ppt_c</p:attrName>
                                        </p:attrNameLst>
                                      </p:cBhvr>
                                      <p:to>
                                        <a:schemeClr val="hlink"/>
                                      </p:to>
                                    </p:animClr>
                                  </p:subTnLst>
                                </p:cTn>
                              </p:par>
                            </p:childTnLst>
                          </p:cTn>
                        </p:par>
                      </p:childTnLst>
                    </p:cTn>
                  </p:par>
                  <p:par>
                    <p:cTn id="41" fill="hold">
                      <p:stCondLst>
                        <p:cond delay="indefinite"/>
                      </p:stCondLst>
                      <p:childTnLst>
                        <p:par>
                          <p:cTn id="42" fill="hold">
                            <p:stCondLst>
                              <p:cond delay="0"/>
                            </p:stCondLst>
                            <p:childTnLst>
                              <p:par>
                                <p:cTn id="43" presetID="17" presetClass="entr" presetSubtype="8"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p:cTn id="45" dur="500" fill="hold"/>
                                        <p:tgtEl>
                                          <p:spTgt spid="40"/>
                                        </p:tgtEl>
                                        <p:attrNameLst>
                                          <p:attrName>ppt_x</p:attrName>
                                        </p:attrNameLst>
                                      </p:cBhvr>
                                      <p:tavLst>
                                        <p:tav tm="0">
                                          <p:val>
                                            <p:strVal val="#ppt_x-#ppt_w/2"/>
                                          </p:val>
                                        </p:tav>
                                        <p:tav tm="100000">
                                          <p:val>
                                            <p:strVal val="#ppt_x"/>
                                          </p:val>
                                        </p:tav>
                                      </p:tavLst>
                                    </p:anim>
                                    <p:anim calcmode="lin" valueType="num">
                                      <p:cBhvr>
                                        <p:cTn id="46" dur="500" fill="hold"/>
                                        <p:tgtEl>
                                          <p:spTgt spid="40"/>
                                        </p:tgtEl>
                                        <p:attrNameLst>
                                          <p:attrName>ppt_y</p:attrName>
                                        </p:attrNameLst>
                                      </p:cBhvr>
                                      <p:tavLst>
                                        <p:tav tm="0">
                                          <p:val>
                                            <p:strVal val="#ppt_y"/>
                                          </p:val>
                                        </p:tav>
                                        <p:tav tm="100000">
                                          <p:val>
                                            <p:strVal val="#ppt_y"/>
                                          </p:val>
                                        </p:tav>
                                      </p:tavLst>
                                    </p:anim>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p:cTn id="57" dur="500" fill="hold"/>
                                        <p:tgtEl>
                                          <p:spTgt spid="41"/>
                                        </p:tgtEl>
                                        <p:attrNameLst>
                                          <p:attrName>ppt_x</p:attrName>
                                        </p:attrNameLst>
                                      </p:cBhvr>
                                      <p:tavLst>
                                        <p:tav tm="0">
                                          <p:val>
                                            <p:strVal val="#ppt_x"/>
                                          </p:val>
                                        </p:tav>
                                        <p:tav tm="100000">
                                          <p:val>
                                            <p:strVal val="#ppt_x"/>
                                          </p:val>
                                        </p:tav>
                                      </p:tavLst>
                                    </p:anim>
                                    <p:anim calcmode="lin" valueType="num">
                                      <p:cBhvr>
                                        <p:cTn id="58" dur="500" fill="hold"/>
                                        <p:tgtEl>
                                          <p:spTgt spid="41"/>
                                        </p:tgtEl>
                                        <p:attrNameLst>
                                          <p:attrName>ppt_y</p:attrName>
                                        </p:attrNameLst>
                                      </p:cBhvr>
                                      <p:tavLst>
                                        <p:tav tm="0">
                                          <p:val>
                                            <p:strVal val="#ppt_y-#ppt_h/2"/>
                                          </p:val>
                                        </p:tav>
                                        <p:tav tm="100000">
                                          <p:val>
                                            <p:strVal val="#ppt_y"/>
                                          </p:val>
                                        </p:tav>
                                      </p:tavLst>
                                    </p:anim>
                                    <p:anim calcmode="lin" valueType="num">
                                      <p:cBhvr>
                                        <p:cTn id="59" dur="500" fill="hold"/>
                                        <p:tgtEl>
                                          <p:spTgt spid="41"/>
                                        </p:tgtEl>
                                        <p:attrNameLst>
                                          <p:attrName>ppt_w</p:attrName>
                                        </p:attrNameLst>
                                      </p:cBhvr>
                                      <p:tavLst>
                                        <p:tav tm="0">
                                          <p:val>
                                            <p:strVal val="#ppt_w"/>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2000"/>
                                        <p:tgtEl>
                                          <p:spTgt spid="42"/>
                                        </p:tgtEl>
                                      </p:cBhvr>
                                    </p:animEffect>
                                    <p:anim calcmode="lin" valueType="num">
                                      <p:cBhvr>
                                        <p:cTn id="66" dur="2000" fill="hold"/>
                                        <p:tgtEl>
                                          <p:spTgt spid="42"/>
                                        </p:tgtEl>
                                        <p:attrNameLst>
                                          <p:attrName>ppt_w</p:attrName>
                                        </p:attrNameLst>
                                      </p:cBhvr>
                                      <p:tavLst>
                                        <p:tav tm="0" fmla="#ppt_w*sin(2.5*pi*$)">
                                          <p:val>
                                            <p:fltVal val="0"/>
                                          </p:val>
                                        </p:tav>
                                        <p:tav tm="100000">
                                          <p:val>
                                            <p:fltVal val="1"/>
                                          </p:val>
                                        </p:tav>
                                      </p:tavLst>
                                    </p:anim>
                                    <p:anim calcmode="lin" valueType="num">
                                      <p:cBhvr>
                                        <p:cTn id="67"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2000"/>
                                        <p:tgtEl>
                                          <p:spTgt spid="43"/>
                                        </p:tgtEl>
                                      </p:cBhvr>
                                    </p:animEffect>
                                    <p:anim calcmode="lin" valueType="num">
                                      <p:cBhvr>
                                        <p:cTn id="73" dur="2000" fill="hold"/>
                                        <p:tgtEl>
                                          <p:spTgt spid="43"/>
                                        </p:tgtEl>
                                        <p:attrNameLst>
                                          <p:attrName>ppt_w</p:attrName>
                                        </p:attrNameLst>
                                      </p:cBhvr>
                                      <p:tavLst>
                                        <p:tav tm="0" fmla="#ppt_w*sin(2.5*pi*$)">
                                          <p:val>
                                            <p:fltVal val="0"/>
                                          </p:val>
                                        </p:tav>
                                        <p:tav tm="100000">
                                          <p:val>
                                            <p:fltVal val="1"/>
                                          </p:val>
                                        </p:tav>
                                      </p:tavLst>
                                    </p:anim>
                                    <p:anim calcmode="lin" valueType="num">
                                      <p:cBhvr>
                                        <p:cTn id="74"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55" presetClass="entr" presetSubtype="0" fill="hold" grpId="0" nodeType="clickEffect">
                                  <p:stCondLst>
                                    <p:cond delay="0"/>
                                  </p:stCondLst>
                                  <p:iterate type="wd">
                                    <p:tmPct val="10000"/>
                                  </p:iterate>
                                  <p:childTnLst>
                                    <p:set>
                                      <p:cBhvr>
                                        <p:cTn id="78" dur="1" fill="hold">
                                          <p:stCondLst>
                                            <p:cond delay="0"/>
                                          </p:stCondLst>
                                        </p:cTn>
                                        <p:tgtEl>
                                          <p:spTgt spid="44"/>
                                        </p:tgtEl>
                                        <p:attrNameLst>
                                          <p:attrName>style.visibility</p:attrName>
                                        </p:attrNameLst>
                                      </p:cBhvr>
                                      <p:to>
                                        <p:strVal val="visible"/>
                                      </p:to>
                                    </p:set>
                                    <p:anim calcmode="lin" valueType="num">
                                      <p:cBhvr>
                                        <p:cTn id="79" dur="1000" fill="hold"/>
                                        <p:tgtEl>
                                          <p:spTgt spid="44"/>
                                        </p:tgtEl>
                                        <p:attrNameLst>
                                          <p:attrName>ppt_w</p:attrName>
                                        </p:attrNameLst>
                                      </p:cBhvr>
                                      <p:tavLst>
                                        <p:tav tm="0">
                                          <p:val>
                                            <p:strVal val="#ppt_w*0.70"/>
                                          </p:val>
                                        </p:tav>
                                        <p:tav tm="100000">
                                          <p:val>
                                            <p:strVal val="#ppt_w"/>
                                          </p:val>
                                        </p:tav>
                                      </p:tavLst>
                                    </p:anim>
                                    <p:anim calcmode="lin" valueType="num">
                                      <p:cBhvr>
                                        <p:cTn id="80" dur="1000" fill="hold"/>
                                        <p:tgtEl>
                                          <p:spTgt spid="44"/>
                                        </p:tgtEl>
                                        <p:attrNameLst>
                                          <p:attrName>ppt_h</p:attrName>
                                        </p:attrNameLst>
                                      </p:cBhvr>
                                      <p:tavLst>
                                        <p:tav tm="0">
                                          <p:val>
                                            <p:strVal val="#ppt_h"/>
                                          </p:val>
                                        </p:tav>
                                        <p:tav tm="100000">
                                          <p:val>
                                            <p:strVal val="#ppt_h"/>
                                          </p:val>
                                        </p:tav>
                                      </p:tavLst>
                                    </p:anim>
                                    <p:animEffect transition="in" filter="fade">
                                      <p:cBhvr>
                                        <p:cTn id="81" dur="1000"/>
                                        <p:tgtEl>
                                          <p:spTgt spid="44"/>
                                        </p:tgtEl>
                                      </p:cBhvr>
                                    </p:animEffect>
                                  </p:childTnLst>
                                  <p:subTnLst>
                                    <p:animClr clrSpc="rgb" dir="cw">
                                      <p:cBhvr override="childStyle">
                                        <p:cTn dur="1" fill="hold" display="0" masterRel="nextClick" afterEffect="1"/>
                                        <p:tgtEl>
                                          <p:spTgt spid="44"/>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6" grpId="0" animBg="1"/>
      <p:bldP spid="37" grpId="0" animBg="1"/>
      <p:bldP spid="42" grpId="0"/>
      <p:bldP spid="43"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4"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3</a:t>
            </a:r>
            <a:r>
              <a:rPr kumimoji="0" lang="zh-CN" altLang="en-US" sz="2400" b="0" dirty="0" smtClean="0">
                <a:solidFill>
                  <a:schemeClr val="tx2"/>
                </a:solidFill>
                <a:latin typeface="Arial" charset="0"/>
                <a:ea typeface="华文新魏" pitchFamily="2" charset="-122"/>
              </a:rPr>
              <a:t>函数</a:t>
            </a:r>
            <a:r>
              <a:rPr kumimoji="0" lang="zh-CN" altLang="en-US" sz="2400" b="0" dirty="0">
                <a:solidFill>
                  <a:schemeClr val="tx2"/>
                </a:solidFill>
                <a:latin typeface="Arial" charset="0"/>
                <a:ea typeface="华文新魏" pitchFamily="2" charset="-122"/>
              </a:rPr>
              <a:t>的几种特性</a:t>
            </a:r>
          </a:p>
          <a:p>
            <a:pPr algn="l"/>
            <a:endParaRPr kumimoji="0" lang="zh-CN" altLang="en-US" sz="2400" b="0" dirty="0">
              <a:solidFill>
                <a:schemeClr val="tx2"/>
              </a:solidFill>
              <a:latin typeface="Arial" charset="0"/>
              <a:ea typeface="华文新魏" pitchFamily="2" charset="-122"/>
            </a:endParaRPr>
          </a:p>
        </p:txBody>
      </p:sp>
      <p:sp>
        <p:nvSpPr>
          <p:cNvPr id="5"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7" name="矩形 6"/>
          <p:cNvSpPr/>
          <p:nvPr/>
        </p:nvSpPr>
        <p:spPr>
          <a:xfrm>
            <a:off x="839416" y="2220925"/>
            <a:ext cx="1356462" cy="523220"/>
          </a:xfrm>
          <a:prstGeom prst="rect">
            <a:avLst/>
          </a:prstGeom>
        </p:spPr>
        <p:txBody>
          <a:bodyPr wrap="none">
            <a:spAutoFit/>
          </a:bodyPr>
          <a:lstStyle/>
          <a:p>
            <a:pPr algn="l">
              <a:spcBef>
                <a:spcPct val="50000"/>
              </a:spcBef>
            </a:pPr>
            <a:r>
              <a:rPr lang="en-US" altLang="zh-CN" sz="2800" dirty="0">
                <a:solidFill>
                  <a:srgbClr val="00009C"/>
                </a:solidFill>
                <a:ea typeface="楷体_GB2312" pitchFamily="49" charset="-122"/>
              </a:rPr>
              <a:t> </a:t>
            </a:r>
            <a:r>
              <a:rPr lang="zh-CN" altLang="en-US" sz="2800" dirty="0">
                <a:solidFill>
                  <a:srgbClr val="00009C"/>
                </a:solidFill>
                <a:ea typeface="楷体_GB2312" pitchFamily="49" charset="-122"/>
              </a:rPr>
              <a:t>有界性</a:t>
            </a:r>
          </a:p>
        </p:txBody>
      </p:sp>
      <p:sp>
        <p:nvSpPr>
          <p:cNvPr id="8" name="文本框 7"/>
          <p:cNvSpPr txBox="1"/>
          <p:nvPr/>
        </p:nvSpPr>
        <p:spPr>
          <a:xfrm>
            <a:off x="2279576" y="2282480"/>
            <a:ext cx="720080" cy="523220"/>
          </a:xfrm>
          <a:prstGeom prst="rect">
            <a:avLst/>
          </a:prstGeom>
          <a:solidFill>
            <a:srgbClr val="00B0F0"/>
          </a:solidFill>
        </p:spPr>
        <p:txBody>
          <a:bodyPr wrap="square" rtlCol="0">
            <a:spAutoFit/>
          </a:bodyPr>
          <a:lstStyle/>
          <a:p>
            <a:r>
              <a:rPr lang="zh-CN" altLang="en-US" sz="2800" dirty="0" smtClean="0"/>
              <a:t>例</a:t>
            </a:r>
            <a:r>
              <a:rPr lang="en-US" altLang="zh-CN" sz="2800" dirty="0" smtClean="0"/>
              <a:t>1</a:t>
            </a:r>
            <a:endParaRPr lang="zh-CN" altLang="en-US" sz="2800" dirty="0"/>
          </a:p>
        </p:txBody>
      </p:sp>
      <mc:AlternateContent xmlns:mc="http://schemas.openxmlformats.org/markup-compatibility/2006" xmlns:a14="http://schemas.microsoft.com/office/drawing/2010/main">
        <mc:Choice Requires="a14">
          <p:sp>
            <p:nvSpPr>
              <p:cNvPr id="9" name="文本框 8"/>
              <p:cNvSpPr txBox="1"/>
              <p:nvPr/>
            </p:nvSpPr>
            <p:spPr>
              <a:xfrm>
                <a:off x="3287688" y="2251702"/>
                <a:ext cx="5544616" cy="523220"/>
              </a:xfrm>
              <a:prstGeom prst="rect">
                <a:avLst/>
              </a:prstGeom>
              <a:noFill/>
            </p:spPr>
            <p:txBody>
              <a:bodyPr wrap="square" rtlCol="0">
                <a:spAutoFit/>
              </a:bodyPr>
              <a:lstStyle/>
              <a:p>
                <a:r>
                  <a:rPr lang="zh-CN" altLang="en-US" sz="2800" b="0" dirty="0" smtClean="0"/>
                  <a:t>证明函数</a:t>
                </a:r>
                <a14:m>
                  <m:oMath xmlns:m="http://schemas.openxmlformats.org/officeDocument/2006/math">
                    <m:r>
                      <a:rPr lang="en-US" altLang="zh-CN" sz="2800" b="0" i="1" smtClean="0">
                        <a:latin typeface="Cambria Math" panose="02040503050406030204" pitchFamily="18" charset="0"/>
                      </a:rPr>
                      <m:t>𝑓</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sin</m:t>
                        </m:r>
                      </m:fName>
                      <m:e>
                        <m:r>
                          <a:rPr lang="en-US" altLang="zh-CN" sz="2800" b="0" i="1" smtClean="0">
                            <a:latin typeface="Cambria Math" panose="02040503050406030204" pitchFamily="18" charset="0"/>
                          </a:rPr>
                          <m:t>𝑥</m:t>
                        </m:r>
                      </m:e>
                    </m:func>
                  </m:oMath>
                </a14:m>
                <a:r>
                  <a:rPr lang="zh-CN" altLang="en-US" sz="2800" b="0" dirty="0" smtClean="0"/>
                  <a:t>在</a:t>
                </a:r>
                <a:r>
                  <a:rPr lang="en-US" altLang="zh-CN" sz="2800" i="1" dirty="0" smtClean="0"/>
                  <a:t>R</a:t>
                </a:r>
                <a:r>
                  <a:rPr lang="zh-CN" altLang="en-US" sz="2800" b="0" dirty="0" smtClean="0"/>
                  <a:t>上无界。</a:t>
                </a:r>
                <a:endParaRPr lang="zh-CN" altLang="en-US" sz="28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3287688" y="2251702"/>
                <a:ext cx="5544616" cy="523220"/>
              </a:xfrm>
              <a:prstGeom prst="rect">
                <a:avLst/>
              </a:prstGeom>
              <a:blipFill>
                <a:blip r:embed="rId2"/>
                <a:stretch>
                  <a:fillRect l="-5385" t="-15116" r="-5495" b="-32558"/>
                </a:stretch>
              </a:blipFill>
            </p:spPr>
            <p:txBody>
              <a:bodyPr/>
              <a:lstStyle/>
              <a:p>
                <a:r>
                  <a:rPr lang="zh-CN" altLang="en-US">
                    <a:noFill/>
                  </a:rPr>
                  <a:t> </a:t>
                </a:r>
              </a:p>
            </p:txBody>
          </p:sp>
        </mc:Fallback>
      </mc:AlternateContent>
      <p:sp>
        <p:nvSpPr>
          <p:cNvPr id="10" name="矩形 9"/>
          <p:cNvSpPr/>
          <p:nvPr/>
        </p:nvSpPr>
        <p:spPr>
          <a:xfrm>
            <a:off x="2138574" y="3068960"/>
            <a:ext cx="1261885" cy="523220"/>
          </a:xfrm>
          <a:prstGeom prst="rect">
            <a:avLst/>
          </a:prstGeom>
          <a:solidFill>
            <a:schemeClr val="accent1">
              <a:lumMod val="60000"/>
              <a:lumOff val="40000"/>
            </a:schemeClr>
          </a:solidFill>
        </p:spPr>
        <p:txBody>
          <a:bodyPr wrap="none">
            <a:spAutoFit/>
          </a:bodyPr>
          <a:lstStyle/>
          <a:p>
            <a:r>
              <a:rPr lang="zh-CN" altLang="en-US" sz="2800" b="0" dirty="0" smtClean="0"/>
              <a:t>证明：</a:t>
            </a:r>
            <a:endParaRPr lang="zh-CN" altLang="en-US" sz="2800" dirty="0"/>
          </a:p>
        </p:txBody>
      </p:sp>
      <p:sp>
        <p:nvSpPr>
          <p:cNvPr id="12" name="矩形 11"/>
          <p:cNvSpPr/>
          <p:nvPr/>
        </p:nvSpPr>
        <p:spPr>
          <a:xfrm>
            <a:off x="3426085" y="3102199"/>
            <a:ext cx="4094391" cy="523220"/>
          </a:xfrm>
          <a:prstGeom prst="rect">
            <a:avLst/>
          </a:prstGeom>
        </p:spPr>
        <p:txBody>
          <a:bodyPr wrap="none">
            <a:spAutoFit/>
          </a:bodyPr>
          <a:lstStyle/>
          <a:p>
            <a:r>
              <a:rPr lang="zh-CN" altLang="en-US" sz="2800" b="0" dirty="0">
                <a:solidFill>
                  <a:srgbClr val="000000"/>
                </a:solidFill>
              </a:rPr>
              <a:t>对于任意给定的正数</a:t>
            </a:r>
            <a:r>
              <a:rPr lang="en-US" altLang="zh-CN" sz="2800" i="1" dirty="0">
                <a:solidFill>
                  <a:srgbClr val="000000"/>
                </a:solidFill>
              </a:rPr>
              <a:t>M</a:t>
            </a:r>
            <a:r>
              <a:rPr lang="zh-CN" altLang="en-US" sz="2800" b="0" dirty="0">
                <a:solidFill>
                  <a:srgbClr val="000000"/>
                </a:solidFill>
              </a:rPr>
              <a:t>，</a:t>
            </a:r>
            <a:endParaRPr lang="zh-CN" altLang="en-US" dirty="0"/>
          </a:p>
        </p:txBody>
      </p:sp>
      <mc:AlternateContent xmlns:mc="http://schemas.openxmlformats.org/markup-compatibility/2006" xmlns:a14="http://schemas.microsoft.com/office/drawing/2010/main">
        <mc:Choice Requires="a14">
          <p:sp>
            <p:nvSpPr>
              <p:cNvPr id="13" name="矩形 12"/>
              <p:cNvSpPr/>
              <p:nvPr/>
            </p:nvSpPr>
            <p:spPr>
              <a:xfrm>
                <a:off x="3390066" y="3817244"/>
                <a:ext cx="5339860" cy="663836"/>
              </a:xfrm>
              <a:prstGeom prst="rect">
                <a:avLst/>
              </a:prstGeom>
            </p:spPr>
            <p:txBody>
              <a:bodyPr wrap="none">
                <a:spAutoFit/>
              </a:bodyPr>
              <a:lstStyle/>
              <a:p>
                <a:r>
                  <a:rPr lang="zh-CN" altLang="en-US" sz="2800" b="0" dirty="0">
                    <a:solidFill>
                      <a:srgbClr val="FF0000"/>
                    </a:solidFill>
                  </a:rPr>
                  <a:t>存在</a:t>
                </a:r>
                <a14:m>
                  <m:oMath xmlns:m="http://schemas.openxmlformats.org/officeDocument/2006/math">
                    <m:r>
                      <a:rPr lang="zh-CN" altLang="en-US" sz="2800" b="0" i="1" dirty="0">
                        <a:solidFill>
                          <a:srgbClr val="000000"/>
                        </a:solidFill>
                        <a:latin typeface="Cambria Math" panose="02040503050406030204" pitchFamily="18" charset="0"/>
                      </a:rPr>
                      <m:t>正整数</m:t>
                    </m:r>
                    <m:r>
                      <a:rPr lang="en-US" altLang="zh-CN" sz="2800" b="0" i="1" dirty="0">
                        <a:solidFill>
                          <a:srgbClr val="000000"/>
                        </a:solidFill>
                        <a:latin typeface="Cambria Math" panose="02040503050406030204" pitchFamily="18" charset="0"/>
                      </a:rPr>
                      <m:t>𝑘</m:t>
                    </m:r>
                    <m:r>
                      <a:rPr lang="en-US" altLang="zh-CN" sz="2800" b="0" i="1" dirty="0">
                        <a:solidFill>
                          <a:srgbClr val="000000"/>
                        </a:solidFill>
                        <a:latin typeface="Cambria Math" panose="02040503050406030204" pitchFamily="18" charset="0"/>
                      </a:rPr>
                      <m:t>, </m:t>
                    </m:r>
                    <m:r>
                      <a:rPr lang="zh-CN" altLang="en-US" sz="2800" b="0" i="1" dirty="0">
                        <a:solidFill>
                          <a:srgbClr val="000000"/>
                        </a:solidFill>
                        <a:latin typeface="Cambria Math" panose="02040503050406030204" pitchFamily="18" charset="0"/>
                      </a:rPr>
                      <m:t>使</m:t>
                    </m:r>
                    <m:r>
                      <a:rPr lang="en-US" altLang="zh-CN" sz="2800" b="0" i="1">
                        <a:solidFill>
                          <a:srgbClr val="000000"/>
                        </a:solidFill>
                        <a:latin typeface="Cambria Math" panose="02040503050406030204" pitchFamily="18" charset="0"/>
                      </a:rPr>
                      <m:t>𝑥</m:t>
                    </m:r>
                    <m:r>
                      <a:rPr lang="en-US" altLang="zh-CN" sz="2800" b="0" i="1">
                        <a:solidFill>
                          <a:srgbClr val="000000"/>
                        </a:solidFill>
                        <a:latin typeface="Cambria Math" panose="02040503050406030204" pitchFamily="18" charset="0"/>
                      </a:rPr>
                      <m:t>=</m:t>
                    </m:r>
                    <m:r>
                      <a:rPr lang="en-US" altLang="zh-CN" sz="2800" b="0" i="1">
                        <a:solidFill>
                          <a:srgbClr val="000000"/>
                        </a:solidFill>
                        <a:latin typeface="Cambria Math" panose="02040503050406030204" pitchFamily="18" charset="0"/>
                      </a:rPr>
                      <m:t>𝑘</m:t>
                    </m:r>
                    <m:r>
                      <a:rPr lang="zh-CN" altLang="en-US" sz="2800" b="0" i="1">
                        <a:solidFill>
                          <a:srgbClr val="000000"/>
                        </a:solidFill>
                        <a:latin typeface="Cambria Math" panose="02040503050406030204" pitchFamily="18" charset="0"/>
                      </a:rPr>
                      <m:t>𝜋</m:t>
                    </m:r>
                    <m:r>
                      <a:rPr lang="en-US" altLang="zh-CN" sz="2800" b="0" i="1">
                        <a:solidFill>
                          <a:srgbClr val="000000"/>
                        </a:solidFill>
                        <a:latin typeface="Cambria Math" panose="02040503050406030204" pitchFamily="18" charset="0"/>
                      </a:rPr>
                      <m:t>+</m:t>
                    </m:r>
                    <m:f>
                      <m:fPr>
                        <m:ctrlPr>
                          <a:rPr lang="en-US" altLang="zh-CN" sz="2800" b="0" i="1">
                            <a:solidFill>
                              <a:srgbClr val="000000"/>
                            </a:solidFill>
                            <a:latin typeface="Cambria Math" panose="02040503050406030204" pitchFamily="18" charset="0"/>
                          </a:rPr>
                        </m:ctrlPr>
                      </m:fPr>
                      <m:num>
                        <m:r>
                          <a:rPr lang="zh-CN" altLang="en-US" sz="2800" b="0" i="1">
                            <a:solidFill>
                              <a:srgbClr val="000000"/>
                            </a:solidFill>
                            <a:latin typeface="Cambria Math" panose="02040503050406030204" pitchFamily="18" charset="0"/>
                          </a:rPr>
                          <m:t>𝜋</m:t>
                        </m:r>
                      </m:num>
                      <m:den>
                        <m:r>
                          <a:rPr lang="en-US" altLang="zh-CN" sz="2800" b="0" i="1">
                            <a:solidFill>
                              <a:srgbClr val="000000"/>
                            </a:solidFill>
                            <a:latin typeface="Cambria Math" panose="02040503050406030204" pitchFamily="18" charset="0"/>
                          </a:rPr>
                          <m:t>2</m:t>
                        </m:r>
                      </m:den>
                    </m:f>
                    <m:r>
                      <a:rPr lang="en-US" altLang="zh-CN" sz="2800" b="0" i="1">
                        <a:solidFill>
                          <a:srgbClr val="000000"/>
                        </a:solidFill>
                        <a:latin typeface="Cambria Math" panose="02040503050406030204" pitchFamily="18" charset="0"/>
                      </a:rPr>
                      <m:t>&gt;</m:t>
                    </m:r>
                    <m:r>
                      <a:rPr lang="en-US" altLang="zh-CN" sz="2800" b="0" i="1">
                        <a:solidFill>
                          <a:srgbClr val="000000"/>
                        </a:solidFill>
                        <a:latin typeface="Cambria Math" panose="02040503050406030204" pitchFamily="18" charset="0"/>
                      </a:rPr>
                      <m:t>𝑀</m:t>
                    </m:r>
                  </m:oMath>
                </a14:m>
                <a:r>
                  <a:rPr lang="en-US" altLang="zh-CN" sz="2800" b="0" dirty="0">
                    <a:solidFill>
                      <a:srgbClr val="000000"/>
                    </a:solidFill>
                  </a:rPr>
                  <a:t>, </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390066" y="3817244"/>
                <a:ext cx="5339860" cy="663836"/>
              </a:xfrm>
              <a:prstGeom prst="rect">
                <a:avLst/>
              </a:prstGeom>
              <a:blipFill>
                <a:blip r:embed="rId3"/>
                <a:stretch>
                  <a:fillRect l="-1826" t="-5505" r="-1941" b="-110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390487" y="4611784"/>
                <a:ext cx="4814202" cy="663836"/>
              </a:xfrm>
              <a:prstGeom prst="rect">
                <a:avLst/>
              </a:prstGeom>
            </p:spPr>
            <p:txBody>
              <a:bodyPr wrap="none">
                <a:spAutoFit/>
              </a:bodyPr>
              <a:lstStyle/>
              <a:p>
                <a:r>
                  <a:rPr lang="zh-CN" altLang="en-US" sz="2800" b="0" dirty="0">
                    <a:solidFill>
                      <a:srgbClr val="000000"/>
                    </a:solidFill>
                  </a:rPr>
                  <a:t>则有</a:t>
                </a:r>
                <a14:m>
                  <m:oMath xmlns:m="http://schemas.openxmlformats.org/officeDocument/2006/math">
                    <m:d>
                      <m:dPr>
                        <m:begChr m:val="|"/>
                        <m:endChr m:val="|"/>
                        <m:ctrlPr>
                          <a:rPr lang="en-US" altLang="zh-CN" sz="2800" i="1">
                            <a:solidFill>
                              <a:srgbClr val="000000"/>
                            </a:solidFill>
                            <a:latin typeface="Cambria Math" panose="02040503050406030204" pitchFamily="18" charset="0"/>
                          </a:rPr>
                        </m:ctrlPr>
                      </m:dPr>
                      <m:e>
                        <m:r>
                          <a:rPr lang="en-US" altLang="zh-CN" sz="2800" b="0" i="1">
                            <a:solidFill>
                              <a:srgbClr val="000000"/>
                            </a:solidFill>
                            <a:latin typeface="Cambria Math" panose="02040503050406030204" pitchFamily="18" charset="0"/>
                          </a:rPr>
                          <m:t>𝑥</m:t>
                        </m:r>
                        <m:func>
                          <m:funcPr>
                            <m:ctrlPr>
                              <a:rPr lang="en-US" altLang="zh-CN" sz="2800" b="0" i="1">
                                <a:solidFill>
                                  <a:srgbClr val="000000"/>
                                </a:solidFill>
                                <a:latin typeface="Cambria Math" panose="02040503050406030204" pitchFamily="18" charset="0"/>
                              </a:rPr>
                            </m:ctrlPr>
                          </m:funcPr>
                          <m:fName>
                            <m:r>
                              <m:rPr>
                                <m:sty m:val="p"/>
                              </m:rPr>
                              <a:rPr lang="en-US" altLang="zh-CN" sz="2800" b="0">
                                <a:solidFill>
                                  <a:srgbClr val="000000"/>
                                </a:solidFill>
                                <a:latin typeface="Cambria Math" panose="02040503050406030204" pitchFamily="18" charset="0"/>
                              </a:rPr>
                              <m:t>sin</m:t>
                            </m:r>
                          </m:fName>
                          <m:e>
                            <m:r>
                              <a:rPr lang="en-US" altLang="zh-CN" sz="2800" b="0" i="1">
                                <a:solidFill>
                                  <a:srgbClr val="000000"/>
                                </a:solidFill>
                                <a:latin typeface="Cambria Math" panose="02040503050406030204" pitchFamily="18" charset="0"/>
                              </a:rPr>
                              <m:t>𝑥</m:t>
                            </m:r>
                          </m:e>
                        </m:func>
                      </m:e>
                    </m:d>
                    <m:r>
                      <a:rPr lang="en-US" altLang="zh-CN" sz="2800" i="1">
                        <a:solidFill>
                          <a:srgbClr val="000000"/>
                        </a:solidFill>
                        <a:latin typeface="Cambria Math" panose="02040503050406030204" pitchFamily="18" charset="0"/>
                      </a:rPr>
                      <m:t>=</m:t>
                    </m:r>
                    <m:r>
                      <a:rPr lang="en-US" altLang="zh-CN" sz="2800" b="0" i="1">
                        <a:solidFill>
                          <a:srgbClr val="000000"/>
                        </a:solidFill>
                        <a:latin typeface="Cambria Math" panose="02040503050406030204" pitchFamily="18" charset="0"/>
                      </a:rPr>
                      <m:t>𝑘</m:t>
                    </m:r>
                    <m:r>
                      <a:rPr lang="zh-CN" altLang="en-US" sz="2800" b="0" i="1">
                        <a:solidFill>
                          <a:srgbClr val="000000"/>
                        </a:solidFill>
                        <a:latin typeface="Cambria Math" panose="02040503050406030204" pitchFamily="18" charset="0"/>
                      </a:rPr>
                      <m:t>𝜋</m:t>
                    </m:r>
                    <m:r>
                      <a:rPr lang="en-US" altLang="zh-CN" sz="2800" b="0" i="1">
                        <a:solidFill>
                          <a:srgbClr val="000000"/>
                        </a:solidFill>
                        <a:latin typeface="Cambria Math" panose="02040503050406030204" pitchFamily="18" charset="0"/>
                      </a:rPr>
                      <m:t>+</m:t>
                    </m:r>
                    <m:f>
                      <m:fPr>
                        <m:ctrlPr>
                          <a:rPr lang="en-US" altLang="zh-CN" sz="2800" b="0" i="1">
                            <a:solidFill>
                              <a:srgbClr val="000000"/>
                            </a:solidFill>
                            <a:latin typeface="Cambria Math" panose="02040503050406030204" pitchFamily="18" charset="0"/>
                          </a:rPr>
                        </m:ctrlPr>
                      </m:fPr>
                      <m:num>
                        <m:r>
                          <a:rPr lang="zh-CN" altLang="en-US" sz="2800" b="0" i="1">
                            <a:solidFill>
                              <a:srgbClr val="000000"/>
                            </a:solidFill>
                            <a:latin typeface="Cambria Math" panose="02040503050406030204" pitchFamily="18" charset="0"/>
                          </a:rPr>
                          <m:t>𝜋</m:t>
                        </m:r>
                      </m:num>
                      <m:den>
                        <m:r>
                          <a:rPr lang="en-US" altLang="zh-CN" sz="2800" b="0" i="1">
                            <a:solidFill>
                              <a:srgbClr val="000000"/>
                            </a:solidFill>
                            <a:latin typeface="Cambria Math" panose="02040503050406030204" pitchFamily="18" charset="0"/>
                          </a:rPr>
                          <m:t>2</m:t>
                        </m:r>
                      </m:den>
                    </m:f>
                    <m:r>
                      <a:rPr lang="en-US" altLang="zh-CN" sz="2800" b="0" i="1">
                        <a:solidFill>
                          <a:srgbClr val="000000"/>
                        </a:solidFill>
                        <a:latin typeface="Cambria Math" panose="02040503050406030204" pitchFamily="18" charset="0"/>
                      </a:rPr>
                      <m:t>&gt;</m:t>
                    </m:r>
                    <m:r>
                      <a:rPr lang="en-US" altLang="zh-CN" sz="2800" b="0" i="1">
                        <a:solidFill>
                          <a:srgbClr val="000000"/>
                        </a:solidFill>
                        <a:latin typeface="Cambria Math" panose="02040503050406030204" pitchFamily="18" charset="0"/>
                      </a:rPr>
                      <m:t>𝑀</m:t>
                    </m:r>
                  </m:oMath>
                </a14:m>
                <a:r>
                  <a:rPr lang="zh-CN" altLang="en-US" sz="2800" b="0" dirty="0">
                    <a:solidFill>
                      <a:srgbClr val="000000"/>
                    </a:solidFill>
                  </a:rPr>
                  <a:t>， </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390487" y="4611784"/>
                <a:ext cx="4814202" cy="663836"/>
              </a:xfrm>
              <a:prstGeom prst="rect">
                <a:avLst/>
              </a:prstGeom>
              <a:blipFill>
                <a:blip r:embed="rId4"/>
                <a:stretch>
                  <a:fillRect l="-2278" t="-6481" r="-253" b="-8333"/>
                </a:stretch>
              </a:blipFill>
            </p:spPr>
            <p:txBody>
              <a:bodyPr/>
              <a:lstStyle/>
              <a:p>
                <a:r>
                  <a:rPr lang="zh-CN" altLang="en-US">
                    <a:noFill/>
                  </a:rPr>
                  <a:t> </a:t>
                </a:r>
              </a:p>
            </p:txBody>
          </p:sp>
        </mc:Fallback>
      </mc:AlternateContent>
      <p:sp>
        <p:nvSpPr>
          <p:cNvPr id="15" name="矩形 14"/>
          <p:cNvSpPr/>
          <p:nvPr/>
        </p:nvSpPr>
        <p:spPr>
          <a:xfrm>
            <a:off x="3426085" y="5406324"/>
            <a:ext cx="1261884" cy="523220"/>
          </a:xfrm>
          <a:prstGeom prst="rect">
            <a:avLst/>
          </a:prstGeom>
        </p:spPr>
        <p:txBody>
          <a:bodyPr wrap="none">
            <a:spAutoFit/>
          </a:bodyPr>
          <a:lstStyle/>
          <a:p>
            <a:r>
              <a:rPr lang="zh-CN" altLang="en-US" sz="2800" b="0" dirty="0">
                <a:solidFill>
                  <a:srgbClr val="000000"/>
                </a:solidFill>
              </a:rPr>
              <a:t>得证。</a:t>
            </a:r>
            <a:endParaRPr lang="zh-CN" altLang="en-US" dirty="0"/>
          </a:p>
        </p:txBody>
      </p:sp>
      <p:sp>
        <p:nvSpPr>
          <p:cNvPr id="16" name="矩形 15"/>
          <p:cNvSpPr/>
          <p:nvPr/>
        </p:nvSpPr>
        <p:spPr>
          <a:xfrm>
            <a:off x="7326415" y="5261792"/>
            <a:ext cx="1266693" cy="523220"/>
          </a:xfrm>
          <a:prstGeom prst="rect">
            <a:avLst/>
          </a:prstGeom>
        </p:spPr>
        <p:txBody>
          <a:bodyPr wrap="none">
            <a:spAutoFit/>
          </a:bodyPr>
          <a:lstStyle/>
          <a:p>
            <a:pPr algn="l">
              <a:spcBef>
                <a:spcPct val="50000"/>
              </a:spcBef>
            </a:pPr>
            <a:r>
              <a:rPr lang="zh-CN" altLang="en-US" sz="2800" dirty="0">
                <a:solidFill>
                  <a:srgbClr val="00009C"/>
                </a:solidFill>
                <a:ea typeface="楷体_GB2312" pitchFamily="49" charset="-122"/>
              </a:rPr>
              <a:t>单调</a:t>
            </a:r>
            <a:r>
              <a:rPr lang="zh-CN" altLang="en-US" sz="2800" dirty="0" smtClean="0">
                <a:solidFill>
                  <a:srgbClr val="00009C"/>
                </a:solidFill>
                <a:ea typeface="楷体_GB2312" pitchFamily="49" charset="-122"/>
              </a:rPr>
              <a:t>性</a:t>
            </a:r>
            <a:endParaRPr lang="zh-CN" altLang="en-US" sz="2800" dirty="0">
              <a:solidFill>
                <a:srgbClr val="00009C"/>
              </a:solidFill>
              <a:ea typeface="楷体_GB2312" pitchFamily="49" charset="-122"/>
            </a:endParaRPr>
          </a:p>
        </p:txBody>
      </p:sp>
      <p:sp>
        <p:nvSpPr>
          <p:cNvPr id="17" name="矩形 16"/>
          <p:cNvSpPr/>
          <p:nvPr/>
        </p:nvSpPr>
        <p:spPr>
          <a:xfrm>
            <a:off x="8969897" y="5261792"/>
            <a:ext cx="1266693" cy="523220"/>
          </a:xfrm>
          <a:prstGeom prst="rect">
            <a:avLst/>
          </a:prstGeom>
        </p:spPr>
        <p:txBody>
          <a:bodyPr wrap="none">
            <a:spAutoFit/>
          </a:bodyPr>
          <a:lstStyle/>
          <a:p>
            <a:pPr algn="l">
              <a:spcBef>
                <a:spcPct val="50000"/>
              </a:spcBef>
            </a:pPr>
            <a:r>
              <a:rPr lang="zh-CN" altLang="en-US" sz="2800" dirty="0" smtClean="0">
                <a:solidFill>
                  <a:srgbClr val="00009C"/>
                </a:solidFill>
                <a:ea typeface="楷体_GB2312" pitchFamily="49" charset="-122"/>
              </a:rPr>
              <a:t>奇偶性</a:t>
            </a:r>
            <a:endParaRPr lang="zh-CN" altLang="en-US" sz="2800" dirty="0">
              <a:solidFill>
                <a:srgbClr val="00009C"/>
              </a:solidFill>
              <a:ea typeface="楷体_GB2312" pitchFamily="49" charset="-122"/>
            </a:endParaRPr>
          </a:p>
        </p:txBody>
      </p:sp>
      <p:sp>
        <p:nvSpPr>
          <p:cNvPr id="18" name="矩形 17"/>
          <p:cNvSpPr/>
          <p:nvPr/>
        </p:nvSpPr>
        <p:spPr>
          <a:xfrm>
            <a:off x="10632504" y="5261792"/>
            <a:ext cx="1266693" cy="523220"/>
          </a:xfrm>
          <a:prstGeom prst="rect">
            <a:avLst/>
          </a:prstGeom>
        </p:spPr>
        <p:txBody>
          <a:bodyPr wrap="none">
            <a:spAutoFit/>
          </a:bodyPr>
          <a:lstStyle/>
          <a:p>
            <a:pPr algn="l">
              <a:spcBef>
                <a:spcPct val="50000"/>
              </a:spcBef>
            </a:pPr>
            <a:r>
              <a:rPr lang="zh-CN" altLang="en-US" sz="2800" dirty="0" smtClean="0">
                <a:solidFill>
                  <a:srgbClr val="00009C"/>
                </a:solidFill>
                <a:ea typeface="楷体_GB2312" pitchFamily="49" charset="-122"/>
              </a:rPr>
              <a:t>周期性</a:t>
            </a:r>
            <a:endParaRPr lang="zh-CN" altLang="en-US" sz="2800" dirty="0">
              <a:solidFill>
                <a:srgbClr val="00009C"/>
              </a:solidFill>
              <a:ea typeface="楷体_GB2312" pitchFamily="49" charset="-122"/>
            </a:endParaRPr>
          </a:p>
        </p:txBody>
      </p:sp>
      <p:sp>
        <p:nvSpPr>
          <p:cNvPr id="19" name="文本框 18"/>
          <p:cNvSpPr txBox="1"/>
          <p:nvPr/>
        </p:nvSpPr>
        <p:spPr>
          <a:xfrm>
            <a:off x="8832304" y="5785012"/>
            <a:ext cx="1662607" cy="523220"/>
          </a:xfrm>
          <a:prstGeom prst="rect">
            <a:avLst/>
          </a:prstGeom>
          <a:noFill/>
        </p:spPr>
        <p:txBody>
          <a:bodyPr wrap="square" rtlCol="0">
            <a:spAutoFit/>
          </a:bodyPr>
          <a:lstStyle/>
          <a:p>
            <a:r>
              <a:rPr lang="zh-CN" altLang="en-US" sz="2800" dirty="0" smtClean="0">
                <a:solidFill>
                  <a:srgbClr val="7030A0"/>
                </a:solidFill>
              </a:rPr>
              <a:t>略</a:t>
            </a:r>
            <a:endParaRPr lang="zh-CN" altLang="en-US" sz="2800" dirty="0">
              <a:solidFill>
                <a:srgbClr val="7030A0"/>
              </a:solidFill>
            </a:endParaRPr>
          </a:p>
        </p:txBody>
      </p:sp>
    </p:spTree>
    <p:extLst>
      <p:ext uri="{BB962C8B-B14F-4D97-AF65-F5344CB8AC3E}">
        <p14:creationId xmlns:p14="http://schemas.microsoft.com/office/powerpoint/2010/main" val="24244952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childTnLst>
                          </p:cTn>
                        </p:par>
                        <p:par>
                          <p:cTn id="34" fill="hold">
                            <p:stCondLst>
                              <p:cond delay="5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p:bldP spid="15" grpId="0"/>
      <p:bldP spid="16" grpId="0"/>
      <p:bldP spid="1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4"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spcBef>
                <a:spcPct val="20000"/>
              </a:spcBef>
            </a:pPr>
            <a:r>
              <a:rPr kumimoji="0" lang="en-US" altLang="zh-CN" sz="2400" b="0" dirty="0" smtClean="0">
                <a:solidFill>
                  <a:schemeClr val="tx2"/>
                </a:solidFill>
                <a:latin typeface="Arial" charset="0"/>
                <a:ea typeface="楷体_GB2312" pitchFamily="49" charset="-122"/>
              </a:rPr>
              <a:t>4</a:t>
            </a:r>
            <a:r>
              <a:rPr kumimoji="0" lang="zh-CN" altLang="en-US" sz="2400" b="0" dirty="0" smtClean="0">
                <a:solidFill>
                  <a:schemeClr val="tx2"/>
                </a:solidFill>
                <a:latin typeface="Arial" charset="0"/>
                <a:ea typeface="楷体_GB2312" pitchFamily="49" charset="-122"/>
              </a:rPr>
              <a:t>函数</a:t>
            </a:r>
            <a:r>
              <a:rPr kumimoji="0" lang="zh-CN" altLang="en-US" sz="2400" b="0" dirty="0">
                <a:solidFill>
                  <a:schemeClr val="tx2"/>
                </a:solidFill>
                <a:latin typeface="Arial" charset="0"/>
                <a:ea typeface="楷体_GB2312" pitchFamily="49" charset="-122"/>
              </a:rPr>
              <a:t>的运算</a:t>
            </a:r>
          </a:p>
          <a:p>
            <a:pPr algn="l"/>
            <a:endParaRPr kumimoji="0" lang="zh-CN" altLang="en-US" sz="2400" b="0" dirty="0">
              <a:solidFill>
                <a:schemeClr val="tx2"/>
              </a:solidFill>
              <a:latin typeface="Arial" charset="0"/>
              <a:ea typeface="华文新魏" pitchFamily="2" charset="-122"/>
            </a:endParaRPr>
          </a:p>
        </p:txBody>
      </p:sp>
      <p:sp>
        <p:nvSpPr>
          <p:cNvPr id="5"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9" name="矩形 8"/>
          <p:cNvSpPr/>
          <p:nvPr/>
        </p:nvSpPr>
        <p:spPr>
          <a:xfrm>
            <a:off x="3936313" y="1589495"/>
            <a:ext cx="2675732" cy="461665"/>
          </a:xfrm>
          <a:prstGeom prst="rect">
            <a:avLst/>
          </a:prstGeom>
        </p:spPr>
        <p:txBody>
          <a:bodyPr wrap="none">
            <a:spAutoFit/>
          </a:bodyPr>
          <a:lstStyle/>
          <a:p>
            <a:r>
              <a:rPr lang="en-US" altLang="zh-CN" sz="2400" i="1" dirty="0"/>
              <a:t>f</a:t>
            </a:r>
            <a:r>
              <a:rPr lang="en-US" altLang="zh-CN" sz="2400" dirty="0"/>
              <a:t> + </a:t>
            </a:r>
            <a:r>
              <a:rPr lang="en-US" altLang="zh-CN" sz="2400" i="1" dirty="0"/>
              <a:t>g</a:t>
            </a:r>
            <a:r>
              <a:rPr lang="en-US" altLang="zh-CN" sz="2400" dirty="0"/>
              <a:t>, </a:t>
            </a:r>
            <a:r>
              <a:rPr lang="en-US" altLang="zh-CN" sz="2400" i="1" dirty="0"/>
              <a:t>f</a:t>
            </a:r>
            <a:r>
              <a:rPr lang="en-US" altLang="zh-CN" sz="2400" dirty="0"/>
              <a:t> – </a:t>
            </a:r>
            <a:r>
              <a:rPr lang="en-US" altLang="zh-CN" sz="2400" i="1" dirty="0"/>
              <a:t>g</a:t>
            </a:r>
            <a:r>
              <a:rPr lang="en-US" altLang="zh-CN" sz="2400" dirty="0"/>
              <a:t>; </a:t>
            </a:r>
            <a:r>
              <a:rPr lang="en-US" altLang="zh-CN" sz="2400" i="1" dirty="0"/>
              <a:t>f </a:t>
            </a:r>
            <a:r>
              <a:rPr lang="en-US" altLang="zh-CN" sz="2400" i="1" dirty="0">
                <a:cs typeface="Times New Roman" pitchFamily="18" charset="0"/>
              </a:rPr>
              <a:t>·</a:t>
            </a:r>
            <a:r>
              <a:rPr lang="en-US" altLang="zh-CN" sz="2400" i="1" dirty="0"/>
              <a:t>g</a:t>
            </a:r>
            <a:r>
              <a:rPr lang="en-US" altLang="zh-CN" sz="2400" dirty="0"/>
              <a:t>;  </a:t>
            </a:r>
            <a:r>
              <a:rPr lang="en-US" altLang="zh-CN" sz="2400" i="1" dirty="0"/>
              <a:t>f</a:t>
            </a:r>
            <a:r>
              <a:rPr lang="en-US" altLang="zh-CN" sz="2400" dirty="0"/>
              <a:t>/</a:t>
            </a:r>
            <a:r>
              <a:rPr lang="en-US" altLang="zh-CN" sz="2400" i="1" dirty="0"/>
              <a:t>g</a:t>
            </a:r>
            <a:endParaRPr lang="en-US" altLang="zh-CN" sz="2400" dirty="0"/>
          </a:p>
        </p:txBody>
      </p:sp>
      <p:sp>
        <p:nvSpPr>
          <p:cNvPr id="10" name="Rectangle 8"/>
          <p:cNvSpPr>
            <a:spLocks noChangeArrowheads="1"/>
          </p:cNvSpPr>
          <p:nvPr/>
        </p:nvSpPr>
        <p:spPr bwMode="auto">
          <a:xfrm>
            <a:off x="1020762" y="2288544"/>
            <a:ext cx="1757212" cy="461665"/>
          </a:xfrm>
          <a:prstGeom prst="rect">
            <a:avLst/>
          </a:prstGeom>
          <a:solidFill>
            <a:srgbClr val="FFFFFF"/>
          </a:solidFill>
          <a:ln w="9525">
            <a:solidFill>
              <a:srgbClr val="000000"/>
            </a:solidFill>
            <a:miter lim="800000"/>
            <a:headEnd/>
            <a:tailEnd/>
          </a:ln>
          <a:extLst/>
        </p:spPr>
        <p:txBody>
          <a:bodyPr/>
          <a:lstStyle/>
          <a:p>
            <a:pPr algn="l">
              <a:spcBef>
                <a:spcPct val="20000"/>
              </a:spcBef>
            </a:pPr>
            <a:r>
              <a:rPr kumimoji="0" lang="en-US" altLang="zh-CN" sz="2400" b="0" dirty="0" smtClean="0">
                <a:solidFill>
                  <a:schemeClr val="tx2"/>
                </a:solidFill>
                <a:latin typeface="Arial" charset="0"/>
                <a:ea typeface="楷体_GB2312" pitchFamily="49" charset="-122"/>
              </a:rPr>
              <a:t>5</a:t>
            </a:r>
            <a:r>
              <a:rPr kumimoji="0" lang="zh-CN" altLang="en-US" sz="2400" b="0" dirty="0" smtClean="0">
                <a:solidFill>
                  <a:schemeClr val="tx2"/>
                </a:solidFill>
                <a:latin typeface="Arial" charset="0"/>
                <a:ea typeface="楷体_GB2312" pitchFamily="49" charset="-122"/>
              </a:rPr>
              <a:t>初等函数</a:t>
            </a:r>
            <a:endParaRPr kumimoji="0" lang="zh-CN" altLang="en-US" sz="2400" b="0" dirty="0">
              <a:solidFill>
                <a:schemeClr val="tx2"/>
              </a:solidFill>
              <a:latin typeface="Arial" charset="0"/>
              <a:ea typeface="楷体_GB2312" pitchFamily="49" charset="-122"/>
            </a:endParaRPr>
          </a:p>
        </p:txBody>
      </p:sp>
      <p:sp>
        <p:nvSpPr>
          <p:cNvPr id="11" name="文本框 10"/>
          <p:cNvSpPr txBox="1"/>
          <p:nvPr/>
        </p:nvSpPr>
        <p:spPr>
          <a:xfrm>
            <a:off x="2855640" y="2327826"/>
            <a:ext cx="9192344" cy="430887"/>
          </a:xfrm>
          <a:prstGeom prst="rect">
            <a:avLst/>
          </a:prstGeom>
          <a:noFill/>
        </p:spPr>
        <p:txBody>
          <a:bodyPr wrap="square" rtlCol="0">
            <a:spAutoFit/>
          </a:bodyPr>
          <a:lstStyle/>
          <a:p>
            <a:pPr algn="l"/>
            <a:r>
              <a:rPr lang="zh-CN" altLang="en-US" sz="2200" b="0" dirty="0" smtClean="0">
                <a:solidFill>
                  <a:srgbClr val="0066FF"/>
                </a:solidFill>
              </a:rPr>
              <a:t>基本初等函数：</a:t>
            </a:r>
            <a:r>
              <a:rPr lang="zh-CN" altLang="en-US" sz="2200" b="0" dirty="0" smtClean="0"/>
              <a:t>幂函数，指数函数，对数函数，三角函数，反三角函数</a:t>
            </a:r>
            <a:r>
              <a:rPr lang="zh-CN" altLang="en-US" sz="2200" b="0" dirty="0"/>
              <a:t>。</a:t>
            </a:r>
          </a:p>
        </p:txBody>
      </p:sp>
      <mc:AlternateContent xmlns:mc="http://schemas.openxmlformats.org/markup-compatibility/2006" xmlns:a14="http://schemas.microsoft.com/office/drawing/2010/main">
        <mc:Choice Requires="a14">
          <p:sp>
            <p:nvSpPr>
              <p:cNvPr id="12" name="文本框 11"/>
              <p:cNvSpPr txBox="1"/>
              <p:nvPr/>
            </p:nvSpPr>
            <p:spPr>
              <a:xfrm>
                <a:off x="2999656" y="2758713"/>
                <a:ext cx="8856984" cy="67056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sec</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𝑥</m:t>
                              </m:r>
                            </m:e>
                          </m:func>
                        </m:den>
                      </m:f>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csc</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f>
                        <m:fPr>
                          <m:ctrlPr>
                            <a:rPr lang="en-US" altLang="zh-CN" b="0" i="1">
                              <a:latin typeface="Cambria Math" panose="02040503050406030204" pitchFamily="18" charset="0"/>
                            </a:rPr>
                          </m:ctrlPr>
                        </m:fPr>
                        <m:num>
                          <m:r>
                            <a:rPr lang="en-US" altLang="zh-CN" b="0" i="1">
                              <a:latin typeface="Cambria Math" panose="02040503050406030204" pitchFamily="18" charset="0"/>
                            </a:rPr>
                            <m:t>1</m:t>
                          </m:r>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den>
                      </m:f>
                      <m:r>
                        <a:rPr lang="en-US" altLang="zh-CN" b="0" i="1">
                          <a:latin typeface="Cambria Math" panose="02040503050406030204" pitchFamily="18" charset="0"/>
                        </a:rPr>
                        <m:t>,</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sec</m:t>
                          </m:r>
                        </m:e>
                        <m:sup>
                          <m:r>
                            <a:rPr lang="en-US" altLang="zh-CN" b="0" i="1" smtClean="0">
                              <a:latin typeface="Cambria Math" panose="02040503050406030204" pitchFamily="18" charset="0"/>
                            </a:rPr>
                            <m:t>2</m:t>
                          </m:r>
                        </m:sup>
                      </m:sSup>
                      <m:r>
                        <a:rPr lang="en-US" altLang="zh-CN" b="0" i="1">
                          <a:latin typeface="Cambria Math" panose="02040503050406030204" pitchFamily="18" charset="0"/>
                        </a:rPr>
                        <m:t>𝑥</m:t>
                      </m:r>
                      <m:r>
                        <a:rPr lang="en-US" altLang="zh-CN" b="0" i="1" smtClean="0">
                          <a:latin typeface="Cambria Math" panose="02040503050406030204" pitchFamily="18" charset="0"/>
                        </a:rPr>
                        <m:t>=1+</m:t>
                      </m:r>
                      <m:sSup>
                        <m:sSupPr>
                          <m:ctrlPr>
                            <a:rPr lang="en-US" altLang="zh-CN" b="0" i="1">
                              <a:latin typeface="Cambria Math" panose="02040503050406030204" pitchFamily="18" charset="0"/>
                            </a:rPr>
                          </m:ctrlPr>
                        </m:sSupPr>
                        <m:e>
                          <m:r>
                            <m:rPr>
                              <m:sty m:val="p"/>
                            </m:rPr>
                            <a:rPr lang="en-US" altLang="zh-CN" b="0" i="0" smtClean="0">
                              <a:latin typeface="Cambria Math" panose="02040503050406030204" pitchFamily="18" charset="0"/>
                            </a:rPr>
                            <m:t>tan</m:t>
                          </m:r>
                        </m:e>
                        <m:sup>
                          <m:r>
                            <a:rPr lang="en-US" altLang="zh-CN" b="0" i="1">
                              <a:latin typeface="Cambria Math" panose="02040503050406030204" pitchFamily="18" charset="0"/>
                            </a:rPr>
                            <m:t>2</m:t>
                          </m:r>
                        </m:sup>
                      </m:sSup>
                      <m:r>
                        <a:rPr lang="en-US" altLang="zh-CN" b="0" i="1">
                          <a:latin typeface="Cambria Math" panose="02040503050406030204" pitchFamily="18" charset="0"/>
                        </a:rPr>
                        <m:t>𝑥</m:t>
                      </m:r>
                      <m:sSup>
                        <m:sSupPr>
                          <m:ctrlPr>
                            <a:rPr lang="en-US" altLang="zh-CN" b="0" i="1">
                              <a:latin typeface="Cambria Math" panose="02040503050406030204" pitchFamily="18" charset="0"/>
                            </a:rPr>
                          </m:ctrlPr>
                        </m:sSupPr>
                        <m:e>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cs</m:t>
                          </m:r>
                          <m:r>
                            <m:rPr>
                              <m:sty m:val="p"/>
                            </m:rPr>
                            <a:rPr lang="en-US" altLang="zh-CN" b="0" i="0">
                              <a:latin typeface="Cambria Math" panose="02040503050406030204" pitchFamily="18" charset="0"/>
                            </a:rPr>
                            <m:t>c</m:t>
                          </m:r>
                        </m:e>
                        <m:sup>
                          <m:r>
                            <a:rPr lang="en-US" altLang="zh-CN" b="0" i="1">
                              <a:latin typeface="Cambria Math" panose="02040503050406030204" pitchFamily="18" charset="0"/>
                            </a:rPr>
                            <m:t>2</m:t>
                          </m:r>
                        </m:sup>
                      </m:sSup>
                      <m:r>
                        <a:rPr lang="en-US" altLang="zh-CN" b="0" i="1">
                          <a:latin typeface="Cambria Math" panose="02040503050406030204" pitchFamily="18" charset="0"/>
                        </a:rPr>
                        <m:t>𝑥</m:t>
                      </m:r>
                      <m:r>
                        <a:rPr lang="en-US" altLang="zh-CN" b="0" i="1">
                          <a:latin typeface="Cambria Math" panose="02040503050406030204" pitchFamily="18" charset="0"/>
                        </a:rPr>
                        <m:t>=1+</m:t>
                      </m:r>
                      <m:sSup>
                        <m:sSupPr>
                          <m:ctrlPr>
                            <a:rPr lang="en-US" altLang="zh-CN" b="0" i="1">
                              <a:latin typeface="Cambria Math" panose="02040503050406030204" pitchFamily="18" charset="0"/>
                            </a:rPr>
                          </m:ctrlPr>
                        </m:sSupPr>
                        <m:e>
                          <m:r>
                            <m:rPr>
                              <m:sty m:val="p"/>
                            </m:rPr>
                            <a:rPr lang="en-US" altLang="zh-CN" b="0" i="0" smtClean="0">
                              <a:latin typeface="Cambria Math" panose="02040503050406030204" pitchFamily="18" charset="0"/>
                            </a:rPr>
                            <m:t>cot</m:t>
                          </m:r>
                        </m:e>
                        <m:sup>
                          <m:r>
                            <a:rPr lang="en-US" altLang="zh-CN" b="0" i="1">
                              <a:latin typeface="Cambria Math" panose="02040503050406030204" pitchFamily="18" charset="0"/>
                            </a:rPr>
                            <m:t>2</m:t>
                          </m:r>
                        </m:sup>
                      </m:sSup>
                      <m:r>
                        <a:rPr lang="en-US" altLang="zh-CN" b="0" i="1">
                          <a:latin typeface="Cambria Math" panose="02040503050406030204" pitchFamily="18" charset="0"/>
                        </a:rPr>
                        <m:t>𝑥</m:t>
                      </m:r>
                    </m:oMath>
                  </m:oMathPara>
                </a14:m>
                <a:endParaRPr lang="zh-CN" altLang="en-US"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999656" y="2758713"/>
                <a:ext cx="8856984" cy="670568"/>
              </a:xfrm>
              <a:prstGeom prst="rect">
                <a:avLst/>
              </a:prstGeom>
              <a:blipFill>
                <a:blip r:embed="rId2"/>
                <a:stretch>
                  <a:fillRect/>
                </a:stretch>
              </a:blipFill>
            </p:spPr>
            <p:txBody>
              <a:bodyPr/>
              <a:lstStyle/>
              <a:p>
                <a:r>
                  <a:rPr lang="zh-CN" altLang="en-US">
                    <a:noFill/>
                  </a:rPr>
                  <a:t> </a:t>
                </a:r>
              </a:p>
            </p:txBody>
          </p:sp>
        </mc:Fallback>
      </mc:AlternateContent>
      <p:sp>
        <p:nvSpPr>
          <p:cNvPr id="13" name="文本框 12"/>
          <p:cNvSpPr txBox="1"/>
          <p:nvPr/>
        </p:nvSpPr>
        <p:spPr>
          <a:xfrm>
            <a:off x="2642102" y="3501008"/>
            <a:ext cx="8676060" cy="830997"/>
          </a:xfrm>
          <a:prstGeom prst="rect">
            <a:avLst/>
          </a:prstGeom>
          <a:noFill/>
        </p:spPr>
        <p:txBody>
          <a:bodyPr wrap="square" rtlCol="0">
            <a:spAutoFit/>
          </a:bodyPr>
          <a:lstStyle/>
          <a:p>
            <a:r>
              <a:rPr lang="zh-CN" altLang="en-US" sz="2400" dirty="0" smtClean="0"/>
              <a:t>由常数和基本初等函数经过</a:t>
            </a:r>
            <a:r>
              <a:rPr lang="zh-CN" altLang="en-US" sz="2400" dirty="0" smtClean="0">
                <a:solidFill>
                  <a:srgbClr val="00B0F0"/>
                </a:solidFill>
              </a:rPr>
              <a:t>有限次</a:t>
            </a:r>
            <a:r>
              <a:rPr lang="zh-CN" altLang="en-US" sz="2400" dirty="0" smtClean="0"/>
              <a:t>的四则运算和</a:t>
            </a:r>
            <a:r>
              <a:rPr lang="zh-CN" altLang="en-US" sz="2400" dirty="0" smtClean="0">
                <a:solidFill>
                  <a:srgbClr val="00B0F0"/>
                </a:solidFill>
              </a:rPr>
              <a:t>有限次</a:t>
            </a:r>
            <a:r>
              <a:rPr lang="zh-CN" altLang="en-US" sz="2400" dirty="0" smtClean="0"/>
              <a:t>的函数复合步骤所构成并</a:t>
            </a:r>
            <a:r>
              <a:rPr lang="zh-CN" altLang="en-US" sz="2400" dirty="0" smtClean="0">
                <a:solidFill>
                  <a:srgbClr val="FF0000"/>
                </a:solidFill>
              </a:rPr>
              <a:t>可用一个式子</a:t>
            </a:r>
            <a:r>
              <a:rPr lang="zh-CN" altLang="en-US" sz="2400" dirty="0" smtClean="0"/>
              <a:t>表示的函数，称为初等函数。</a:t>
            </a:r>
            <a:endParaRPr lang="zh-CN" altLang="en-US" sz="2400" dirty="0"/>
          </a:p>
        </p:txBody>
      </p:sp>
      <mc:AlternateContent xmlns:mc="http://schemas.openxmlformats.org/markup-compatibility/2006" xmlns:a14="http://schemas.microsoft.com/office/drawing/2010/main">
        <mc:Choice Requires="a14">
          <p:sp>
            <p:nvSpPr>
              <p:cNvPr id="14" name="文本框 13"/>
              <p:cNvSpPr txBox="1"/>
              <p:nvPr/>
            </p:nvSpPr>
            <p:spPr>
              <a:xfrm>
                <a:off x="2744612" y="4403795"/>
                <a:ext cx="7095804" cy="922176"/>
              </a:xfrm>
              <a:prstGeom prst="rect">
                <a:avLst/>
              </a:prstGeom>
              <a:noFill/>
            </p:spPr>
            <p:txBody>
              <a:bodyPr wrap="square" rtlCol="0">
                <a:spAutoFit/>
              </a:bodyPr>
              <a:lstStyle/>
              <a:p>
                <a:pPr algn="l"/>
                <a:r>
                  <a:rPr lang="zh-CN" altLang="en-US" sz="2400" b="0" dirty="0" smtClean="0"/>
                  <a:t>如：</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e>
                    </m:rad>
                  </m:oMath>
                </a14:m>
                <a:r>
                  <a:rPr lang="en-US" altLang="zh-CN" sz="2400" b="0" dirty="0" smtClean="0"/>
                  <a:t>, </a:t>
                </a:r>
                <a14:m>
                  <m:oMath xmlns:m="http://schemas.openxmlformats.org/officeDocument/2006/math">
                    <m:r>
                      <a:rPr lang="en-US" altLang="zh-CN" sz="2400" b="0" i="1">
                        <a:latin typeface="Cambria Math" panose="02040503050406030204" pitchFamily="18" charset="0"/>
                      </a:rPr>
                      <m:t>𝑦</m:t>
                    </m:r>
                    <m:r>
                      <a:rPr lang="en-US" altLang="zh-CN" sz="2400" b="0" i="1">
                        <a:latin typeface="Cambria Math" panose="02040503050406030204" pitchFamily="18" charset="0"/>
                      </a:rPr>
                      <m:t>=</m:t>
                    </m:r>
                    <m:r>
                      <m:rPr>
                        <m:sty m:val="p"/>
                      </m:rPr>
                      <a:rPr lang="en-US" altLang="zh-CN" sz="2400" b="0" i="0" smtClean="0">
                        <a:latin typeface="Cambria Math" panose="02040503050406030204" pitchFamily="18" charset="0"/>
                      </a:rPr>
                      <m:t>sin</m:t>
                    </m:r>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ln</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arctan</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𝑥</m:t>
                                    </m:r>
                                  </m:sup>
                                </m:sSup>
                              </m:num>
                              <m:den>
                                <m:r>
                                  <a:rPr lang="en-US" altLang="zh-CN" sz="2400" b="0" i="1" smtClean="0">
                                    <a:latin typeface="Cambria Math" panose="02040503050406030204" pitchFamily="18" charset="0"/>
                                  </a:rPr>
                                  <m:t>𝑥</m:t>
                                </m:r>
                              </m:den>
                            </m:f>
                          </m:e>
                        </m:d>
                      </m:e>
                    </m:d>
                  </m:oMath>
                </a14:m>
                <a:endParaRPr lang="zh-CN" altLang="en-US" sz="2400"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744612" y="4403795"/>
                <a:ext cx="7095804" cy="922176"/>
              </a:xfrm>
              <a:prstGeom prst="rect">
                <a:avLst/>
              </a:prstGeom>
              <a:blipFill>
                <a:blip r:embed="rId3"/>
                <a:stretch>
                  <a:fillRect l="-12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777974" y="5450300"/>
                <a:ext cx="1229794" cy="461665"/>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oMath>
                  </m:oMathPara>
                </a14:m>
                <a:endParaRPr lang="zh-CN" altLang="en-US" sz="2400"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777974" y="5450300"/>
                <a:ext cx="1229794" cy="461665"/>
              </a:xfrm>
              <a:prstGeom prst="rect">
                <a:avLst/>
              </a:prstGeom>
              <a:blipFill rotWithShape="0">
                <a:blip r:embed="rId4"/>
                <a:stretch>
                  <a:fillRect l="-1493"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4151783" y="5223059"/>
                <a:ext cx="2460261" cy="916148"/>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&lt;0</m:t>
                              </m:r>
                            </m:e>
                          </m:eqArr>
                        </m:e>
                      </m:d>
                    </m:oMath>
                  </m:oMathPara>
                </a14:m>
                <a:endParaRPr lang="zh-CN" altLang="en-US" sz="2400" b="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4151783" y="5223059"/>
                <a:ext cx="2460261" cy="91614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324185" y="5397761"/>
                <a:ext cx="1390060" cy="5528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𝑦</m:t>
                      </m:r>
                      <m:r>
                        <a:rPr lang="en-US" altLang="zh-CN" sz="2400" b="0" i="1" smtClean="0">
                          <a:solidFill>
                            <a:srgbClr val="FF0000"/>
                          </a:solidFill>
                          <a:latin typeface="Cambria Math" panose="02040503050406030204" pitchFamily="18" charset="0"/>
                        </a:rPr>
                        <m:t>=</m:t>
                      </m:r>
                      <m:rad>
                        <m:radPr>
                          <m:degHide m:val="on"/>
                          <m:ctrlPr>
                            <a:rPr lang="en-US" altLang="zh-CN" sz="2400" b="0" i="1">
                              <a:solidFill>
                                <a:srgbClr val="FF0000"/>
                              </a:solidFill>
                              <a:latin typeface="Cambria Math" panose="02040503050406030204" pitchFamily="18" charset="0"/>
                            </a:rPr>
                          </m:ctrlPr>
                        </m:radPr>
                        <m:deg/>
                        <m:e>
                          <m:sSup>
                            <m:sSupPr>
                              <m:ctrlPr>
                                <a:rPr lang="en-US" altLang="zh-CN" sz="2400" b="0" i="1">
                                  <a:solidFill>
                                    <a:srgbClr val="FF0000"/>
                                  </a:solidFill>
                                  <a:latin typeface="Cambria Math" panose="02040503050406030204" pitchFamily="18" charset="0"/>
                                </a:rPr>
                              </m:ctrlPr>
                            </m:sSupPr>
                            <m:e>
                              <m:r>
                                <a:rPr lang="en-US" altLang="zh-CN" sz="2400" b="0" i="1">
                                  <a:solidFill>
                                    <a:srgbClr val="FF0000"/>
                                  </a:solidFill>
                                  <a:latin typeface="Cambria Math" panose="02040503050406030204" pitchFamily="18" charset="0"/>
                                </a:rPr>
                                <m:t>𝑥</m:t>
                              </m:r>
                            </m:e>
                            <m:sup>
                              <m:r>
                                <a:rPr lang="en-US" altLang="zh-CN" sz="2400" b="0" i="1">
                                  <a:solidFill>
                                    <a:srgbClr val="FF0000"/>
                                  </a:solidFill>
                                  <a:latin typeface="Cambria Math" panose="02040503050406030204" pitchFamily="18" charset="0"/>
                                </a:rPr>
                                <m:t>2</m:t>
                              </m:r>
                            </m:sup>
                          </m:sSup>
                        </m:e>
                      </m:rad>
                    </m:oMath>
                  </m:oMathPara>
                </a14:m>
                <a:endParaRPr lang="zh-CN" altLang="en-US" sz="24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7324185" y="5397761"/>
                <a:ext cx="1390060" cy="552844"/>
              </a:xfrm>
              <a:prstGeom prst="rect">
                <a:avLst/>
              </a:prstGeom>
              <a:blipFill rotWithShape="0">
                <a:blip r:embed="rId6"/>
                <a:stretch>
                  <a:fillRect/>
                </a:stretch>
              </a:blipFill>
            </p:spPr>
            <p:txBody>
              <a:bodyPr/>
              <a:lstStyle/>
              <a:p>
                <a:r>
                  <a:rPr lang="zh-CN" altLang="en-US">
                    <a:noFill/>
                  </a:rPr>
                  <a:t> </a:t>
                </a:r>
              </a:p>
            </p:txBody>
          </p:sp>
        </mc:Fallback>
      </mc:AlternateContent>
      <p:sp>
        <p:nvSpPr>
          <p:cNvPr id="18" name="文本框 17"/>
          <p:cNvSpPr txBox="1"/>
          <p:nvPr/>
        </p:nvSpPr>
        <p:spPr>
          <a:xfrm>
            <a:off x="9264352" y="5661248"/>
            <a:ext cx="2232248" cy="461665"/>
          </a:xfrm>
          <a:prstGeom prst="rect">
            <a:avLst/>
          </a:prstGeom>
          <a:noFill/>
        </p:spPr>
        <p:txBody>
          <a:bodyPr wrap="square" rtlCol="0">
            <a:spAutoFit/>
          </a:bodyPr>
          <a:lstStyle/>
          <a:p>
            <a:r>
              <a:rPr lang="zh-CN" altLang="en-US" sz="2400" dirty="0" smtClean="0"/>
              <a:t>双曲函数（略）</a:t>
            </a:r>
            <a:endParaRPr lang="zh-CN" altLang="en-US" sz="2400" dirty="0"/>
          </a:p>
        </p:txBody>
      </p:sp>
    </p:spTree>
    <p:extLst>
      <p:ext uri="{BB962C8B-B14F-4D97-AF65-F5344CB8AC3E}">
        <p14:creationId xmlns:p14="http://schemas.microsoft.com/office/powerpoint/2010/main" val="8061797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ppt_x</p:attrName>
                                        </p:attrNameLst>
                                      </p:cBhvr>
                                      <p:tavLst>
                                        <p:tav tm="0">
                                          <p:val>
                                            <p:strVal val="#ppt_x-#ppt_w/2"/>
                                          </p:val>
                                        </p:tav>
                                        <p:tav tm="100000">
                                          <p:val>
                                            <p:strVal val="#ppt_x"/>
                                          </p:val>
                                        </p:tav>
                                      </p:tavLst>
                                    </p:anim>
                                    <p:anim calcmode="lin" valueType="num">
                                      <p:cBhvr>
                                        <p:cTn id="24" dur="500" fill="hold"/>
                                        <p:tgtEl>
                                          <p:spTgt spid="13"/>
                                        </p:tgtEl>
                                        <p:attrNameLst>
                                          <p:attrName>ppt_y</p:attrName>
                                        </p:attrNameLst>
                                      </p:cBhvr>
                                      <p:tavLst>
                                        <p:tav tm="0">
                                          <p:val>
                                            <p:strVal val="#ppt_y"/>
                                          </p:val>
                                        </p:tav>
                                        <p:tav tm="100000">
                                          <p:val>
                                            <p:strVal val="#ppt_y"/>
                                          </p:val>
                                        </p:tav>
                                      </p:tavLst>
                                    </p:anim>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1+#ppt_w/2"/>
                                          </p:val>
                                        </p:tav>
                                        <p:tav tm="100000">
                                          <p:val>
                                            <p:strVal val="#ppt_x"/>
                                          </p:val>
                                        </p:tav>
                                      </p:tavLst>
                                    </p:anim>
                                    <p:anim calcmode="lin" valueType="num">
                                      <p:cBhvr additive="base">
                                        <p:cTn id="4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4" name="Text Box 4"/>
          <p:cNvSpPr txBox="1">
            <a:spLocks noChangeArrowheads="1"/>
          </p:cNvSpPr>
          <p:nvPr/>
        </p:nvSpPr>
        <p:spPr bwMode="auto">
          <a:xfrm>
            <a:off x="2855640" y="2286744"/>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800">
                <a:ea typeface="楷体_GB2312" pitchFamily="49" charset="-122"/>
              </a:rPr>
              <a:t>1. </a:t>
            </a:r>
            <a:r>
              <a:rPr lang="zh-CN" altLang="en-US" sz="2800">
                <a:ea typeface="楷体_GB2312" pitchFamily="49" charset="-122"/>
              </a:rPr>
              <a:t>集合及映射的概念</a:t>
            </a:r>
          </a:p>
        </p:txBody>
      </p:sp>
      <p:sp>
        <p:nvSpPr>
          <p:cNvPr id="5" name="AutoShape 5"/>
          <p:cNvSpPr>
            <a:spLocks/>
          </p:cNvSpPr>
          <p:nvPr/>
        </p:nvSpPr>
        <p:spPr bwMode="auto">
          <a:xfrm>
            <a:off x="7656240" y="2847131"/>
            <a:ext cx="152400" cy="914400"/>
          </a:xfrm>
          <a:prstGeom prst="leftBrace">
            <a:avLst>
              <a:gd name="adj1" fmla="val 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Text Box 6"/>
          <p:cNvSpPr txBox="1">
            <a:spLocks noChangeArrowheads="1"/>
          </p:cNvSpPr>
          <p:nvPr/>
        </p:nvSpPr>
        <p:spPr bwMode="auto">
          <a:xfrm>
            <a:off x="7884840" y="2635994"/>
            <a:ext cx="19812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800">
                <a:ea typeface="楷体_GB2312" pitchFamily="49" charset="-122"/>
              </a:rPr>
              <a:t>定义域</a:t>
            </a:r>
          </a:p>
          <a:p>
            <a:pPr algn="l" eaLnBrk="0" hangingPunct="0">
              <a:spcBef>
                <a:spcPct val="50000"/>
              </a:spcBef>
            </a:pPr>
            <a:r>
              <a:rPr lang="zh-CN" altLang="en-US" sz="2800">
                <a:ea typeface="楷体_GB2312" pitchFamily="49" charset="-122"/>
              </a:rPr>
              <a:t>对应规律</a:t>
            </a:r>
          </a:p>
        </p:txBody>
      </p:sp>
      <p:sp>
        <p:nvSpPr>
          <p:cNvPr id="7" name="Text Box 7"/>
          <p:cNvSpPr txBox="1">
            <a:spLocks noChangeArrowheads="1"/>
          </p:cNvSpPr>
          <p:nvPr/>
        </p:nvSpPr>
        <p:spPr bwMode="auto">
          <a:xfrm>
            <a:off x="2855640" y="3871069"/>
            <a:ext cx="342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800">
                <a:ea typeface="楷体_GB2312" pitchFamily="49" charset="-122"/>
              </a:rPr>
              <a:t>3. </a:t>
            </a:r>
            <a:r>
              <a:rPr lang="zh-CN" altLang="en-US" sz="2800">
                <a:ea typeface="楷体_GB2312" pitchFamily="49" charset="-122"/>
              </a:rPr>
              <a:t>函数的特性</a:t>
            </a:r>
          </a:p>
        </p:txBody>
      </p:sp>
      <p:sp>
        <p:nvSpPr>
          <p:cNvPr id="8" name="Line 8"/>
          <p:cNvSpPr>
            <a:spLocks noChangeShapeType="1"/>
          </p:cNvSpPr>
          <p:nvPr/>
        </p:nvSpPr>
        <p:spPr bwMode="auto">
          <a:xfrm>
            <a:off x="5294040" y="4115543"/>
            <a:ext cx="68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9"/>
          <p:cNvSpPr txBox="1">
            <a:spLocks noChangeArrowheads="1"/>
          </p:cNvSpPr>
          <p:nvPr/>
        </p:nvSpPr>
        <p:spPr bwMode="auto">
          <a:xfrm>
            <a:off x="6056040" y="3845669"/>
            <a:ext cx="3657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800">
                <a:ea typeface="楷体_GB2312" pitchFamily="49" charset="-122"/>
              </a:rPr>
              <a:t>有界性</a:t>
            </a:r>
            <a:r>
              <a:rPr lang="en-US" altLang="zh-CN" sz="2800">
                <a:ea typeface="楷体_GB2312" pitchFamily="49" charset="-122"/>
              </a:rPr>
              <a:t>, </a:t>
            </a:r>
            <a:r>
              <a:rPr lang="zh-CN" altLang="en-US" sz="2800">
                <a:ea typeface="楷体_GB2312" pitchFamily="49" charset="-122"/>
              </a:rPr>
              <a:t>单调性</a:t>
            </a:r>
            <a:r>
              <a:rPr lang="en-US" altLang="zh-CN" sz="2800">
                <a:ea typeface="楷体_GB2312" pitchFamily="49" charset="-122"/>
              </a:rPr>
              <a:t>,</a:t>
            </a:r>
          </a:p>
          <a:p>
            <a:pPr algn="l" eaLnBrk="0" hangingPunct="0">
              <a:lnSpc>
                <a:spcPct val="70000"/>
              </a:lnSpc>
              <a:spcBef>
                <a:spcPct val="50000"/>
              </a:spcBef>
            </a:pPr>
            <a:r>
              <a:rPr lang="zh-CN" altLang="en-US" sz="2800">
                <a:ea typeface="楷体_GB2312" pitchFamily="49" charset="-122"/>
              </a:rPr>
              <a:t>奇偶性</a:t>
            </a:r>
            <a:r>
              <a:rPr lang="en-US" altLang="zh-CN" sz="2800">
                <a:ea typeface="楷体_GB2312" pitchFamily="49" charset="-122"/>
              </a:rPr>
              <a:t>, </a:t>
            </a:r>
            <a:r>
              <a:rPr lang="zh-CN" altLang="en-US" sz="2800">
                <a:ea typeface="楷体_GB2312" pitchFamily="49" charset="-122"/>
              </a:rPr>
              <a:t>周期性</a:t>
            </a:r>
          </a:p>
        </p:txBody>
      </p:sp>
      <p:sp>
        <p:nvSpPr>
          <p:cNvPr id="10" name="Text Box 10"/>
          <p:cNvSpPr txBox="1">
            <a:spLocks noChangeArrowheads="1"/>
          </p:cNvSpPr>
          <p:nvPr/>
        </p:nvSpPr>
        <p:spPr bwMode="auto">
          <a:xfrm>
            <a:off x="2855640" y="4725144"/>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800">
                <a:ea typeface="楷体_GB2312" pitchFamily="49" charset="-122"/>
              </a:rPr>
              <a:t>4. </a:t>
            </a:r>
            <a:r>
              <a:rPr lang="zh-CN" altLang="en-US" sz="2800">
                <a:ea typeface="楷体_GB2312" pitchFamily="49" charset="-122"/>
              </a:rPr>
              <a:t>初等函数的结构</a:t>
            </a:r>
          </a:p>
        </p:txBody>
      </p:sp>
      <p:sp>
        <p:nvSpPr>
          <p:cNvPr id="11" name="Text Box 18"/>
          <p:cNvSpPr txBox="1">
            <a:spLocks noChangeArrowheads="1"/>
          </p:cNvSpPr>
          <p:nvPr/>
        </p:nvSpPr>
        <p:spPr bwMode="auto">
          <a:xfrm>
            <a:off x="2855640" y="2999531"/>
            <a:ext cx="5181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800">
                <a:ea typeface="楷体_GB2312" pitchFamily="49" charset="-122"/>
              </a:rPr>
              <a:t>2. </a:t>
            </a:r>
            <a:r>
              <a:rPr lang="zh-CN" altLang="en-US" sz="2800">
                <a:ea typeface="楷体_GB2312" pitchFamily="49" charset="-122"/>
              </a:rPr>
              <a:t>函数的定义及函数的二要素</a:t>
            </a:r>
          </a:p>
        </p:txBody>
      </p:sp>
      <p:sp>
        <p:nvSpPr>
          <p:cNvPr id="12" name="Rectangle 2"/>
          <p:cNvSpPr txBox="1">
            <a:spLocks noChangeArrowheads="1"/>
          </p:cNvSpPr>
          <p:nvPr/>
        </p:nvSpPr>
        <p:spPr>
          <a:xfrm>
            <a:off x="1127448" y="1196752"/>
            <a:ext cx="2057400" cy="685800"/>
          </a:xfrm>
          <a:prstGeom prst="rect">
            <a:avLst/>
          </a:prstGeom>
          <a:ln>
            <a:solidFill>
              <a:schemeClr val="accent2"/>
            </a:solidFill>
            <a:miter lim="800000"/>
            <a:headEnd/>
            <a:tailEnd/>
          </a:ln>
        </p:spPr>
        <p:txBody>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sz="3200" b="0" kern="0" smtClean="0">
                <a:ea typeface="楷体_GB2312" pitchFamily="49" charset="-122"/>
              </a:rPr>
              <a:t>内容小结</a:t>
            </a:r>
            <a:endParaRPr lang="zh-CN" altLang="en-US" sz="3200" b="0" kern="0">
              <a:ea typeface="楷体_GB2312" pitchFamily="49" charset="-122"/>
            </a:endParaRPr>
          </a:p>
        </p:txBody>
      </p:sp>
    </p:spTree>
    <p:extLst>
      <p:ext uri="{BB962C8B-B14F-4D97-AF65-F5344CB8AC3E}">
        <p14:creationId xmlns:p14="http://schemas.microsoft.com/office/powerpoint/2010/main" val="90923359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wipe(left)">
                                      <p:cBhvr>
                                        <p:cTn id="25" dur="500"/>
                                        <p:tgtEl>
                                          <p:spTgt spid="6">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animEffect transition="in" filter="wipe(left)">
                                      <p:cBhvr>
                                        <p:cTn id="43" dur="500"/>
                                        <p:tgtEl>
                                          <p:spTgt spid="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P spid="6" grpId="0" build="p" autoUpdateAnimBg="0" advAuto="0"/>
      <p:bldP spid="7" grpId="0" autoUpdateAnimBg="0"/>
      <p:bldP spid="8" grpId="0" animBg="1"/>
      <p:bldP spid="9" grpId="0" build="p" autoUpdateAnimBg="0" advAuto="0"/>
      <p:bldP spid="10" grpId="0" autoUpdateAnimBg="0"/>
      <p:bldP spid="1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95400" y="764704"/>
            <a:ext cx="5240381" cy="5112568"/>
          </a:xfrm>
          <a:prstGeom prst="rect">
            <a:avLst/>
          </a:prstGeom>
        </p:spPr>
      </p:pic>
      <p:sp>
        <p:nvSpPr>
          <p:cNvPr id="3" name="文本占位符 2"/>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863162328"/>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p:cNvSpPr txBox="1">
            <a:spLocks noChangeArrowheads="1"/>
          </p:cNvSpPr>
          <p:nvPr/>
        </p:nvSpPr>
        <p:spPr bwMode="auto">
          <a:xfrm>
            <a:off x="3225800" y="735012"/>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第二节  数列的极限</a:t>
            </a:r>
          </a:p>
        </p:txBody>
      </p:sp>
      <p:sp>
        <p:nvSpPr>
          <p:cNvPr id="199683" name="Text Box 3">
            <a:hlinkClick r:id="rId2" action="ppaction://hlinksldjump"/>
          </p:cNvPr>
          <p:cNvSpPr txBox="1">
            <a:spLocks noChangeArrowheads="1"/>
          </p:cNvSpPr>
          <p:nvPr/>
        </p:nvSpPr>
        <p:spPr bwMode="auto">
          <a:xfrm>
            <a:off x="3225800" y="2187575"/>
            <a:ext cx="487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a:solidFill>
                  <a:schemeClr val="accent2"/>
                </a:solidFill>
              </a:rPr>
              <a:t>一、 数列极限的定义</a:t>
            </a:r>
          </a:p>
        </p:txBody>
      </p:sp>
      <p:sp>
        <p:nvSpPr>
          <p:cNvPr id="199684" name="Text Box 4">
            <a:hlinkClick r:id="rId3" action="ppaction://hlinksldjump"/>
          </p:cNvPr>
          <p:cNvSpPr txBox="1">
            <a:spLocks noChangeArrowheads="1"/>
          </p:cNvSpPr>
          <p:nvPr/>
        </p:nvSpPr>
        <p:spPr bwMode="auto">
          <a:xfrm>
            <a:off x="3227388" y="3748089"/>
            <a:ext cx="48244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a:solidFill>
                  <a:schemeClr val="accent2"/>
                </a:solidFill>
              </a:rPr>
              <a:t>二、 收敛数列的性质</a:t>
            </a: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ChangeArrowheads="1"/>
          </p:cNvSpPr>
          <p:nvPr/>
        </p:nvSpPr>
        <p:spPr bwMode="auto">
          <a:xfrm>
            <a:off x="977002" y="1392853"/>
            <a:ext cx="250348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800" dirty="0">
                <a:ea typeface="黑体" pitchFamily="2" charset="-122"/>
              </a:rPr>
              <a:t>概念的</a:t>
            </a:r>
            <a:r>
              <a:rPr lang="zh-CN" altLang="en-US" sz="2800" dirty="0">
                <a:solidFill>
                  <a:schemeClr val="accent2"/>
                </a:solidFill>
                <a:ea typeface="黑体" pitchFamily="2" charset="-122"/>
              </a:rPr>
              <a:t>引入</a:t>
            </a:r>
          </a:p>
        </p:txBody>
      </p:sp>
      <p:grpSp>
        <p:nvGrpSpPr>
          <p:cNvPr id="200708" name="Group 4"/>
          <p:cNvGrpSpPr>
            <a:grpSpLocks/>
          </p:cNvGrpSpPr>
          <p:nvPr/>
        </p:nvGrpSpPr>
        <p:grpSpPr bwMode="auto">
          <a:xfrm>
            <a:off x="7433691" y="1968950"/>
            <a:ext cx="2300288" cy="2713038"/>
            <a:chOff x="1440" y="1632"/>
            <a:chExt cx="1449" cy="1727"/>
          </a:xfrm>
        </p:grpSpPr>
        <p:sp>
          <p:nvSpPr>
            <p:cNvPr id="200709" name="AutoShape 5"/>
            <p:cNvSpPr>
              <a:spLocks noChangeArrowheads="1"/>
            </p:cNvSpPr>
            <p:nvPr/>
          </p:nvSpPr>
          <p:spPr bwMode="auto">
            <a:xfrm rot="3610635">
              <a:off x="2433" y="2079"/>
              <a:ext cx="816" cy="96"/>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AutoShape 6"/>
            <p:cNvSpPr>
              <a:spLocks noChangeArrowheads="1"/>
            </p:cNvSpPr>
            <p:nvPr/>
          </p:nvSpPr>
          <p:spPr bwMode="auto">
            <a:xfrm rot="-7127602">
              <a:off x="1080" y="2846"/>
              <a:ext cx="816" cy="96"/>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AutoShape 7"/>
            <p:cNvSpPr>
              <a:spLocks noChangeArrowheads="1"/>
            </p:cNvSpPr>
            <p:nvPr/>
          </p:nvSpPr>
          <p:spPr bwMode="auto">
            <a:xfrm rot="-3643826">
              <a:off x="1098" y="2049"/>
              <a:ext cx="816" cy="96"/>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2" name="AutoShape 8"/>
            <p:cNvSpPr>
              <a:spLocks noChangeArrowheads="1"/>
            </p:cNvSpPr>
            <p:nvPr/>
          </p:nvSpPr>
          <p:spPr bwMode="auto">
            <a:xfrm>
              <a:off x="1755" y="1632"/>
              <a:ext cx="816" cy="144"/>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3" name="AutoShape 9"/>
            <p:cNvSpPr>
              <a:spLocks noChangeArrowheads="1"/>
            </p:cNvSpPr>
            <p:nvPr/>
          </p:nvSpPr>
          <p:spPr bwMode="auto">
            <a:xfrm rot="-10783826">
              <a:off x="1754" y="3239"/>
              <a:ext cx="816" cy="120"/>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4" name="AutoShape 10"/>
            <p:cNvSpPr>
              <a:spLocks noChangeArrowheads="1"/>
            </p:cNvSpPr>
            <p:nvPr/>
          </p:nvSpPr>
          <p:spPr bwMode="auto">
            <a:xfrm rot="7194034">
              <a:off x="2424" y="2856"/>
              <a:ext cx="816" cy="96"/>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0715" name="AutoShape 11"/>
          <p:cNvSpPr>
            <a:spLocks noChangeArrowheads="1"/>
          </p:cNvSpPr>
          <p:nvPr/>
        </p:nvSpPr>
        <p:spPr bwMode="auto">
          <a:xfrm>
            <a:off x="7243191" y="2172151"/>
            <a:ext cx="2667000" cy="2328863"/>
          </a:xfrm>
          <a:prstGeom prst="hexagon">
            <a:avLst>
              <a:gd name="adj" fmla="val 28699"/>
              <a:gd name="vf" fmla="val 115470"/>
            </a:avLst>
          </a:prstGeom>
          <a:solidFill>
            <a:srgbClr val="00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0716" name="Group 12"/>
          <p:cNvGrpSpPr>
            <a:grpSpLocks/>
          </p:cNvGrpSpPr>
          <p:nvPr/>
        </p:nvGrpSpPr>
        <p:grpSpPr bwMode="auto">
          <a:xfrm>
            <a:off x="7230491" y="1962601"/>
            <a:ext cx="2667000" cy="2695575"/>
            <a:chOff x="1344" y="1536"/>
            <a:chExt cx="1680" cy="1698"/>
          </a:xfrm>
        </p:grpSpPr>
        <p:sp>
          <p:nvSpPr>
            <p:cNvPr id="200717" name="Oval 13"/>
            <p:cNvSpPr>
              <a:spLocks noChangeArrowheads="1"/>
            </p:cNvSpPr>
            <p:nvPr/>
          </p:nvSpPr>
          <p:spPr bwMode="auto">
            <a:xfrm>
              <a:off x="1344" y="1536"/>
              <a:ext cx="1680" cy="1698"/>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8" name="Line 14"/>
            <p:cNvSpPr>
              <a:spLocks noChangeShapeType="1"/>
            </p:cNvSpPr>
            <p:nvPr/>
          </p:nvSpPr>
          <p:spPr bwMode="auto">
            <a:xfrm>
              <a:off x="2160" y="2400"/>
              <a:ext cx="86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0719" name="Object 15"/>
            <p:cNvGraphicFramePr>
              <a:graphicFrameLocks noChangeAspect="1"/>
            </p:cNvGraphicFramePr>
            <p:nvPr/>
          </p:nvGraphicFramePr>
          <p:xfrm>
            <a:off x="2496" y="2201"/>
            <a:ext cx="199" cy="199"/>
          </p:xfrm>
          <a:graphic>
            <a:graphicData uri="http://schemas.openxmlformats.org/presentationml/2006/ole">
              <mc:AlternateContent xmlns:mc="http://schemas.openxmlformats.org/markup-compatibility/2006">
                <mc:Choice xmlns:v="urn:schemas-microsoft-com:vml" Requires="v">
                  <p:oleObj spid="_x0000_s201657" name="公式" r:id="rId3" imgW="317160" imgH="317160" progId="Equation.3">
                    <p:embed/>
                  </p:oleObj>
                </mc:Choice>
                <mc:Fallback>
                  <p:oleObj name="公式" r:id="rId3" imgW="317160" imgH="31716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 y="2201"/>
                          <a:ext cx="199"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0720" name="Text Box 16"/>
          <p:cNvSpPr txBox="1">
            <a:spLocks noChangeArrowheads="1"/>
          </p:cNvSpPr>
          <p:nvPr/>
        </p:nvSpPr>
        <p:spPr bwMode="auto">
          <a:xfrm>
            <a:off x="2569591" y="2832551"/>
            <a:ext cx="375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正六边形的面积</a:t>
            </a:r>
            <a:r>
              <a:rPr lang="en-US" altLang="zh-CN" sz="2400" i="1" dirty="0">
                <a:ea typeface="黑体" pitchFamily="2" charset="-122"/>
              </a:rPr>
              <a:t>A</a:t>
            </a:r>
            <a:r>
              <a:rPr lang="en-US" altLang="zh-CN" sz="2400" baseline="-25000" dirty="0">
                <a:ea typeface="黑体" pitchFamily="2" charset="-122"/>
              </a:rPr>
              <a:t>1</a:t>
            </a:r>
          </a:p>
        </p:txBody>
      </p:sp>
      <p:graphicFrame>
        <p:nvGraphicFramePr>
          <p:cNvPr id="200721" name="Object 17"/>
          <p:cNvGraphicFramePr>
            <a:graphicFrameLocks noChangeAspect="1"/>
          </p:cNvGraphicFramePr>
          <p:nvPr>
            <p:extLst>
              <p:ext uri="{D42A27DB-BD31-4B8C-83A1-F6EECF244321}">
                <p14:modId xmlns:p14="http://schemas.microsoft.com/office/powerpoint/2010/main" val="1021737819"/>
              </p:ext>
            </p:extLst>
          </p:nvPr>
        </p:nvGraphicFramePr>
        <p:xfrm>
          <a:off x="3344291" y="4396238"/>
          <a:ext cx="2171700" cy="265112"/>
        </p:xfrm>
        <a:graphic>
          <a:graphicData uri="http://schemas.openxmlformats.org/presentationml/2006/ole">
            <mc:AlternateContent xmlns:mc="http://schemas.openxmlformats.org/markup-compatibility/2006">
              <mc:Choice xmlns:v="urn:schemas-microsoft-com:vml" Requires="v">
                <p:oleObj spid="_x0000_s201658" name="公式" r:id="rId5" imgW="2171520" imgH="266400" progId="Equation.3">
                  <p:embed/>
                </p:oleObj>
              </mc:Choice>
              <mc:Fallback>
                <p:oleObj name="公式" r:id="rId5" imgW="2171520" imgH="2664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4291" y="4396238"/>
                        <a:ext cx="2171700" cy="265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0722" name="Group 18"/>
          <p:cNvGrpSpPr>
            <a:grpSpLocks/>
          </p:cNvGrpSpPr>
          <p:nvPr/>
        </p:nvGrpSpPr>
        <p:grpSpPr bwMode="auto">
          <a:xfrm>
            <a:off x="2514521" y="4838589"/>
            <a:ext cx="4584700" cy="461963"/>
            <a:chOff x="592" y="2385"/>
            <a:chExt cx="2888" cy="291"/>
          </a:xfrm>
        </p:grpSpPr>
        <p:sp>
          <p:nvSpPr>
            <p:cNvPr id="200723" name="Text Box 19"/>
            <p:cNvSpPr txBox="1">
              <a:spLocks noChangeArrowheads="1"/>
            </p:cNvSpPr>
            <p:nvPr/>
          </p:nvSpPr>
          <p:spPr bwMode="auto">
            <a:xfrm>
              <a:off x="592" y="2385"/>
              <a:ext cx="28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latin typeface="黑体" pitchFamily="2" charset="-122"/>
                  <a:ea typeface="黑体" pitchFamily="2" charset="-122"/>
                </a:rPr>
                <a:t>正      形的面积</a:t>
              </a:r>
            </a:p>
          </p:txBody>
        </p:sp>
        <p:graphicFrame>
          <p:nvGraphicFramePr>
            <p:cNvPr id="200724" name="Object 20"/>
            <p:cNvGraphicFramePr>
              <a:graphicFrameLocks noChangeAspect="1"/>
            </p:cNvGraphicFramePr>
            <p:nvPr>
              <p:extLst>
                <p:ext uri="{D42A27DB-BD31-4B8C-83A1-F6EECF244321}">
                  <p14:modId xmlns:p14="http://schemas.microsoft.com/office/powerpoint/2010/main" val="515430447"/>
                </p:ext>
              </p:extLst>
            </p:nvPr>
          </p:nvGraphicFramePr>
          <p:xfrm>
            <a:off x="872" y="2441"/>
            <a:ext cx="518" cy="190"/>
          </p:xfrm>
          <a:graphic>
            <a:graphicData uri="http://schemas.openxmlformats.org/presentationml/2006/ole">
              <mc:AlternateContent xmlns:mc="http://schemas.openxmlformats.org/markup-compatibility/2006">
                <mc:Choice xmlns:v="urn:schemas-microsoft-com:vml" Requires="v">
                  <p:oleObj spid="_x0000_s201659" name="公式" r:id="rId7" imgW="1143000" imgH="419040" progId="Equation.3">
                    <p:embed/>
                  </p:oleObj>
                </mc:Choice>
                <mc:Fallback>
                  <p:oleObj name="公式" r:id="rId7" imgW="1143000" imgH="41904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 y="2441"/>
                          <a:ext cx="518" cy="190"/>
                        </a:xfrm>
                        <a:prstGeom prst="rect">
                          <a:avLst/>
                        </a:prstGeom>
                        <a:noFill/>
                        <a:ln>
                          <a:noFill/>
                        </a:ln>
                        <a:effectLst/>
                        <a:extLst/>
                      </p:spPr>
                    </p:pic>
                  </p:oleObj>
                </mc:Fallback>
              </mc:AlternateContent>
            </a:graphicData>
          </a:graphic>
        </p:graphicFrame>
        <p:graphicFrame>
          <p:nvGraphicFramePr>
            <p:cNvPr id="200725" name="Object 21"/>
            <p:cNvGraphicFramePr>
              <a:graphicFrameLocks noChangeAspect="1"/>
            </p:cNvGraphicFramePr>
            <p:nvPr>
              <p:extLst>
                <p:ext uri="{D42A27DB-BD31-4B8C-83A1-F6EECF244321}">
                  <p14:modId xmlns:p14="http://schemas.microsoft.com/office/powerpoint/2010/main" val="2139326092"/>
                </p:ext>
              </p:extLst>
            </p:nvPr>
          </p:nvGraphicFramePr>
          <p:xfrm>
            <a:off x="2229" y="2439"/>
            <a:ext cx="206" cy="219"/>
          </p:xfrm>
          <a:graphic>
            <a:graphicData uri="http://schemas.openxmlformats.org/presentationml/2006/ole">
              <mc:AlternateContent xmlns:mc="http://schemas.openxmlformats.org/markup-compatibility/2006">
                <mc:Choice xmlns:v="urn:schemas-microsoft-com:vml" Requires="v">
                  <p:oleObj spid="_x0000_s201660" name="公式" r:id="rId9" imgW="431640" imgH="457200" progId="Equation.3">
                    <p:embed/>
                  </p:oleObj>
                </mc:Choice>
                <mc:Fallback>
                  <p:oleObj name="公式" r:id="rId9" imgW="431640" imgH="457200"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9" y="2439"/>
                          <a:ext cx="206" cy="219"/>
                        </a:xfrm>
                        <a:prstGeom prst="rect">
                          <a:avLst/>
                        </a:prstGeom>
                        <a:noFill/>
                        <a:ln>
                          <a:noFill/>
                        </a:ln>
                        <a:effectLst/>
                        <a:extLst/>
                      </p:spPr>
                    </p:pic>
                  </p:oleObj>
                </mc:Fallback>
              </mc:AlternateContent>
            </a:graphicData>
          </a:graphic>
        </p:graphicFrame>
      </p:grpSp>
      <p:graphicFrame>
        <p:nvGraphicFramePr>
          <p:cNvPr id="200726" name="Object 22"/>
          <p:cNvGraphicFramePr>
            <a:graphicFrameLocks noChangeAspect="1"/>
          </p:cNvGraphicFramePr>
          <p:nvPr>
            <p:extLst>
              <p:ext uri="{D42A27DB-BD31-4B8C-83A1-F6EECF244321}">
                <p14:modId xmlns:p14="http://schemas.microsoft.com/office/powerpoint/2010/main" val="1141507273"/>
              </p:ext>
            </p:extLst>
          </p:nvPr>
        </p:nvGraphicFramePr>
        <p:xfrm>
          <a:off x="2721991" y="5575750"/>
          <a:ext cx="2653929" cy="386807"/>
        </p:xfrm>
        <a:graphic>
          <a:graphicData uri="http://schemas.openxmlformats.org/presentationml/2006/ole">
            <mc:AlternateContent xmlns:mc="http://schemas.openxmlformats.org/markup-compatibility/2006">
              <mc:Choice xmlns:v="urn:schemas-microsoft-com:vml" Requires="v">
                <p:oleObj spid="_x0000_s201661" name="公式" r:id="rId11" imgW="3136680" imgH="457200" progId="Equation.3">
                  <p:embed/>
                </p:oleObj>
              </mc:Choice>
              <mc:Fallback>
                <p:oleObj name="公式" r:id="rId11" imgW="3136680" imgH="457200"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21991" y="5575750"/>
                        <a:ext cx="2653929" cy="386807"/>
                      </a:xfrm>
                      <a:prstGeom prst="rect">
                        <a:avLst/>
                      </a:prstGeom>
                      <a:noFill/>
                      <a:ln>
                        <a:noFill/>
                      </a:ln>
                      <a:effectLst/>
                      <a:extLst/>
                    </p:spPr>
                  </p:pic>
                </p:oleObj>
              </mc:Fallback>
            </mc:AlternateContent>
          </a:graphicData>
        </a:graphic>
      </p:graphicFrame>
      <p:grpSp>
        <p:nvGrpSpPr>
          <p:cNvPr id="200727" name="Group 23"/>
          <p:cNvGrpSpPr>
            <a:grpSpLocks/>
          </p:cNvGrpSpPr>
          <p:nvPr/>
        </p:nvGrpSpPr>
        <p:grpSpPr bwMode="auto">
          <a:xfrm>
            <a:off x="5825183" y="5683733"/>
            <a:ext cx="720080" cy="276180"/>
            <a:chOff x="2784" y="3024"/>
            <a:chExt cx="567" cy="208"/>
          </a:xfrm>
        </p:grpSpPr>
        <p:sp>
          <p:nvSpPr>
            <p:cNvPr id="200728" name="AutoShape 24"/>
            <p:cNvSpPr>
              <a:spLocks noChangeArrowheads="1"/>
            </p:cNvSpPr>
            <p:nvPr/>
          </p:nvSpPr>
          <p:spPr bwMode="auto">
            <a:xfrm>
              <a:off x="2784" y="3072"/>
              <a:ext cx="288" cy="96"/>
            </a:xfrm>
            <a:prstGeom prst="righ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0729" name="Object 25"/>
            <p:cNvGraphicFramePr>
              <a:graphicFrameLocks noChangeAspect="1"/>
            </p:cNvGraphicFramePr>
            <p:nvPr/>
          </p:nvGraphicFramePr>
          <p:xfrm>
            <a:off x="3168" y="3024"/>
            <a:ext cx="183" cy="208"/>
          </p:xfrm>
          <a:graphic>
            <a:graphicData uri="http://schemas.openxmlformats.org/presentationml/2006/ole">
              <mc:AlternateContent xmlns:mc="http://schemas.openxmlformats.org/markup-compatibility/2006">
                <mc:Choice xmlns:v="urn:schemas-microsoft-com:vml" Requires="v">
                  <p:oleObj spid="_x0000_s201662" name="公式" r:id="rId13" imgW="291960" imgH="330120" progId="Equation.3">
                    <p:embed/>
                  </p:oleObj>
                </mc:Choice>
                <mc:Fallback>
                  <p:oleObj name="公式" r:id="rId13" imgW="291960" imgH="330120"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68" y="3024"/>
                          <a:ext cx="183"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0730" name="Text Box 26"/>
          <p:cNvSpPr txBox="1">
            <a:spLocks noChangeArrowheads="1"/>
          </p:cNvSpPr>
          <p:nvPr/>
        </p:nvSpPr>
        <p:spPr bwMode="auto">
          <a:xfrm>
            <a:off x="2565994" y="3553977"/>
            <a:ext cx="375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正十二边形的面积</a:t>
            </a:r>
            <a:r>
              <a:rPr lang="en-US" altLang="zh-CN" sz="2400" i="1" dirty="0">
                <a:ea typeface="黑体" pitchFamily="2" charset="-122"/>
              </a:rPr>
              <a:t>A</a:t>
            </a:r>
            <a:r>
              <a:rPr lang="en-US" altLang="zh-CN" sz="2400" baseline="-25000" dirty="0">
                <a:ea typeface="黑体" pitchFamily="2" charset="-122"/>
              </a:rPr>
              <a:t>2</a:t>
            </a:r>
          </a:p>
        </p:txBody>
      </p:sp>
      <p:sp>
        <p:nvSpPr>
          <p:cNvPr id="200731" name="Text Box 27"/>
          <p:cNvSpPr txBox="1">
            <a:spLocks noChangeArrowheads="1"/>
          </p:cNvSpPr>
          <p:nvPr/>
        </p:nvSpPr>
        <p:spPr bwMode="auto">
          <a:xfrm>
            <a:off x="2580855" y="2172151"/>
            <a:ext cx="375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计算圆的面积</a:t>
            </a:r>
            <a:endParaRPr lang="zh-CN" altLang="en-US" sz="2400" baseline="-25000" dirty="0">
              <a:ea typeface="黑体" pitchFamily="2" charset="-122"/>
            </a:endParaRPr>
          </a:p>
        </p:txBody>
      </p:sp>
      <p:sp>
        <p:nvSpPr>
          <p:cNvPr id="200732" name="AutoShape 28">
            <a:hlinkClick r:id="" action="ppaction://hlinkshowjump?jump=nextslide" highlightClick="1"/>
            <a:hlinkHover r:id="" action="ppaction://noaction" highlightClick="1"/>
          </p:cNvPr>
          <p:cNvSpPr>
            <a:spLocks noChangeArrowheads="1"/>
          </p:cNvSpPr>
          <p:nvPr/>
        </p:nvSpPr>
        <p:spPr bwMode="auto">
          <a:xfrm>
            <a:off x="2423592" y="5490629"/>
            <a:ext cx="4539394" cy="564674"/>
          </a:xfrm>
          <a:prstGeom prst="roundRect">
            <a:avLst>
              <a:gd name="adj" fmla="val 16667"/>
            </a:avLst>
          </a:prstGeom>
          <a:solidFill>
            <a:srgbClr val="99CCFF">
              <a:alpha val="48000"/>
            </a:srgbClr>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eaLnBrk="0" hangingPunct="0"/>
            <a:endParaRPr kumimoji="0" lang="zh-CN" altLang="zh-CN" sz="1800" b="0">
              <a:solidFill>
                <a:schemeClr val="accent2"/>
              </a:solidFill>
            </a:endParaRPr>
          </a:p>
        </p:txBody>
      </p:sp>
      <p:sp>
        <p:nvSpPr>
          <p:cNvPr id="3" name="文本占位符 2"/>
          <p:cNvSpPr>
            <a:spLocks noGrp="1"/>
          </p:cNvSpPr>
          <p:nvPr>
            <p:ph type="body" sz="quarter" idx="10"/>
          </p:nvPr>
        </p:nvSpPr>
        <p:spPr/>
        <p:txBody>
          <a:bodyPr/>
          <a:lstStyle/>
          <a:p>
            <a:r>
              <a:rPr lang="zh-CN" altLang="en-US" dirty="0">
                <a:solidFill>
                  <a:schemeClr val="tx2"/>
                </a:solidFill>
              </a:rPr>
              <a:t>第二节  数列的极限</a:t>
            </a:r>
          </a:p>
        </p:txBody>
      </p:sp>
      <p:sp>
        <p:nvSpPr>
          <p:cNvPr id="31"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07"/>
                                        </p:tgtEl>
                                        <p:attrNameLst>
                                          <p:attrName>style.visibility</p:attrName>
                                        </p:attrNameLst>
                                      </p:cBhvr>
                                      <p:to>
                                        <p:strVal val="visible"/>
                                      </p:to>
                                    </p:set>
                                    <p:animEffect transition="in" filter="wipe(left)">
                                      <p:cBhvr>
                                        <p:cTn id="7" dur="500"/>
                                        <p:tgtEl>
                                          <p:spTgt spid="2007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31"/>
                                        </p:tgtEl>
                                        <p:attrNameLst>
                                          <p:attrName>style.visibility</p:attrName>
                                        </p:attrNameLst>
                                      </p:cBhvr>
                                      <p:to>
                                        <p:strVal val="visible"/>
                                      </p:to>
                                    </p:set>
                                    <p:animEffect transition="in" filter="wipe(left)">
                                      <p:cBhvr>
                                        <p:cTn id="12" dur="500"/>
                                        <p:tgtEl>
                                          <p:spTgt spid="2007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0" fill="hold" nodeType="clickEffect">
                                  <p:stCondLst>
                                    <p:cond delay="0"/>
                                  </p:stCondLst>
                                  <p:childTnLst>
                                    <p:set>
                                      <p:cBhvr>
                                        <p:cTn id="16" dur="1" fill="hold">
                                          <p:stCondLst>
                                            <p:cond delay="0"/>
                                          </p:stCondLst>
                                        </p:cTn>
                                        <p:tgtEl>
                                          <p:spTgt spid="200716"/>
                                        </p:tgtEl>
                                        <p:attrNameLst>
                                          <p:attrName>style.visibility</p:attrName>
                                        </p:attrNameLst>
                                      </p:cBhvr>
                                      <p:to>
                                        <p:strVal val="visible"/>
                                      </p:to>
                                    </p:set>
                                    <p:anim calcmode="lin" valueType="num">
                                      <p:cBhvr>
                                        <p:cTn id="17" dur="500" fill="hold"/>
                                        <p:tgtEl>
                                          <p:spTgt spid="200716"/>
                                        </p:tgtEl>
                                        <p:attrNameLst>
                                          <p:attrName>ppt_w</p:attrName>
                                        </p:attrNameLst>
                                      </p:cBhvr>
                                      <p:tavLst>
                                        <p:tav tm="0">
                                          <p:val>
                                            <p:fltVal val="0"/>
                                          </p:val>
                                        </p:tav>
                                        <p:tav tm="100000">
                                          <p:val>
                                            <p:strVal val="#ppt_w"/>
                                          </p:val>
                                        </p:tav>
                                      </p:tavLst>
                                    </p:anim>
                                    <p:anim calcmode="lin" valueType="num">
                                      <p:cBhvr>
                                        <p:cTn id="18" dur="500" fill="hold"/>
                                        <p:tgtEl>
                                          <p:spTgt spid="200716"/>
                                        </p:tgtEl>
                                        <p:attrNameLst>
                                          <p:attrName>ppt_h</p:attrName>
                                        </p:attrNameLst>
                                      </p:cBhvr>
                                      <p:tavLst>
                                        <p:tav tm="0">
                                          <p:val>
                                            <p:fltVal val="0"/>
                                          </p:val>
                                        </p:tav>
                                        <p:tav tm="100000">
                                          <p:val>
                                            <p:strVal val="#ppt_h"/>
                                          </p:val>
                                        </p:tav>
                                      </p:tavLst>
                                    </p:anim>
                                    <p:animEffect transition="in" filter="fade">
                                      <p:cBhvr>
                                        <p:cTn id="19" dur="500"/>
                                        <p:tgtEl>
                                          <p:spTgt spid="20071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0720"/>
                                        </p:tgtEl>
                                        <p:attrNameLst>
                                          <p:attrName>style.visibility</p:attrName>
                                        </p:attrNameLst>
                                      </p:cBhvr>
                                      <p:to>
                                        <p:strVal val="visible"/>
                                      </p:to>
                                    </p:set>
                                    <p:animEffect transition="in" filter="wipe(left)">
                                      <p:cBhvr>
                                        <p:cTn id="24" dur="500"/>
                                        <p:tgtEl>
                                          <p:spTgt spid="20072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3" presetClass="entr" presetSubtype="0" fill="hold" grpId="0" nodeType="clickEffect">
                                  <p:stCondLst>
                                    <p:cond delay="0"/>
                                  </p:stCondLst>
                                  <p:childTnLst>
                                    <p:set>
                                      <p:cBhvr>
                                        <p:cTn id="28" dur="1" fill="hold">
                                          <p:stCondLst>
                                            <p:cond delay="0"/>
                                          </p:stCondLst>
                                        </p:cTn>
                                        <p:tgtEl>
                                          <p:spTgt spid="200715"/>
                                        </p:tgtEl>
                                        <p:attrNameLst>
                                          <p:attrName>style.visibility</p:attrName>
                                        </p:attrNameLst>
                                      </p:cBhvr>
                                      <p:to>
                                        <p:strVal val="visible"/>
                                      </p:to>
                                    </p:set>
                                    <p:anim calcmode="lin" valueType="num">
                                      <p:cBhvr>
                                        <p:cTn id="29" dur="500" fill="hold"/>
                                        <p:tgtEl>
                                          <p:spTgt spid="200715"/>
                                        </p:tgtEl>
                                        <p:attrNameLst>
                                          <p:attrName>ppt_w</p:attrName>
                                        </p:attrNameLst>
                                      </p:cBhvr>
                                      <p:tavLst>
                                        <p:tav tm="0">
                                          <p:val>
                                            <p:fltVal val="0"/>
                                          </p:val>
                                        </p:tav>
                                        <p:tav tm="100000">
                                          <p:val>
                                            <p:strVal val="#ppt_w"/>
                                          </p:val>
                                        </p:tav>
                                      </p:tavLst>
                                    </p:anim>
                                    <p:anim calcmode="lin" valueType="num">
                                      <p:cBhvr>
                                        <p:cTn id="30" dur="500" fill="hold"/>
                                        <p:tgtEl>
                                          <p:spTgt spid="200715"/>
                                        </p:tgtEl>
                                        <p:attrNameLst>
                                          <p:attrName>ppt_h</p:attrName>
                                        </p:attrNameLst>
                                      </p:cBhvr>
                                      <p:tavLst>
                                        <p:tav tm="0">
                                          <p:val>
                                            <p:fltVal val="0"/>
                                          </p:val>
                                        </p:tav>
                                        <p:tav tm="100000">
                                          <p:val>
                                            <p:strVal val="#ppt_h"/>
                                          </p:val>
                                        </p:tav>
                                      </p:tavLst>
                                    </p:anim>
                                    <p:animEffect transition="in" filter="fade">
                                      <p:cBhvr>
                                        <p:cTn id="31" dur="500"/>
                                        <p:tgtEl>
                                          <p:spTgt spid="2007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00730"/>
                                        </p:tgtEl>
                                        <p:attrNameLst>
                                          <p:attrName>style.visibility</p:attrName>
                                        </p:attrNameLst>
                                      </p:cBhvr>
                                      <p:to>
                                        <p:strVal val="visible"/>
                                      </p:to>
                                    </p:set>
                                    <p:animEffect transition="in" filter="wipe(left)">
                                      <p:cBhvr>
                                        <p:cTn id="36" dur="500"/>
                                        <p:tgtEl>
                                          <p:spTgt spid="20073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0" fill="hold" nodeType="clickEffect">
                                  <p:stCondLst>
                                    <p:cond delay="0"/>
                                  </p:stCondLst>
                                  <p:childTnLst>
                                    <p:set>
                                      <p:cBhvr>
                                        <p:cTn id="40" dur="1" fill="hold">
                                          <p:stCondLst>
                                            <p:cond delay="0"/>
                                          </p:stCondLst>
                                        </p:cTn>
                                        <p:tgtEl>
                                          <p:spTgt spid="200708"/>
                                        </p:tgtEl>
                                        <p:attrNameLst>
                                          <p:attrName>style.visibility</p:attrName>
                                        </p:attrNameLst>
                                      </p:cBhvr>
                                      <p:to>
                                        <p:strVal val="visible"/>
                                      </p:to>
                                    </p:set>
                                    <p:anim calcmode="lin" valueType="num">
                                      <p:cBhvr>
                                        <p:cTn id="41" dur="500" fill="hold"/>
                                        <p:tgtEl>
                                          <p:spTgt spid="200708"/>
                                        </p:tgtEl>
                                        <p:attrNameLst>
                                          <p:attrName>ppt_w</p:attrName>
                                        </p:attrNameLst>
                                      </p:cBhvr>
                                      <p:tavLst>
                                        <p:tav tm="0">
                                          <p:val>
                                            <p:fltVal val="0"/>
                                          </p:val>
                                        </p:tav>
                                        <p:tav tm="100000">
                                          <p:val>
                                            <p:strVal val="#ppt_w"/>
                                          </p:val>
                                        </p:tav>
                                      </p:tavLst>
                                    </p:anim>
                                    <p:anim calcmode="lin" valueType="num">
                                      <p:cBhvr>
                                        <p:cTn id="42" dur="500" fill="hold"/>
                                        <p:tgtEl>
                                          <p:spTgt spid="200708"/>
                                        </p:tgtEl>
                                        <p:attrNameLst>
                                          <p:attrName>ppt_h</p:attrName>
                                        </p:attrNameLst>
                                      </p:cBhvr>
                                      <p:tavLst>
                                        <p:tav tm="0">
                                          <p:val>
                                            <p:fltVal val="0"/>
                                          </p:val>
                                        </p:tav>
                                        <p:tav tm="100000">
                                          <p:val>
                                            <p:strVal val="#ppt_h"/>
                                          </p:val>
                                        </p:tav>
                                      </p:tavLst>
                                    </p:anim>
                                    <p:animEffect transition="in" filter="fade">
                                      <p:cBhvr>
                                        <p:cTn id="43" dur="500"/>
                                        <p:tgtEl>
                                          <p:spTgt spid="20070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00721"/>
                                        </p:tgtEl>
                                        <p:attrNameLst>
                                          <p:attrName>style.visibility</p:attrName>
                                        </p:attrNameLst>
                                      </p:cBhvr>
                                      <p:to>
                                        <p:strVal val="visible"/>
                                      </p:to>
                                    </p:set>
                                    <p:animEffect transition="in" filter="wipe(left)">
                                      <p:cBhvr>
                                        <p:cTn id="48" dur="500"/>
                                        <p:tgtEl>
                                          <p:spTgt spid="20072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00722"/>
                                        </p:tgtEl>
                                        <p:attrNameLst>
                                          <p:attrName>style.visibility</p:attrName>
                                        </p:attrNameLst>
                                      </p:cBhvr>
                                      <p:to>
                                        <p:strVal val="visible"/>
                                      </p:to>
                                    </p:set>
                                    <p:animEffect transition="in" filter="wipe(left)">
                                      <p:cBhvr>
                                        <p:cTn id="53" dur="500"/>
                                        <p:tgtEl>
                                          <p:spTgt spid="20072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00726"/>
                                        </p:tgtEl>
                                        <p:attrNameLst>
                                          <p:attrName>style.visibility</p:attrName>
                                        </p:attrNameLst>
                                      </p:cBhvr>
                                      <p:to>
                                        <p:strVal val="visible"/>
                                      </p:to>
                                    </p:set>
                                    <p:animEffect transition="in" filter="wipe(left)">
                                      <p:cBhvr>
                                        <p:cTn id="58" dur="500"/>
                                        <p:tgtEl>
                                          <p:spTgt spid="20072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200727"/>
                                        </p:tgtEl>
                                        <p:attrNameLst>
                                          <p:attrName>style.visibility</p:attrName>
                                        </p:attrNameLst>
                                      </p:cBhvr>
                                      <p:to>
                                        <p:strVal val="visible"/>
                                      </p:to>
                                    </p:set>
                                    <p:animEffect transition="in" filter="wipe(left)">
                                      <p:cBhvr>
                                        <p:cTn id="63" dur="500"/>
                                        <p:tgtEl>
                                          <p:spTgt spid="20072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00732"/>
                                        </p:tgtEl>
                                        <p:attrNameLst>
                                          <p:attrName>style.visibility</p:attrName>
                                        </p:attrNameLst>
                                      </p:cBhvr>
                                      <p:to>
                                        <p:strVal val="visible"/>
                                      </p:to>
                                    </p:set>
                                    <p:animEffect transition="in" filter="dissolve">
                                      <p:cBhvr>
                                        <p:cTn id="68" dur="500"/>
                                        <p:tgtEl>
                                          <p:spTgt spid="200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p:bldP spid="200715" grpId="0" animBg="1"/>
      <p:bldP spid="200720" grpId="0"/>
      <p:bldP spid="200730" grpId="0"/>
      <p:bldP spid="200731" grpId="0"/>
      <p:bldP spid="200732"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Rectangle 16"/>
          <p:cNvSpPr>
            <a:spLocks noChangeArrowheads="1"/>
          </p:cNvSpPr>
          <p:nvPr/>
        </p:nvSpPr>
        <p:spPr bwMode="auto">
          <a:xfrm>
            <a:off x="1199456" y="1449582"/>
            <a:ext cx="993710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800" dirty="0" smtClean="0">
                <a:solidFill>
                  <a:schemeClr val="accent2"/>
                </a:solidFill>
              </a:rPr>
              <a:t>1.</a:t>
            </a:r>
            <a:r>
              <a:rPr lang="zh-CN" altLang="en-US" sz="2800" dirty="0">
                <a:solidFill>
                  <a:schemeClr val="accent2"/>
                </a:solidFill>
              </a:rPr>
              <a:t>极限</a:t>
            </a:r>
            <a:r>
              <a:rPr lang="en-US" altLang="zh-CN" sz="2800" dirty="0">
                <a:solidFill>
                  <a:schemeClr val="accent2"/>
                </a:solidFill>
              </a:rPr>
              <a:t>: “</a:t>
            </a:r>
            <a:r>
              <a:rPr lang="zh-CN" altLang="en-US" sz="2800" dirty="0">
                <a:solidFill>
                  <a:schemeClr val="accent2"/>
                </a:solidFill>
              </a:rPr>
              <a:t>无限接近”的值</a:t>
            </a:r>
          </a:p>
          <a:p>
            <a:pPr algn="l"/>
            <a:r>
              <a:rPr lang="zh-CN" altLang="en-US" sz="2800" dirty="0"/>
              <a:t>无限逼近是微积分创始人</a:t>
            </a:r>
            <a:r>
              <a:rPr lang="en-US" altLang="zh-CN" sz="2800" dirty="0"/>
              <a:t>Newton </a:t>
            </a:r>
            <a:r>
              <a:rPr lang="zh-CN" altLang="en-US" sz="2800" dirty="0"/>
              <a:t>和 </a:t>
            </a:r>
            <a:r>
              <a:rPr lang="en-US" altLang="zh-CN" sz="2800" dirty="0"/>
              <a:t>Leibniz</a:t>
            </a:r>
            <a:r>
              <a:rPr lang="zh-CN" altLang="en-US" sz="2800" dirty="0"/>
              <a:t>的观点</a:t>
            </a:r>
            <a:r>
              <a:rPr lang="en-US" altLang="zh-CN" sz="2800" dirty="0"/>
              <a:t>(</a:t>
            </a:r>
            <a:r>
              <a:rPr lang="zh-CN" altLang="en-US" sz="2800" dirty="0"/>
              <a:t>中学观点</a:t>
            </a:r>
            <a:r>
              <a:rPr lang="en-US" altLang="zh-CN" sz="2800" dirty="0"/>
              <a:t>). </a:t>
            </a:r>
          </a:p>
        </p:txBody>
      </p:sp>
      <p:sp>
        <p:nvSpPr>
          <p:cNvPr id="9" name="文本框 8"/>
          <p:cNvSpPr txBox="1"/>
          <p:nvPr/>
        </p:nvSpPr>
        <p:spPr>
          <a:xfrm>
            <a:off x="8256240" y="3779094"/>
            <a:ext cx="2448272" cy="1200329"/>
          </a:xfrm>
          <a:prstGeom prst="rect">
            <a:avLst/>
          </a:prstGeom>
          <a:noFill/>
        </p:spPr>
        <p:txBody>
          <a:bodyPr wrap="square" rtlCol="0">
            <a:spAutoFit/>
          </a:bodyPr>
          <a:lstStyle/>
          <a:p>
            <a:r>
              <a:rPr lang="zh-CN" altLang="en-US" sz="2400" dirty="0" smtClean="0">
                <a:solidFill>
                  <a:srgbClr val="0066FF"/>
                </a:solidFill>
              </a:rPr>
              <a:t>形象</a:t>
            </a:r>
            <a:endParaRPr lang="en-US" altLang="zh-CN" sz="2400" dirty="0" smtClean="0">
              <a:solidFill>
                <a:srgbClr val="0066FF"/>
              </a:solidFill>
            </a:endParaRPr>
          </a:p>
          <a:p>
            <a:r>
              <a:rPr lang="zh-CN" altLang="en-US" sz="2400" dirty="0" smtClean="0">
                <a:solidFill>
                  <a:srgbClr val="0066FF"/>
                </a:solidFill>
              </a:rPr>
              <a:t>直观</a:t>
            </a:r>
            <a:endParaRPr lang="en-US" altLang="zh-CN" sz="2400" dirty="0" smtClean="0">
              <a:solidFill>
                <a:srgbClr val="0066FF"/>
              </a:solidFill>
            </a:endParaRPr>
          </a:p>
          <a:p>
            <a:r>
              <a:rPr lang="zh-CN" altLang="en-US" sz="2400" dirty="0" smtClean="0">
                <a:solidFill>
                  <a:srgbClr val="0066FF"/>
                </a:solidFill>
              </a:rPr>
              <a:t>易理解</a:t>
            </a:r>
            <a:endParaRPr lang="zh-CN" altLang="en-US" sz="2400" dirty="0">
              <a:solidFill>
                <a:srgbClr val="0066FF"/>
              </a:solidFill>
            </a:endParaRPr>
          </a:p>
        </p:txBody>
      </p:sp>
      <mc:AlternateContent xmlns:mc="http://schemas.openxmlformats.org/markup-compatibility/2006" xmlns:a14="http://schemas.microsoft.com/office/drawing/2010/main">
        <mc:Choice Requires="a14">
          <p:sp>
            <p:nvSpPr>
              <p:cNvPr id="11" name="矩形 10"/>
              <p:cNvSpPr/>
              <p:nvPr/>
            </p:nvSpPr>
            <p:spPr>
              <a:xfrm>
                <a:off x="1269925" y="2521824"/>
                <a:ext cx="3424784" cy="796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0" smtClean="0">
                          <a:latin typeface="Cambria Math" panose="02040503050406030204" pitchFamily="18" charset="0"/>
                        </a:rPr>
                        <m:t>(</m:t>
                      </m:r>
                      <m:r>
                        <a:rPr lang="zh-CN" altLang="en-US" sz="2400" b="0" i="1">
                          <a:latin typeface="Cambria Math" panose="02040503050406030204" pitchFamily="18" charset="0"/>
                        </a:rPr>
                        <m:t>1</m:t>
                      </m:r>
                      <m:r>
                        <a:rPr lang="en-US" altLang="zh-CN" sz="2400" b="0" i="0" smtClean="0">
                          <a:latin typeface="Cambria Math" panose="02040503050406030204" pitchFamily="18" charset="0"/>
                        </a:rPr>
                        <m:t>)</m:t>
                      </m:r>
                      <m:r>
                        <a:rPr lang="zh-CN" altLang="en-US" sz="2400">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𝑛</m:t>
                              </m:r>
                            </m:den>
                          </m:f>
                        </m:e>
                      </m:d>
                      <m:r>
                        <a:rPr lang="zh-CN" altLang="en-US" sz="2400">
                          <a:latin typeface="Cambria Math" panose="02040503050406030204" pitchFamily="18" charset="0"/>
                        </a:rPr>
                        <m:t>:1,</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3</m:t>
                          </m:r>
                        </m:den>
                      </m:f>
                      <m:r>
                        <a:rPr lang="zh-CN" altLang="en-US" sz="2400">
                          <a:latin typeface="Cambria Math" panose="02040503050406030204" pitchFamily="18" charset="0"/>
                        </a:rPr>
                        <m:t>,</m:t>
                      </m:r>
                      <m:r>
                        <a:rPr lang="zh-CN" altLang="en-US" sz="2400" i="1" smtClean="0">
                          <a:latin typeface="Cambria Math" panose="02040503050406030204" pitchFamily="18" charset="0"/>
                        </a:rPr>
                        <m:t>⋯</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𝑛</m:t>
                          </m:r>
                        </m:den>
                      </m:f>
                      <m:r>
                        <a:rPr lang="zh-CN" altLang="en-US" sz="2400">
                          <a:latin typeface="Cambria Math" panose="02040503050406030204" pitchFamily="18" charset="0"/>
                        </a:rPr>
                        <m:t>,</m:t>
                      </m:r>
                      <m:r>
                        <a:rPr lang="zh-CN" altLang="en-US" sz="2400" i="1" smtClean="0">
                          <a:latin typeface="Cambria Math" panose="02040503050406030204" pitchFamily="18" charset="0"/>
                        </a:rPr>
                        <m:t>⋯</m:t>
                      </m:r>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1269925" y="2521824"/>
                <a:ext cx="3424784" cy="79675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301103" y="3516343"/>
                <a:ext cx="6417719" cy="925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2</m:t>
                          </m:r>
                        </m:e>
                      </m:d>
                      <m:r>
                        <a:rPr lang="zh-CN" altLang="en-US" sz="2400" b="0">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f>
                            <m:fPr>
                              <m:ctrlPr>
                                <a:rPr lang="zh-CN" altLang="en-US" sz="2400" i="1">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1" i="0"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1</m:t>
                                      </m:r>
                                    </m:e>
                                  </m:d>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sSup>
                            </m:num>
                            <m:den>
                              <m:r>
                                <a:rPr lang="zh-CN" altLang="en-US" sz="2400" i="1">
                                  <a:latin typeface="Cambria Math" panose="02040503050406030204" pitchFamily="18" charset="0"/>
                                </a:rPr>
                                <m:t>𝑛</m:t>
                              </m:r>
                            </m:den>
                          </m:f>
                        </m:e>
                      </m:d>
                      <m:r>
                        <a:rPr lang="zh-CN" altLang="en-US" sz="2400">
                          <a:latin typeface="Cambria Math" panose="02040503050406030204" pitchFamily="18" charset="0"/>
                        </a:rPr>
                        <m:t>:</m:t>
                      </m:r>
                      <m:r>
                        <a:rPr lang="en-US" altLang="zh-CN" sz="2400" b="0" i="0" smtClean="0">
                          <a:latin typeface="Cambria Math" panose="02040503050406030204" pitchFamily="18" charset="0"/>
                        </a:rPr>
                        <m:t>2</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b="0">
                              <a:latin typeface="Cambria Math" panose="02040503050406030204" pitchFamily="18" charset="0"/>
                            </a:rPr>
                            <m:t>1</m:t>
                          </m:r>
                        </m:num>
                        <m:den>
                          <m:r>
                            <a:rPr lang="zh-CN" altLang="en-US" sz="2400">
                              <a:latin typeface="Cambria Math" panose="02040503050406030204" pitchFamily="18" charset="0"/>
                            </a:rPr>
                            <m:t>2</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en-US" altLang="zh-CN" sz="2400" b="0" i="0" smtClean="0">
                              <a:latin typeface="Cambria Math" panose="02040503050406030204" pitchFamily="18" charset="0"/>
                            </a:rPr>
                            <m:t>4</m:t>
                          </m:r>
                        </m:num>
                        <m:den>
                          <m:r>
                            <a:rPr lang="zh-CN" altLang="en-US" sz="2400">
                              <a:latin typeface="Cambria Math" panose="02040503050406030204" pitchFamily="18" charset="0"/>
                            </a:rPr>
                            <m:t>3</m:t>
                          </m:r>
                        </m:den>
                      </m:f>
                      <m:r>
                        <a:rPr lang="zh-CN" altLang="en-US" sz="2400">
                          <a:latin typeface="Cambria Math" panose="02040503050406030204" pitchFamily="18" charset="0"/>
                        </a:rPr>
                        <m:t>,</m:t>
                      </m:r>
                      <m:r>
                        <a:rPr lang="zh-CN" altLang="en-US" sz="2400" i="1" smtClean="0">
                          <a:latin typeface="Cambria Math" panose="02040503050406030204" pitchFamily="18" charset="0"/>
                        </a:rPr>
                        <m:t>⋯</m:t>
                      </m:r>
                      <m:r>
                        <a:rPr lang="zh-CN" altLang="en-US" sz="2400">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𝑛</m:t>
                          </m:r>
                          <m:r>
                            <a:rPr lang="en-US" altLang="zh-CN" sz="2400">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1</m:t>
                                  </m:r>
                                </m:e>
                              </m:d>
                            </m:e>
                            <m:sup>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rPr>
                                <m:t>−1</m:t>
                              </m:r>
                            </m:sup>
                          </m:sSup>
                        </m:num>
                        <m:den>
                          <m:r>
                            <a:rPr lang="zh-CN" altLang="en-US" sz="2400" i="1">
                              <a:solidFill>
                                <a:srgbClr val="000000"/>
                              </a:solidFill>
                              <a:latin typeface="Cambria Math" panose="02040503050406030204" pitchFamily="18" charset="0"/>
                            </a:rPr>
                            <m:t>𝑛</m:t>
                          </m:r>
                        </m:den>
                      </m:f>
                      <m:r>
                        <a:rPr lang="en-US" altLang="zh-CN" sz="2400" b="1" i="0"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1301103" y="3516343"/>
                <a:ext cx="6417719" cy="9258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269181" y="4581044"/>
                <a:ext cx="6000489" cy="796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3</m:t>
                          </m:r>
                        </m:e>
                      </m:d>
                      <m:r>
                        <a:rPr lang="zh-CN" altLang="en-US" sz="2400" b="0">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b="0" i="1">
                                      <a:latin typeface="Cambria Math" panose="02040503050406030204" pitchFamily="18" charset="0"/>
                                    </a:rPr>
                                    <m:t>1</m:t>
                                  </m:r>
                                </m:e>
                              </m:d>
                            </m:e>
                            <m:sup>
                              <m:r>
                                <a:rPr lang="en-US" altLang="zh-CN" sz="2400" b="0" i="1">
                                  <a:latin typeface="Cambria Math" panose="02040503050406030204" pitchFamily="18" charset="0"/>
                                </a:rPr>
                                <m:t>𝑛</m:t>
                              </m:r>
                              <m:r>
                                <a:rPr lang="en-US" altLang="zh-CN" sz="2400" b="0" i="1">
                                  <a:latin typeface="Cambria Math" panose="02040503050406030204" pitchFamily="18" charset="0"/>
                                </a:rPr>
                                <m:t>−1</m:t>
                              </m:r>
                            </m:sup>
                          </m:sSup>
                          <m:f>
                            <m:fPr>
                              <m:ctrlPr>
                                <a:rPr lang="zh-CN" altLang="en-US" sz="2400" i="1">
                                  <a:latin typeface="Cambria Math" panose="02040503050406030204" pitchFamily="18" charset="0"/>
                                </a:rPr>
                              </m:ctrlPr>
                            </m:fPr>
                            <m:num>
                              <m:r>
                                <a:rPr lang="en-US" altLang="zh-CN" sz="2400" b="0" i="1" smtClean="0">
                                  <a:latin typeface="Cambria Math" panose="02040503050406030204" pitchFamily="18" charset="0"/>
                                </a:rPr>
                                <m:t>1</m:t>
                              </m:r>
                            </m:num>
                            <m:den>
                              <m:r>
                                <a:rPr lang="zh-CN" altLang="en-US" sz="2400" i="1">
                                  <a:latin typeface="Cambria Math" panose="02040503050406030204" pitchFamily="18" charset="0"/>
                                </a:rPr>
                                <m:t>𝑛</m:t>
                              </m:r>
                            </m:den>
                          </m:f>
                        </m:e>
                      </m:d>
                      <m:r>
                        <a:rPr lang="zh-CN" altLang="en-US" sz="2400">
                          <a:latin typeface="Cambria Math" panose="02040503050406030204" pitchFamily="18" charset="0"/>
                        </a:rPr>
                        <m:t>:</m:t>
                      </m:r>
                      <m:r>
                        <a:rPr lang="en-US" altLang="zh-CN" sz="2400" b="0" i="0" smtClean="0">
                          <a:latin typeface="Cambria Math" panose="02040503050406030204" pitchFamily="18" charset="0"/>
                        </a:rPr>
                        <m:t>1</m:t>
                      </m:r>
                      <m:r>
                        <a:rPr lang="zh-CN" altLang="en-US" sz="2400">
                          <a:latin typeface="Cambria Math" panose="02040503050406030204" pitchFamily="18" charset="0"/>
                        </a:rPr>
                        <m:t>,</m:t>
                      </m:r>
                      <m:r>
                        <a:rPr lang="en-US" altLang="zh-CN" sz="2400" b="1" i="0"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b="0">
                              <a:latin typeface="Cambria Math" panose="02040503050406030204" pitchFamily="18" charset="0"/>
                            </a:rPr>
                            <m:t>1</m:t>
                          </m:r>
                        </m:num>
                        <m:den>
                          <m:r>
                            <a:rPr lang="zh-CN" altLang="en-US" sz="2400">
                              <a:latin typeface="Cambria Math" panose="02040503050406030204" pitchFamily="18" charset="0"/>
                            </a:rPr>
                            <m:t>2</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en-US" altLang="zh-CN" sz="2400" b="0" i="0" smtClean="0">
                              <a:latin typeface="Cambria Math" panose="02040503050406030204" pitchFamily="18" charset="0"/>
                            </a:rPr>
                            <m:t>1</m:t>
                          </m:r>
                        </m:num>
                        <m:den>
                          <m:r>
                            <a:rPr lang="zh-CN" altLang="en-US" sz="2400">
                              <a:latin typeface="Cambria Math" panose="02040503050406030204" pitchFamily="18" charset="0"/>
                            </a:rPr>
                            <m:t>3</m:t>
                          </m:r>
                        </m:den>
                      </m:f>
                      <m:r>
                        <a:rPr lang="zh-CN" altLang="en-US" sz="2400">
                          <a:latin typeface="Cambria Math" panose="02040503050406030204" pitchFamily="18" charset="0"/>
                        </a:rPr>
                        <m:t>,</m:t>
                      </m:r>
                      <m:r>
                        <a:rPr lang="zh-CN" altLang="en-US" sz="2400" i="1" smtClean="0">
                          <a:latin typeface="Cambria Math" panose="02040503050406030204" pitchFamily="18" charset="0"/>
                        </a:rPr>
                        <m:t>⋯</m:t>
                      </m:r>
                      <m:r>
                        <a:rPr lang="zh-CN" altLang="en-US" sz="2400">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b="0" i="1">
                                  <a:latin typeface="Cambria Math" panose="02040503050406030204" pitchFamily="18" charset="0"/>
                                </a:rPr>
                                <m:t>1</m:t>
                              </m:r>
                            </m:e>
                          </m:d>
                        </m:e>
                        <m:sup>
                          <m:r>
                            <a:rPr lang="en-US" altLang="zh-CN" sz="2400" b="0" i="1">
                              <a:latin typeface="Cambria Math" panose="02040503050406030204" pitchFamily="18" charset="0"/>
                            </a:rPr>
                            <m:t>𝑛</m:t>
                          </m:r>
                          <m:r>
                            <a:rPr lang="en-US" altLang="zh-CN" sz="2400" b="0" i="1">
                              <a:latin typeface="Cambria Math" panose="02040503050406030204" pitchFamily="18" charset="0"/>
                            </a:rPr>
                            <m:t>−1</m:t>
                          </m:r>
                        </m:sup>
                      </m:sSup>
                      <m:f>
                        <m:fPr>
                          <m:ctrlPr>
                            <a:rPr lang="zh-CN" altLang="en-US" sz="2400" i="1">
                              <a:latin typeface="Cambria Math" panose="02040503050406030204" pitchFamily="18" charset="0"/>
                            </a:rPr>
                          </m:ctrlPr>
                        </m:fPr>
                        <m:num>
                          <m:r>
                            <a:rPr lang="en-US" altLang="zh-CN" sz="2400" b="0" i="1">
                              <a:latin typeface="Cambria Math" panose="02040503050406030204" pitchFamily="18" charset="0"/>
                            </a:rPr>
                            <m:t>1</m:t>
                          </m:r>
                        </m:num>
                        <m:den>
                          <m:r>
                            <a:rPr lang="zh-CN" altLang="en-US" sz="2400" i="1">
                              <a:latin typeface="Cambria Math" panose="02040503050406030204" pitchFamily="18" charset="0"/>
                            </a:rPr>
                            <m:t>𝑛</m:t>
                          </m:r>
                        </m:den>
                      </m:f>
                      <m:r>
                        <a:rPr lang="en-US" altLang="zh-CN" sz="2400" b="1" i="0"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1269181" y="4581044"/>
                <a:ext cx="6000489" cy="79675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199456" y="5560563"/>
                <a:ext cx="6822444"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4</m:t>
                          </m:r>
                        </m:e>
                      </m:d>
                      <m:r>
                        <a:rPr lang="zh-CN" altLang="en-US" sz="2400" b="0">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𝑛</m:t>
                          </m:r>
                          <m:func>
                            <m:funcPr>
                              <m:ctrlPr>
                                <a:rPr lang="en-US" altLang="zh-CN" sz="2400" b="1"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d>
                                <m:dPr>
                                  <m:ctrlPr>
                                    <a:rPr lang="en-US" altLang="zh-CN" sz="2400" b="0" i="1" smtClean="0">
                                      <a:latin typeface="Cambria Math" panose="02040503050406030204" pitchFamily="18" charset="0"/>
                                    </a:rPr>
                                  </m:ctrlPr>
                                </m:dPr>
                                <m:e>
                                  <m:f>
                                    <m:fPr>
                                      <m:ctrlPr>
                                        <a:rPr lang="zh-CN" altLang="en-US" sz="2400" i="1">
                                          <a:latin typeface="Cambria Math" panose="02040503050406030204" pitchFamily="18" charset="0"/>
                                        </a:rPr>
                                      </m:ctrlPr>
                                    </m:fPr>
                                    <m:num>
                                      <m:r>
                                        <a:rPr lang="en-US" altLang="zh-CN" sz="2400" b="0" i="1">
                                          <a:latin typeface="Cambria Math" panose="02040503050406030204" pitchFamily="18" charset="0"/>
                                        </a:rPr>
                                        <m:t>1</m:t>
                                      </m:r>
                                    </m:num>
                                    <m:den>
                                      <m:r>
                                        <a:rPr lang="zh-CN" altLang="en-US" sz="2400" i="1">
                                          <a:latin typeface="Cambria Math" panose="02040503050406030204" pitchFamily="18" charset="0"/>
                                        </a:rPr>
                                        <m:t>𝑛</m:t>
                                      </m:r>
                                    </m:den>
                                  </m:f>
                                </m:e>
                              </m:d>
                            </m:e>
                          </m:func>
                          <m:r>
                            <a:rPr lang="en-US" altLang="zh-CN" sz="2400" b="1" i="1" smtClean="0">
                              <a:latin typeface="Cambria Math" panose="02040503050406030204" pitchFamily="18" charset="0"/>
                            </a:rPr>
                            <m:t>  </m:t>
                          </m:r>
                        </m:e>
                      </m:d>
                      <m:r>
                        <a:rPr lang="zh-CN" altLang="en-US" sz="2400">
                          <a:latin typeface="Cambria Math" panose="02040503050406030204" pitchFamily="18" charset="0"/>
                        </a:rPr>
                        <m:t>:</m:t>
                      </m:r>
                      <m:r>
                        <m:rPr>
                          <m:sty m:val="p"/>
                        </m:rPr>
                        <a:rPr lang="en-US" altLang="zh-CN" sz="2400" b="0" i="0" smtClean="0">
                          <a:latin typeface="Cambria Math" panose="02040503050406030204" pitchFamily="18" charset="0"/>
                        </a:rPr>
                        <m:t>sin</m:t>
                      </m:r>
                      <m:r>
                        <a:rPr lang="en-US" altLang="zh-CN" sz="2400" b="0" i="0" smtClean="0">
                          <a:latin typeface="Cambria Math" panose="02040503050406030204" pitchFamily="18" charset="0"/>
                        </a:rPr>
                        <m:t> 1,</m:t>
                      </m:r>
                      <m:r>
                        <a:rPr lang="en-US" altLang="zh-CN" sz="2400" b="0" i="1" smtClean="0">
                          <a:latin typeface="Cambria Math" panose="02040503050406030204" pitchFamily="18" charset="0"/>
                        </a:rPr>
                        <m:t>2</m:t>
                      </m:r>
                      <m:r>
                        <m:rPr>
                          <m:sty m:val="p"/>
                        </m:rPr>
                        <a:rPr lang="en-US" altLang="zh-CN" sz="2400" b="0" i="0" smtClean="0">
                          <a:latin typeface="Cambria Math" panose="02040503050406030204" pitchFamily="18" charset="0"/>
                        </a:rPr>
                        <m:t>sin</m:t>
                      </m:r>
                      <m:d>
                        <m:dPr>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r>
                                <a:rPr lang="en-US" altLang="zh-CN" sz="2400" b="0" i="1">
                                  <a:latin typeface="Cambria Math" panose="02040503050406030204" pitchFamily="18" charset="0"/>
                                </a:rPr>
                                <m:t>1</m:t>
                              </m:r>
                            </m:num>
                            <m:den>
                              <m:r>
                                <a:rPr lang="en-US" altLang="zh-CN" sz="2400" b="0" i="1" smtClean="0">
                                  <a:latin typeface="Cambria Math" panose="02040503050406030204" pitchFamily="18" charset="0"/>
                                </a:rPr>
                                <m:t>2</m:t>
                              </m:r>
                            </m:den>
                          </m:f>
                        </m:e>
                      </m:d>
                      <m:r>
                        <a:rPr lang="zh-CN" altLang="en-US" sz="2400">
                          <a:latin typeface="Cambria Math" panose="02040503050406030204" pitchFamily="18" charset="0"/>
                        </a:rPr>
                        <m:t>,</m:t>
                      </m:r>
                      <m:r>
                        <a:rPr lang="zh-CN" altLang="en-US" sz="2400" i="1" smtClean="0">
                          <a:latin typeface="Cambria Math" panose="02040503050406030204" pitchFamily="18" charset="0"/>
                        </a:rPr>
                        <m:t> ⋯</m:t>
                      </m:r>
                      <m:r>
                        <a:rPr lang="zh-CN" altLang="en-US" sz="2400">
                          <a:latin typeface="Cambria Math" panose="02040503050406030204" pitchFamily="18" charset="0"/>
                        </a:rPr>
                        <m:t>,</m:t>
                      </m:r>
                      <m:r>
                        <a:rPr lang="en-US" altLang="zh-CN" sz="2400" b="0" i="1">
                          <a:solidFill>
                            <a:srgbClr val="000000"/>
                          </a:solidFill>
                          <a:latin typeface="Cambria Math" panose="02040503050406030204" pitchFamily="18" charset="0"/>
                        </a:rPr>
                        <m:t>𝑛</m:t>
                      </m:r>
                      <m:func>
                        <m:funcPr>
                          <m:ctrlPr>
                            <a:rPr lang="en-US" altLang="zh-CN" sz="2400" i="1">
                              <a:solidFill>
                                <a:srgbClr val="000000"/>
                              </a:solidFill>
                              <a:latin typeface="Cambria Math" panose="02040503050406030204" pitchFamily="18" charset="0"/>
                            </a:rPr>
                          </m:ctrlPr>
                        </m:funcPr>
                        <m:fName>
                          <m:r>
                            <m:rPr>
                              <m:sty m:val="p"/>
                            </m:rPr>
                            <a:rPr lang="en-US" altLang="zh-CN" sz="2400" b="0">
                              <a:solidFill>
                                <a:srgbClr val="000000"/>
                              </a:solidFill>
                              <a:latin typeface="Cambria Math" panose="02040503050406030204" pitchFamily="18" charset="0"/>
                            </a:rPr>
                            <m:t>sin</m:t>
                          </m:r>
                        </m:fName>
                        <m:e>
                          <m:d>
                            <m:dPr>
                              <m:ctrlPr>
                                <a:rPr lang="en-US" altLang="zh-CN" sz="2400" b="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e>
                          </m:d>
                        </m:e>
                      </m:func>
                      <m:r>
                        <a:rPr lang="en-US" altLang="zh-CN" sz="2400" b="1" i="1" smtClean="0">
                          <a:solidFill>
                            <a:srgbClr val="000000"/>
                          </a:solidFill>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1199456" y="5560563"/>
                <a:ext cx="6822444" cy="92217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49785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bwMode="auto">
          <a:xfrm>
            <a:off x="1755205" y="3896705"/>
            <a:ext cx="8157219" cy="1392150"/>
          </a:xfrm>
          <a:prstGeom prst="rect">
            <a:avLst/>
          </a:prstGeom>
          <a:solidFill>
            <a:schemeClr val="bg1">
              <a:lumMod val="9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矩形 13"/>
          <p:cNvSpPr/>
          <p:nvPr/>
        </p:nvSpPr>
        <p:spPr bwMode="auto">
          <a:xfrm>
            <a:off x="1755205" y="2212622"/>
            <a:ext cx="8157219" cy="1029972"/>
          </a:xfrm>
          <a:prstGeom prst="rect">
            <a:avLst/>
          </a:prstGeom>
          <a:solidFill>
            <a:schemeClr val="bg1">
              <a:lumMod val="9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10" name="Rectangle 12"/>
          <p:cNvSpPr>
            <a:spLocks noChangeArrowheads="1"/>
          </p:cNvSpPr>
          <p:nvPr/>
        </p:nvSpPr>
        <p:spPr bwMode="auto">
          <a:xfrm>
            <a:off x="1735533" y="1587125"/>
            <a:ext cx="5782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Tx/>
              <a:buChar char="•"/>
            </a:pPr>
            <a:r>
              <a:rPr lang="zh-CN" altLang="en-US" sz="2400" dirty="0"/>
              <a:t>在数学上</a:t>
            </a:r>
            <a:r>
              <a:rPr lang="en-US" altLang="zh-CN" sz="2400" dirty="0"/>
              <a:t>,</a:t>
            </a:r>
            <a:r>
              <a:rPr lang="zh-CN" altLang="en-US" sz="2400" dirty="0"/>
              <a:t>如何将“</a:t>
            </a:r>
            <a:r>
              <a:rPr lang="zh-CN" altLang="en-US" sz="2400" dirty="0">
                <a:solidFill>
                  <a:schemeClr val="accent1"/>
                </a:solidFill>
              </a:rPr>
              <a:t>无限接近</a:t>
            </a:r>
            <a:r>
              <a:rPr lang="zh-CN" altLang="en-US" sz="2400" dirty="0"/>
              <a:t>”表示出来</a:t>
            </a:r>
            <a:r>
              <a:rPr lang="en-US" altLang="zh-CN" sz="2400" dirty="0"/>
              <a:t>?</a:t>
            </a:r>
          </a:p>
        </p:txBody>
      </p:sp>
      <p:sp>
        <p:nvSpPr>
          <p:cNvPr id="2" name="矩形 1"/>
          <p:cNvSpPr/>
          <p:nvPr/>
        </p:nvSpPr>
        <p:spPr>
          <a:xfrm>
            <a:off x="1755205" y="2212621"/>
            <a:ext cx="4532010" cy="461665"/>
          </a:xfrm>
          <a:prstGeom prst="rect">
            <a:avLst/>
          </a:prstGeom>
        </p:spPr>
        <p:txBody>
          <a:bodyPr wrap="none">
            <a:spAutoFit/>
          </a:bodyPr>
          <a:lstStyle/>
          <a:p>
            <a:r>
              <a:rPr lang="zh-CN" altLang="en-US" sz="2400" dirty="0" smtClean="0">
                <a:solidFill>
                  <a:schemeClr val="accent1"/>
                </a:solidFill>
              </a:rPr>
              <a:t>如何</a:t>
            </a:r>
            <a:r>
              <a:rPr lang="zh-CN" altLang="en-US" sz="2400" dirty="0" smtClean="0"/>
              <a:t>描述两个数</a:t>
            </a:r>
            <a:r>
              <a:rPr lang="en-US" altLang="zh-CN" sz="2400" dirty="0" smtClean="0"/>
              <a:t>a</a:t>
            </a:r>
            <a:r>
              <a:rPr lang="zh-CN" altLang="en-US" sz="2400" dirty="0" smtClean="0"/>
              <a:t>与</a:t>
            </a:r>
            <a:r>
              <a:rPr lang="en-US" altLang="zh-CN" sz="2400" dirty="0" smtClean="0"/>
              <a:t>b</a:t>
            </a:r>
            <a:r>
              <a:rPr lang="zh-CN" altLang="en-US" sz="2400" dirty="0" smtClean="0"/>
              <a:t>是接近的？</a:t>
            </a:r>
            <a:endParaRPr lang="zh-CN" altLang="en-US" sz="2400" dirty="0"/>
          </a:p>
        </p:txBody>
      </p:sp>
      <mc:AlternateContent xmlns:mc="http://schemas.openxmlformats.org/markup-compatibility/2006" xmlns:a14="http://schemas.microsoft.com/office/drawing/2010/main">
        <mc:Choice Requires="a14">
          <p:sp>
            <p:nvSpPr>
              <p:cNvPr id="11" name="矩形 10"/>
              <p:cNvSpPr/>
              <p:nvPr/>
            </p:nvSpPr>
            <p:spPr>
              <a:xfrm>
                <a:off x="6456040" y="2212621"/>
                <a:ext cx="3673634" cy="461665"/>
              </a:xfrm>
              <a:prstGeom prst="rect">
                <a:avLst/>
              </a:prstGeom>
            </p:spPr>
            <p:txBody>
              <a:bodyPr wrap="none">
                <a:spAutoFit/>
              </a:bodyPr>
              <a:lstStyle/>
              <a:p>
                <a:r>
                  <a:rPr lang="zh-CN" altLang="en-US" sz="2400" dirty="0"/>
                  <a:t>给出距离</a:t>
                </a:r>
                <a:r>
                  <a:rPr lang="en-US" altLang="zh-CN" sz="2400" dirty="0">
                    <a:solidFill>
                      <a:schemeClr val="accent6">
                        <a:lumMod val="60000"/>
                        <a:lumOff val="40000"/>
                      </a:schemeClr>
                    </a:solidFill>
                  </a:rPr>
                  <a:t>c</a:t>
                </a:r>
                <a:r>
                  <a:rPr lang="zh-CN" altLang="en-US" sz="2400" dirty="0"/>
                  <a:t>，</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𝒂</m:t>
                        </m:r>
                        <m:r>
                          <a:rPr lang="en-US" altLang="zh-CN" sz="2400" i="1">
                            <a:latin typeface="Cambria Math" panose="02040503050406030204" pitchFamily="18" charset="0"/>
                          </a:rPr>
                          <m:t>−</m:t>
                        </m:r>
                        <m:r>
                          <a:rPr lang="en-US" altLang="zh-CN" sz="2400" i="1">
                            <a:latin typeface="Cambria Math" panose="02040503050406030204" pitchFamily="18" charset="0"/>
                          </a:rPr>
                          <m:t>𝒃</m:t>
                        </m:r>
                      </m:e>
                    </m:d>
                    <m:r>
                      <a:rPr lang="en-US" altLang="zh-CN" sz="2400" i="1">
                        <a:latin typeface="Cambria Math" panose="02040503050406030204" pitchFamily="18" charset="0"/>
                        <a:ea typeface="Cambria Math" panose="02040503050406030204" pitchFamily="18" charset="0"/>
                      </a:rPr>
                      <m:t>&lt;</m:t>
                    </m:r>
                    <m:r>
                      <a:rPr lang="en-US" altLang="zh-CN" sz="2400" i="1">
                        <a:latin typeface="Cambria Math" panose="02040503050406030204" pitchFamily="18" charset="0"/>
                        <a:ea typeface="Cambria Math" panose="02040503050406030204" pitchFamily="18" charset="0"/>
                      </a:rPr>
                      <m:t>𝒄</m:t>
                    </m:r>
                  </m:oMath>
                </a14:m>
                <a:r>
                  <a:rPr lang="zh-CN" altLang="en-US" sz="2400" dirty="0"/>
                  <a:t>。</a:t>
                </a:r>
              </a:p>
            </p:txBody>
          </p:sp>
        </mc:Choice>
        <mc:Fallback xmlns="">
          <p:sp>
            <p:nvSpPr>
              <p:cNvPr id="11" name="矩形 10"/>
              <p:cNvSpPr>
                <a:spLocks noRot="1" noChangeAspect="1" noMove="1" noResize="1" noEditPoints="1" noAdjustHandles="1" noChangeArrowheads="1" noChangeShapeType="1" noTextEdit="1"/>
              </p:cNvSpPr>
              <p:nvPr/>
            </p:nvSpPr>
            <p:spPr>
              <a:xfrm>
                <a:off x="6456040" y="2212621"/>
                <a:ext cx="3673634" cy="461665"/>
              </a:xfrm>
              <a:prstGeom prst="rect">
                <a:avLst/>
              </a:prstGeom>
              <a:blipFill rotWithShape="0">
                <a:blip r:embed="rId2"/>
                <a:stretch>
                  <a:fillRect l="-2322" t="-14474" r="-2322" b="-30263"/>
                </a:stretch>
              </a:blipFill>
            </p:spPr>
            <p:txBody>
              <a:bodyPr/>
              <a:lstStyle/>
              <a:p>
                <a:r>
                  <a:rPr lang="zh-CN" altLang="en-US">
                    <a:noFill/>
                  </a:rPr>
                  <a:t> </a:t>
                </a:r>
              </a:p>
            </p:txBody>
          </p:sp>
        </mc:Fallback>
      </mc:AlternateContent>
      <p:sp>
        <p:nvSpPr>
          <p:cNvPr id="12" name="文本框 11"/>
          <p:cNvSpPr txBox="1"/>
          <p:nvPr/>
        </p:nvSpPr>
        <p:spPr>
          <a:xfrm>
            <a:off x="2639616" y="2780928"/>
            <a:ext cx="4752528" cy="461665"/>
          </a:xfrm>
          <a:prstGeom prst="rect">
            <a:avLst/>
          </a:prstGeom>
          <a:noFill/>
        </p:spPr>
        <p:txBody>
          <a:bodyPr wrap="square" rtlCol="0">
            <a:spAutoFit/>
          </a:bodyPr>
          <a:lstStyle/>
          <a:p>
            <a:r>
              <a:rPr lang="zh-CN" altLang="en-US" sz="2400" dirty="0" smtClean="0">
                <a:solidFill>
                  <a:srgbClr val="0066FF"/>
                </a:solidFill>
              </a:rPr>
              <a:t>地球与太阳是接近的吗？</a:t>
            </a:r>
            <a:endParaRPr lang="zh-CN" altLang="en-US" sz="2400" dirty="0">
              <a:solidFill>
                <a:srgbClr val="0066FF"/>
              </a:solidFill>
            </a:endParaRPr>
          </a:p>
        </p:txBody>
      </p:sp>
      <p:sp>
        <p:nvSpPr>
          <p:cNvPr id="17" name="矩形标注 16"/>
          <p:cNvSpPr/>
          <p:nvPr/>
        </p:nvSpPr>
        <p:spPr bwMode="auto">
          <a:xfrm>
            <a:off x="10762584" y="2295560"/>
            <a:ext cx="409980" cy="864096"/>
          </a:xfrm>
          <a:prstGeom prst="wedgeRectCallout">
            <a:avLst>
              <a:gd name="adj1" fmla="val -246492"/>
              <a:gd name="adj2" fmla="val 2742"/>
            </a:avLst>
          </a:prstGeom>
          <a:solidFill>
            <a:schemeClr val="bg1">
              <a:lumMod val="75000"/>
            </a:schemeClr>
          </a:solidFill>
          <a:ln w="57150" cap="flat" cmpd="sng" algn="ctr">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sz="2400" dirty="0" smtClean="0">
                <a:solidFill>
                  <a:schemeClr val="accent6">
                    <a:lumMod val="60000"/>
                    <a:lumOff val="40000"/>
                  </a:schemeClr>
                </a:solidFill>
              </a:rPr>
              <a:t>静</a:t>
            </a:r>
            <a:endParaRPr lang="en-US" altLang="zh-CN" sz="2400" dirty="0" smtClean="0">
              <a:solidFill>
                <a:schemeClr val="accent6">
                  <a:lumMod val="60000"/>
                  <a:lumOff val="40000"/>
                </a:schemeClr>
              </a:solidFill>
            </a:endParaRPr>
          </a:p>
          <a:p>
            <a:r>
              <a:rPr lang="zh-CN" altLang="en-US" sz="2400" dirty="0" smtClean="0">
                <a:solidFill>
                  <a:schemeClr val="accent6">
                    <a:lumMod val="60000"/>
                    <a:lumOff val="40000"/>
                  </a:schemeClr>
                </a:solidFill>
              </a:rPr>
              <a:t>态</a:t>
            </a:r>
            <a:endParaRPr lang="zh-CN" altLang="en-US" sz="2400" dirty="0">
              <a:solidFill>
                <a:schemeClr val="accent6">
                  <a:lumMod val="60000"/>
                  <a:lumOff val="40000"/>
                </a:schemeClr>
              </a:solidFill>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8" name="矩形 17"/>
          <p:cNvSpPr/>
          <p:nvPr/>
        </p:nvSpPr>
        <p:spPr>
          <a:xfrm>
            <a:off x="1760385" y="3896706"/>
            <a:ext cx="2969083" cy="461665"/>
          </a:xfrm>
          <a:prstGeom prst="rect">
            <a:avLst/>
          </a:prstGeom>
        </p:spPr>
        <p:txBody>
          <a:bodyPr wrap="none">
            <a:spAutoFit/>
          </a:bodyPr>
          <a:lstStyle/>
          <a:p>
            <a:r>
              <a:rPr lang="zh-CN" altLang="en-US" sz="2400" dirty="0" smtClean="0">
                <a:solidFill>
                  <a:schemeClr val="accent1"/>
                </a:solidFill>
              </a:rPr>
              <a:t>如何</a:t>
            </a:r>
            <a:r>
              <a:rPr lang="zh-CN" altLang="en-US" sz="2400" dirty="0" smtClean="0"/>
              <a:t>描述无限接近？</a:t>
            </a:r>
            <a:endParaRPr lang="zh-CN" altLang="en-US" sz="2400" dirty="0"/>
          </a:p>
        </p:txBody>
      </p:sp>
      <mc:AlternateContent xmlns:mc="http://schemas.openxmlformats.org/markup-compatibility/2006" xmlns:a14="http://schemas.microsoft.com/office/drawing/2010/main">
        <mc:Choice Requires="a14">
          <p:sp>
            <p:nvSpPr>
              <p:cNvPr id="19" name="Rectangle 5"/>
              <p:cNvSpPr>
                <a:spLocks noChangeArrowheads="1"/>
              </p:cNvSpPr>
              <p:nvPr/>
            </p:nvSpPr>
            <p:spPr bwMode="auto">
              <a:xfrm>
                <a:off x="4727712" y="3889551"/>
                <a:ext cx="5184711" cy="830997"/>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p>
                <a:pPr algn="just"/>
                <a:r>
                  <a:rPr lang="zh-CN" altLang="en-US" sz="2400" dirty="0" smtClean="0">
                    <a:solidFill>
                      <a:schemeClr val="accent2"/>
                    </a:solidFill>
                    <a:latin typeface="黑体" pitchFamily="2" charset="-122"/>
                    <a:ea typeface="黑体" pitchFamily="2" charset="-122"/>
                  </a:rPr>
                  <a:t>邻域</a:t>
                </a:r>
                <a14:m>
                  <m:oMath xmlns:m="http://schemas.openxmlformats.org/officeDocument/2006/math">
                    <m:r>
                      <a:rPr lang="en-US" altLang="zh-CN" sz="2400" b="1" i="1" smtClean="0">
                        <a:solidFill>
                          <a:schemeClr val="accent2"/>
                        </a:solidFill>
                        <a:latin typeface="Cambria Math" panose="02040503050406030204" pitchFamily="18" charset="0"/>
                        <a:ea typeface="黑体" pitchFamily="2" charset="-122"/>
                      </a:rPr>
                      <m:t>𝑼</m:t>
                    </m:r>
                    <m:d>
                      <m:dPr>
                        <m:ctrlPr>
                          <a:rPr lang="en-US" altLang="zh-CN" sz="2400" b="1" i="1" smtClean="0">
                            <a:solidFill>
                              <a:schemeClr val="accent2"/>
                            </a:solidFill>
                            <a:latin typeface="Cambria Math" panose="02040503050406030204" pitchFamily="18" charset="0"/>
                            <a:ea typeface="黑体" pitchFamily="2" charset="-122"/>
                          </a:rPr>
                        </m:ctrlPr>
                      </m:dPr>
                      <m:e>
                        <m:r>
                          <a:rPr lang="en-US" altLang="zh-CN" sz="2400" b="1" i="1" smtClean="0">
                            <a:solidFill>
                              <a:schemeClr val="accent2"/>
                            </a:solidFill>
                            <a:latin typeface="Cambria Math" panose="02040503050406030204" pitchFamily="18" charset="0"/>
                            <a:ea typeface="黑体" pitchFamily="2" charset="-122"/>
                          </a:rPr>
                          <m:t>𝒂</m:t>
                        </m:r>
                        <m:r>
                          <a:rPr lang="en-US" altLang="zh-CN" sz="2400" b="1" i="1" smtClean="0">
                            <a:solidFill>
                              <a:schemeClr val="accent2"/>
                            </a:solidFill>
                            <a:latin typeface="Cambria Math" panose="02040503050406030204" pitchFamily="18" charset="0"/>
                            <a:ea typeface="黑体" pitchFamily="2" charset="-122"/>
                          </a:rPr>
                          <m:t>,</m:t>
                        </m:r>
                        <m:r>
                          <a:rPr lang="zh-CN" altLang="en-US" sz="2400" b="1" i="1" smtClean="0">
                            <a:solidFill>
                              <a:schemeClr val="accent2"/>
                            </a:solidFill>
                            <a:latin typeface="Cambria Math" panose="02040503050406030204" pitchFamily="18" charset="0"/>
                            <a:ea typeface="黑体" pitchFamily="2" charset="-122"/>
                          </a:rPr>
                          <m:t>𝜹</m:t>
                        </m:r>
                      </m:e>
                    </m:d>
                  </m:oMath>
                </a14:m>
                <a:r>
                  <a:rPr lang="zh-CN" altLang="en-US" sz="2400" dirty="0">
                    <a:solidFill>
                      <a:schemeClr val="accent2"/>
                    </a:solidFill>
                    <a:latin typeface="黑体" pitchFamily="2" charset="-122"/>
                    <a:ea typeface="黑体" pitchFamily="2" charset="-122"/>
                  </a:rPr>
                  <a:t>，在</a:t>
                </a:r>
                <a:r>
                  <a:rPr lang="zh-CN" altLang="en-US" sz="2400" dirty="0" smtClean="0">
                    <a:solidFill>
                      <a:schemeClr val="accent2"/>
                    </a:solidFill>
                    <a:latin typeface="黑体" pitchFamily="2" charset="-122"/>
                    <a:ea typeface="黑体" pitchFamily="2" charset="-122"/>
                  </a:rPr>
                  <a:t>邻域内的点与</a:t>
                </a:r>
                <a14:m>
                  <m:oMath xmlns:m="http://schemas.openxmlformats.org/officeDocument/2006/math">
                    <m:r>
                      <a:rPr lang="en-US" altLang="zh-CN" sz="2400" i="1">
                        <a:solidFill>
                          <a:schemeClr val="accent2"/>
                        </a:solidFill>
                        <a:latin typeface="Cambria Math" panose="02040503050406030204" pitchFamily="18" charset="0"/>
                        <a:ea typeface="黑体" pitchFamily="2" charset="-122"/>
                      </a:rPr>
                      <m:t>𝒂</m:t>
                    </m:r>
                  </m:oMath>
                </a14:m>
                <a:r>
                  <a:rPr lang="zh-CN" altLang="en-US" sz="2400" dirty="0" smtClean="0">
                    <a:solidFill>
                      <a:schemeClr val="accent2"/>
                    </a:solidFill>
                    <a:latin typeface="黑体" pitchFamily="2" charset="-122"/>
                    <a:ea typeface="黑体" pitchFamily="2" charset="-122"/>
                  </a:rPr>
                  <a:t>的距离都是小于</a:t>
                </a:r>
                <a14:m>
                  <m:oMath xmlns:m="http://schemas.openxmlformats.org/officeDocument/2006/math">
                    <m:r>
                      <a:rPr lang="zh-CN" altLang="en-US" sz="2400" i="1">
                        <a:solidFill>
                          <a:schemeClr val="accent2"/>
                        </a:solidFill>
                        <a:latin typeface="Cambria Math" panose="02040503050406030204" pitchFamily="18" charset="0"/>
                        <a:ea typeface="黑体" pitchFamily="2" charset="-122"/>
                      </a:rPr>
                      <m:t>𝜹</m:t>
                    </m:r>
                  </m:oMath>
                </a14:m>
                <a:r>
                  <a:rPr lang="zh-CN" altLang="en-US" sz="2400" dirty="0" smtClean="0">
                    <a:solidFill>
                      <a:schemeClr val="accent2"/>
                    </a:solidFill>
                    <a:latin typeface="黑体" pitchFamily="2" charset="-122"/>
                    <a:ea typeface="黑体" pitchFamily="2" charset="-122"/>
                  </a:rPr>
                  <a:t>的。</a:t>
                </a:r>
                <a14:m>
                  <m:oMath xmlns:m="http://schemas.openxmlformats.org/officeDocument/2006/math">
                    <m:r>
                      <a:rPr lang="zh-CN" altLang="en-US" sz="2400" i="1">
                        <a:solidFill>
                          <a:schemeClr val="accent2"/>
                        </a:solidFill>
                        <a:latin typeface="Cambria Math" panose="02040503050406030204" pitchFamily="18" charset="0"/>
                        <a:ea typeface="黑体" pitchFamily="2" charset="-122"/>
                      </a:rPr>
                      <m:t>𝜹</m:t>
                    </m:r>
                    <m:r>
                      <a:rPr lang="zh-CN" altLang="en-US" sz="2400" i="1" smtClean="0">
                        <a:solidFill>
                          <a:schemeClr val="accent2"/>
                        </a:solidFill>
                        <a:latin typeface="Cambria Math" panose="02040503050406030204" pitchFamily="18" charset="0"/>
                        <a:ea typeface="黑体" pitchFamily="2" charset="-122"/>
                      </a:rPr>
                      <m:t>取</m:t>
                    </m:r>
                  </m:oMath>
                </a14:m>
                <a:r>
                  <a:rPr lang="zh-CN" altLang="en-US" sz="2400" dirty="0" smtClean="0">
                    <a:solidFill>
                      <a:schemeClr val="accent2"/>
                    </a:solidFill>
                    <a:latin typeface="黑体" pitchFamily="2" charset="-122"/>
                    <a:ea typeface="黑体" pitchFamily="2" charset="-122"/>
                  </a:rPr>
                  <a:t>多少？</a:t>
                </a:r>
                <a:endParaRPr lang="zh-CN" altLang="en-US" sz="2400" dirty="0">
                  <a:solidFill>
                    <a:schemeClr val="accent2"/>
                  </a:solidFill>
                  <a:latin typeface="黑体" pitchFamily="2" charset="-122"/>
                  <a:ea typeface="黑体" pitchFamily="2" charset="-122"/>
                </a:endParaRPr>
              </a:p>
            </p:txBody>
          </p:sp>
        </mc:Choice>
        <mc:Fallback xmlns="">
          <p:sp>
            <p:nvSpPr>
              <p:cNvPr id="19" name="Rectangle 5"/>
              <p:cNvSpPr>
                <a:spLocks noRot="1" noChangeAspect="1" noMove="1" noResize="1" noEditPoints="1" noAdjustHandles="1" noChangeArrowheads="1" noChangeShapeType="1" noTextEdit="1"/>
              </p:cNvSpPr>
              <p:nvPr/>
            </p:nvSpPr>
            <p:spPr bwMode="auto">
              <a:xfrm>
                <a:off x="4727712" y="3889551"/>
                <a:ext cx="5184711" cy="830997"/>
              </a:xfrm>
              <a:prstGeom prst="rect">
                <a:avLst/>
              </a:prstGeom>
              <a:blipFill rotWithShape="0">
                <a:blip r:embed="rId3"/>
                <a:stretch>
                  <a:fillRect l="-1882" t="-8088" r="-1765" b="-13971"/>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2521446" y="4773869"/>
                <a:ext cx="6624736" cy="461665"/>
              </a:xfrm>
              <a:prstGeom prst="rect">
                <a:avLst/>
              </a:prstGeom>
              <a:noFill/>
            </p:spPr>
            <p:txBody>
              <a:bodyPr wrap="square" rtlCol="0">
                <a:spAutoFit/>
              </a:bodyPr>
              <a:lstStyle/>
              <a:p>
                <a:r>
                  <a:rPr lang="zh-CN" altLang="en-US" sz="2400" dirty="0" smtClean="0"/>
                  <a:t>每个人心中都有界定两个物体是否接近的标准</a:t>
                </a:r>
                <a14:m>
                  <m:oMath xmlns:m="http://schemas.openxmlformats.org/officeDocument/2006/math">
                    <m:r>
                      <a:rPr lang="zh-CN" altLang="en-US" sz="2400" i="1">
                        <a:solidFill>
                          <a:schemeClr val="accent2"/>
                        </a:solidFill>
                        <a:latin typeface="Cambria Math" panose="02040503050406030204" pitchFamily="18" charset="0"/>
                        <a:ea typeface="黑体" pitchFamily="2" charset="-122"/>
                      </a:rPr>
                      <m:t>𝜹</m:t>
                    </m:r>
                  </m:oMath>
                </a14:m>
                <a:r>
                  <a:rPr lang="zh-CN" altLang="en-US" sz="2400" dirty="0" smtClean="0"/>
                  <a:t>。</a:t>
                </a:r>
                <a:endParaRPr lang="zh-CN" altLang="en-US" sz="24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2521446" y="4773869"/>
                <a:ext cx="6624736" cy="461665"/>
              </a:xfrm>
              <a:prstGeom prst="rect">
                <a:avLst/>
              </a:prstGeom>
              <a:blipFill rotWithShape="0">
                <a:blip r:embed="rId4"/>
                <a:stretch>
                  <a:fillRect l="-3775" t="-14474" r="-3775" b="-25000"/>
                </a:stretch>
              </a:blipFill>
            </p:spPr>
            <p:txBody>
              <a:bodyPr/>
              <a:lstStyle/>
              <a:p>
                <a:r>
                  <a:rPr lang="zh-CN" altLang="en-US">
                    <a:noFill/>
                  </a:rPr>
                  <a:t> </a:t>
                </a:r>
              </a:p>
            </p:txBody>
          </p:sp>
        </mc:Fallback>
      </mc:AlternateContent>
      <p:sp>
        <p:nvSpPr>
          <p:cNvPr id="22" name="矩形标注 21"/>
          <p:cNvSpPr/>
          <p:nvPr/>
        </p:nvSpPr>
        <p:spPr bwMode="auto">
          <a:xfrm>
            <a:off x="10762584" y="4160417"/>
            <a:ext cx="409980" cy="864096"/>
          </a:xfrm>
          <a:prstGeom prst="wedgeRectCallout">
            <a:avLst>
              <a:gd name="adj1" fmla="val -246492"/>
              <a:gd name="adj2" fmla="val 2742"/>
            </a:avLst>
          </a:prstGeom>
          <a:solidFill>
            <a:schemeClr val="bg1">
              <a:lumMod val="75000"/>
            </a:schemeClr>
          </a:solidFill>
          <a:ln w="57150" cap="flat" cmpd="sng" algn="ctr">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sz="2400" dirty="0" smtClean="0">
                <a:solidFill>
                  <a:schemeClr val="accent6">
                    <a:lumMod val="60000"/>
                    <a:lumOff val="40000"/>
                  </a:schemeClr>
                </a:solidFill>
              </a:rPr>
              <a:t>动</a:t>
            </a:r>
            <a:endParaRPr lang="en-US" altLang="zh-CN" sz="2400" dirty="0" smtClean="0">
              <a:solidFill>
                <a:schemeClr val="accent6">
                  <a:lumMod val="60000"/>
                  <a:lumOff val="40000"/>
                </a:schemeClr>
              </a:solidFill>
            </a:endParaRPr>
          </a:p>
          <a:p>
            <a:r>
              <a:rPr lang="zh-CN" altLang="en-US" sz="2400" dirty="0" smtClean="0">
                <a:solidFill>
                  <a:schemeClr val="accent6">
                    <a:lumMod val="60000"/>
                    <a:lumOff val="40000"/>
                  </a:schemeClr>
                </a:solidFill>
              </a:rPr>
              <a:t>态</a:t>
            </a:r>
            <a:endParaRPr lang="zh-CN" altLang="en-US" sz="2400" dirty="0">
              <a:solidFill>
                <a:schemeClr val="accent6">
                  <a:lumMod val="60000"/>
                  <a:lumOff val="40000"/>
                </a:schemeClr>
              </a:solidFill>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1748136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par>
                          <p:cTn id="28" fill="hold">
                            <p:stCondLst>
                              <p:cond delay="0"/>
                            </p:stCondLst>
                            <p:childTnLst>
                              <p:par>
                                <p:cTn id="29" presetID="17" presetClass="entr" presetSubtype="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ppt_x</p:attrName>
                                        </p:attrNameLst>
                                      </p:cBhvr>
                                      <p:tavLst>
                                        <p:tav tm="0">
                                          <p:val>
                                            <p:strVal val="#ppt_x"/>
                                          </p:val>
                                        </p:tav>
                                        <p:tav tm="100000">
                                          <p:val>
                                            <p:strVal val="#ppt_x"/>
                                          </p:val>
                                        </p:tav>
                                      </p:tavLst>
                                    </p:anim>
                                    <p:anim calcmode="lin" valueType="num">
                                      <p:cBhvr>
                                        <p:cTn id="32" dur="500" fill="hold"/>
                                        <p:tgtEl>
                                          <p:spTgt spid="17"/>
                                        </p:tgtEl>
                                        <p:attrNameLst>
                                          <p:attrName>ppt_y</p:attrName>
                                        </p:attrNameLst>
                                      </p:cBhvr>
                                      <p:tavLst>
                                        <p:tav tm="0">
                                          <p:val>
                                            <p:strVal val="#ppt_y-#ppt_h/2"/>
                                          </p:val>
                                        </p:tav>
                                        <p:tav tm="100000">
                                          <p:val>
                                            <p:strVal val="#ppt_y"/>
                                          </p:val>
                                        </p:tav>
                                      </p:tavLst>
                                    </p:anim>
                                    <p:anim calcmode="lin" valueType="num">
                                      <p:cBhvr>
                                        <p:cTn id="33" dur="500" fill="hold"/>
                                        <p:tgtEl>
                                          <p:spTgt spid="17"/>
                                        </p:tgtEl>
                                        <p:attrNameLst>
                                          <p:attrName>ppt_w</p:attrName>
                                        </p:attrNameLst>
                                      </p:cBhvr>
                                      <p:tavLst>
                                        <p:tav tm="0">
                                          <p:val>
                                            <p:strVal val="#ppt_w"/>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10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par>
                          <p:cTn id="55" fill="hold">
                            <p:stCondLst>
                              <p:cond delay="0"/>
                            </p:stCondLst>
                            <p:childTnLst>
                              <p:par>
                                <p:cTn id="56" presetID="17" presetClass="entr" presetSubtype="1"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ppt_x</p:attrName>
                                        </p:attrNameLst>
                                      </p:cBhvr>
                                      <p:tavLst>
                                        <p:tav tm="0">
                                          <p:val>
                                            <p:strVal val="#ppt_x"/>
                                          </p:val>
                                        </p:tav>
                                        <p:tav tm="100000">
                                          <p:val>
                                            <p:strVal val="#ppt_x"/>
                                          </p:val>
                                        </p:tav>
                                      </p:tavLst>
                                    </p:anim>
                                    <p:anim calcmode="lin" valueType="num">
                                      <p:cBhvr>
                                        <p:cTn id="59" dur="500" fill="hold"/>
                                        <p:tgtEl>
                                          <p:spTgt spid="22"/>
                                        </p:tgtEl>
                                        <p:attrNameLst>
                                          <p:attrName>ppt_y</p:attrName>
                                        </p:attrNameLst>
                                      </p:cBhvr>
                                      <p:tavLst>
                                        <p:tav tm="0">
                                          <p:val>
                                            <p:strVal val="#ppt_y-#ppt_h/2"/>
                                          </p:val>
                                        </p:tav>
                                        <p:tav tm="100000">
                                          <p:val>
                                            <p:strVal val="#ppt_y"/>
                                          </p:val>
                                        </p:tav>
                                      </p:tavLst>
                                    </p:anim>
                                    <p:anim calcmode="lin" valueType="num">
                                      <p:cBhvr>
                                        <p:cTn id="60" dur="500" fill="hold"/>
                                        <p:tgtEl>
                                          <p:spTgt spid="22"/>
                                        </p:tgtEl>
                                        <p:attrNameLst>
                                          <p:attrName>ppt_w</p:attrName>
                                        </p:attrNameLst>
                                      </p:cBhvr>
                                      <p:tavLst>
                                        <p:tav tm="0">
                                          <p:val>
                                            <p:strVal val="#ppt_w"/>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4" grpId="0" animBg="1"/>
      <p:bldP spid="10" grpId="0"/>
      <p:bldP spid="2" grpId="0"/>
      <p:bldP spid="11" grpId="0"/>
      <p:bldP spid="12" grpId="0"/>
      <p:bldP spid="17" grpId="0" animBg="1"/>
      <p:bldP spid="18" grpId="0"/>
      <p:bldP spid="19" grpId="0"/>
      <p:bldP spid="20" grpId="0"/>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矩形 4"/>
          <p:cNvSpPr/>
          <p:nvPr/>
        </p:nvSpPr>
        <p:spPr>
          <a:xfrm>
            <a:off x="1025437" y="1587125"/>
            <a:ext cx="906017" cy="523220"/>
          </a:xfrm>
          <a:prstGeom prst="rect">
            <a:avLst/>
          </a:prstGeom>
          <a:solidFill>
            <a:srgbClr val="0066FF"/>
          </a:solidFill>
          <a:ln>
            <a:solidFill>
              <a:srgbClr val="0070C0"/>
            </a:solidFill>
          </a:ln>
        </p:spPr>
        <p:txBody>
          <a:bodyPr wrap="none">
            <a:spAutoFit/>
          </a:bodyPr>
          <a:lstStyle/>
          <a:p>
            <a:r>
              <a:rPr lang="zh-CN" altLang="en-US" sz="2800" dirty="0">
                <a:solidFill>
                  <a:schemeClr val="accent5">
                    <a:lumMod val="20000"/>
                    <a:lumOff val="80000"/>
                  </a:schemeClr>
                </a:solidFill>
                <a:ea typeface="楷体_GB2312" pitchFamily="49" charset="-122"/>
              </a:rPr>
              <a:t>定义</a:t>
            </a:r>
            <a:endParaRPr lang="zh-CN" altLang="en-US" sz="2800" dirty="0">
              <a:solidFill>
                <a:schemeClr val="accent5">
                  <a:lumMod val="20000"/>
                  <a:lumOff val="80000"/>
                </a:schemeClr>
              </a:solidFill>
            </a:endParaRPr>
          </a:p>
        </p:txBody>
      </p:sp>
      <mc:AlternateContent xmlns:mc="http://schemas.openxmlformats.org/markup-compatibility/2006" xmlns:a14="http://schemas.microsoft.com/office/drawing/2010/main">
        <mc:Choice Requires="a14">
          <p:sp>
            <p:nvSpPr>
              <p:cNvPr id="6" name="文本框 5"/>
              <p:cNvSpPr txBox="1"/>
              <p:nvPr/>
            </p:nvSpPr>
            <p:spPr>
              <a:xfrm>
                <a:off x="2207568" y="1700808"/>
                <a:ext cx="9217024" cy="2531270"/>
              </a:xfrm>
              <a:prstGeom prst="rect">
                <a:avLst/>
              </a:prstGeom>
              <a:noFill/>
            </p:spPr>
            <p:txBody>
              <a:bodyPr wrap="square" rtlCol="0">
                <a:spAutoFit/>
              </a:bodyPr>
              <a:lstStyle/>
              <a:p>
                <a:pPr algn="l"/>
                <a:r>
                  <a:rPr lang="zh-CN" altLang="en-US" sz="2400" dirty="0" smtClean="0"/>
                  <a:t>设</a:t>
                </a:r>
                <a14:m>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𝒏</m:t>
                            </m:r>
                          </m:sub>
                        </m:sSub>
                      </m:e>
                    </m:d>
                  </m:oMath>
                </a14:m>
                <a:r>
                  <a:rPr lang="zh-CN" altLang="en-US" sz="2400" dirty="0" smtClean="0"/>
                  <a:t>为一数列，</a:t>
                </a:r>
                <a:r>
                  <a:rPr lang="zh-CN" altLang="en-US" sz="2400" dirty="0" smtClean="0">
                    <a:solidFill>
                      <a:srgbClr val="00B050"/>
                    </a:solidFill>
                  </a:rPr>
                  <a:t>如果</a:t>
                </a:r>
                <a:r>
                  <a:rPr lang="zh-CN" altLang="en-US" sz="2400" dirty="0" smtClean="0">
                    <a:solidFill>
                      <a:srgbClr val="7030A0"/>
                    </a:solidFill>
                  </a:rPr>
                  <a:t>存在</a:t>
                </a:r>
                <a:r>
                  <a:rPr lang="zh-CN" altLang="en-US" sz="2400" dirty="0" smtClean="0"/>
                  <a:t>常数</a:t>
                </a:r>
                <a14:m>
                  <m:oMath xmlns:m="http://schemas.openxmlformats.org/officeDocument/2006/math">
                    <m:r>
                      <a:rPr lang="en-US" altLang="zh-CN" sz="2400" b="1" i="1" smtClean="0">
                        <a:latin typeface="Cambria Math" panose="02040503050406030204" pitchFamily="18" charset="0"/>
                      </a:rPr>
                      <m:t>𝒂</m:t>
                    </m:r>
                  </m:oMath>
                </a14:m>
                <a:r>
                  <a:rPr lang="zh-CN" altLang="en-US" sz="2400" dirty="0" smtClean="0"/>
                  <a:t>，对于</a:t>
                </a:r>
                <a:r>
                  <a:rPr lang="zh-CN" altLang="en-US" sz="2400" dirty="0" smtClean="0">
                    <a:solidFill>
                      <a:srgbClr val="0070C0"/>
                    </a:solidFill>
                  </a:rPr>
                  <a:t>任意</a:t>
                </a:r>
                <a:r>
                  <a:rPr lang="zh-CN" altLang="en-US" sz="2400" dirty="0" smtClean="0">
                    <a:solidFill>
                      <a:schemeClr val="accent2">
                        <a:lumMod val="60000"/>
                        <a:lumOff val="40000"/>
                      </a:schemeClr>
                    </a:solidFill>
                  </a:rPr>
                  <a:t>给定</a:t>
                </a:r>
                <a:r>
                  <a:rPr lang="zh-CN" altLang="en-US" sz="2400" dirty="0" smtClean="0"/>
                  <a:t>的正数</a:t>
                </a:r>
                <a14:m>
                  <m:oMath xmlns:m="http://schemas.openxmlformats.org/officeDocument/2006/math">
                    <m:r>
                      <a:rPr lang="zh-CN" altLang="en-US" sz="3200" i="1" smtClean="0">
                        <a:solidFill>
                          <a:srgbClr val="7030A0"/>
                        </a:solidFill>
                        <a:latin typeface="Cambria Math" panose="02040503050406030204" pitchFamily="18" charset="0"/>
                      </a:rPr>
                      <m:t>𝜺</m:t>
                    </m:r>
                  </m:oMath>
                </a14:m>
                <a:r>
                  <a:rPr lang="zh-CN" altLang="en-US" sz="2400" dirty="0" smtClean="0"/>
                  <a:t>，总存在正整数</a:t>
                </a:r>
                <a14:m>
                  <m:oMath xmlns:m="http://schemas.openxmlformats.org/officeDocument/2006/math">
                    <m:r>
                      <a:rPr lang="en-US" altLang="zh-CN" sz="2400" b="1" i="1" smtClean="0">
                        <a:latin typeface="Cambria Math" panose="02040503050406030204" pitchFamily="18" charset="0"/>
                      </a:rPr>
                      <m:t>𝑵</m:t>
                    </m:r>
                  </m:oMath>
                </a14:m>
                <a:r>
                  <a:rPr lang="zh-CN" altLang="en-US" sz="2400" dirty="0" smtClean="0"/>
                  <a:t>，使得当</a:t>
                </a:r>
                <a14:m>
                  <m:oMath xmlns:m="http://schemas.openxmlformats.org/officeDocument/2006/math">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𝑵</m:t>
                    </m:r>
                  </m:oMath>
                </a14:m>
                <a:r>
                  <a:rPr lang="zh-CN" altLang="en-US" sz="2400" dirty="0" smtClean="0"/>
                  <a:t>时，不等式</a:t>
                </a:r>
                <a:endParaRPr lang="en-US" altLang="zh-CN" sz="2400" dirty="0" smtClean="0"/>
              </a:p>
              <a:p>
                <a:pPr algn="l"/>
                <a:r>
                  <a:rPr lang="en-US" altLang="zh-CN" sz="2400" dirty="0"/>
                  <a:t>	</a:t>
                </a:r>
                <a:r>
                  <a:rPr lang="en-US" altLang="zh-CN" sz="2400" dirty="0" smtClean="0"/>
                  <a:t>		</a:t>
                </a:r>
                <a14:m>
                  <m:oMath xmlns:m="http://schemas.openxmlformats.org/officeDocument/2006/math">
                    <m:d>
                      <m:dPr>
                        <m:begChr m:val="|"/>
                        <m:endChr m:val="|"/>
                        <m:ctrlPr>
                          <a:rPr lang="en-US" altLang="zh-CN" sz="2400" i="1" smtClean="0">
                            <a:solidFill>
                              <a:schemeClr val="accent2">
                                <a:lumMod val="60000"/>
                                <a:lumOff val="40000"/>
                              </a:schemeClr>
                            </a:solidFill>
                            <a:latin typeface="Cambria Math" panose="02040503050406030204" pitchFamily="18" charset="0"/>
                          </a:rPr>
                        </m:ctrlPr>
                      </m:dPr>
                      <m:e>
                        <m:sSub>
                          <m:sSubPr>
                            <m:ctrlPr>
                              <a:rPr lang="en-US" altLang="zh-CN" sz="2400" i="1">
                                <a:solidFill>
                                  <a:schemeClr val="accent2">
                                    <a:lumMod val="60000"/>
                                    <a:lumOff val="40000"/>
                                  </a:schemeClr>
                                </a:solidFill>
                                <a:latin typeface="Cambria Math" panose="02040503050406030204" pitchFamily="18" charset="0"/>
                              </a:rPr>
                            </m:ctrlPr>
                          </m:sSubPr>
                          <m:e>
                            <m:r>
                              <a:rPr lang="en-US" altLang="zh-CN" sz="2400" i="1">
                                <a:solidFill>
                                  <a:schemeClr val="accent2">
                                    <a:lumMod val="60000"/>
                                    <a:lumOff val="40000"/>
                                  </a:schemeClr>
                                </a:solidFill>
                                <a:latin typeface="Cambria Math" panose="02040503050406030204" pitchFamily="18" charset="0"/>
                              </a:rPr>
                              <m:t>𝒙</m:t>
                            </m:r>
                          </m:e>
                          <m:sub>
                            <m:r>
                              <a:rPr lang="en-US" altLang="zh-CN" sz="2400" i="1">
                                <a:solidFill>
                                  <a:schemeClr val="accent2">
                                    <a:lumMod val="60000"/>
                                    <a:lumOff val="40000"/>
                                  </a:schemeClr>
                                </a:solidFill>
                                <a:latin typeface="Cambria Math" panose="02040503050406030204" pitchFamily="18" charset="0"/>
                              </a:rPr>
                              <m:t>𝒏</m:t>
                            </m:r>
                          </m:sub>
                        </m:sSub>
                        <m:r>
                          <a:rPr lang="en-US" altLang="zh-CN" sz="2400" b="1" i="1" smtClean="0">
                            <a:solidFill>
                              <a:schemeClr val="accent2">
                                <a:lumMod val="60000"/>
                                <a:lumOff val="40000"/>
                              </a:schemeClr>
                            </a:solidFill>
                            <a:latin typeface="Cambria Math" panose="02040503050406030204" pitchFamily="18" charset="0"/>
                          </a:rPr>
                          <m:t>−</m:t>
                        </m:r>
                        <m:r>
                          <a:rPr lang="en-US" altLang="zh-CN" sz="2400" b="1" i="1" smtClean="0">
                            <a:solidFill>
                              <a:schemeClr val="accent2">
                                <a:lumMod val="60000"/>
                                <a:lumOff val="40000"/>
                              </a:schemeClr>
                            </a:solidFill>
                            <a:latin typeface="Cambria Math" panose="02040503050406030204" pitchFamily="18" charset="0"/>
                          </a:rPr>
                          <m:t>𝒂</m:t>
                        </m:r>
                      </m:e>
                    </m:d>
                    <m:r>
                      <a:rPr lang="en-US" altLang="zh-CN" sz="2400" b="1" i="1" smtClean="0">
                        <a:solidFill>
                          <a:schemeClr val="accent2">
                            <a:lumMod val="60000"/>
                            <a:lumOff val="40000"/>
                          </a:schemeClr>
                        </a:solidFill>
                        <a:latin typeface="Cambria Math" panose="02040503050406030204" pitchFamily="18" charset="0"/>
                      </a:rPr>
                      <m:t>&lt;</m:t>
                    </m:r>
                    <m:r>
                      <a:rPr lang="zh-CN" altLang="en-US" sz="2400" i="1">
                        <a:solidFill>
                          <a:schemeClr val="accent2">
                            <a:lumMod val="60000"/>
                            <a:lumOff val="40000"/>
                          </a:schemeClr>
                        </a:solidFill>
                        <a:latin typeface="Cambria Math" panose="02040503050406030204" pitchFamily="18" charset="0"/>
                      </a:rPr>
                      <m:t>𝜺</m:t>
                    </m:r>
                  </m:oMath>
                </a14:m>
                <a:endParaRPr lang="en-US" altLang="zh-CN" sz="2400" dirty="0" smtClean="0">
                  <a:solidFill>
                    <a:schemeClr val="accent2">
                      <a:lumMod val="60000"/>
                      <a:lumOff val="40000"/>
                    </a:schemeClr>
                  </a:solidFill>
                </a:endParaRPr>
              </a:p>
              <a:p>
                <a:pPr algn="l"/>
                <a:r>
                  <a:rPr lang="zh-CN" altLang="en-US" sz="2400" dirty="0" smtClean="0"/>
                  <a:t>都成立，那么就称常数</a:t>
                </a:r>
                <a14:m>
                  <m:oMath xmlns:m="http://schemas.openxmlformats.org/officeDocument/2006/math">
                    <m:r>
                      <a:rPr lang="en-US" altLang="zh-CN" sz="2400" i="1">
                        <a:latin typeface="Cambria Math" panose="02040503050406030204" pitchFamily="18" charset="0"/>
                      </a:rPr>
                      <m:t>𝒂</m:t>
                    </m:r>
                  </m:oMath>
                </a14:m>
                <a:r>
                  <a:rPr lang="zh-CN" altLang="en-US" sz="2400" dirty="0" smtClean="0"/>
                  <a:t>是数列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的极限，或者称数列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收敛于</a:t>
                </a:r>
                <a14:m>
                  <m:oMath xmlns:m="http://schemas.openxmlformats.org/officeDocument/2006/math">
                    <m:r>
                      <a:rPr lang="en-US" altLang="zh-CN" sz="2400" i="1">
                        <a:latin typeface="Cambria Math" panose="02040503050406030204" pitchFamily="18" charset="0"/>
                      </a:rPr>
                      <m:t>𝒂</m:t>
                    </m:r>
                  </m:oMath>
                </a14:m>
                <a:r>
                  <a:rPr lang="zh-CN" altLang="en-US" sz="2400" dirty="0" smtClean="0"/>
                  <a:t>。记为</a:t>
                </a:r>
                <a:endParaRPr lang="en-US" altLang="zh-CN" sz="2400" dirty="0" smtClean="0"/>
              </a:p>
              <a:p>
                <a:pPr algn="l"/>
                <a:r>
                  <a:rPr lang="en-US" altLang="zh-CN" sz="2400" dirty="0"/>
                  <a:t>	</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b="1" i="1">
                                <a:latin typeface="Cambria Math" panose="02040503050406030204" pitchFamily="18" charset="0"/>
                              </a:rPr>
                              <m:t>𝐥𝐢𝐦</m:t>
                            </m:r>
                          </m:e>
                          <m:lim>
                            <m:r>
                              <a:rPr lang="en-US" altLang="zh-CN" sz="2400" b="1" i="1">
                                <a:latin typeface="Cambria Math" panose="02040503050406030204" pitchFamily="18" charset="0"/>
                              </a:rPr>
                              <m:t>𝒏</m:t>
                            </m:r>
                            <m:r>
                              <a:rPr lang="en-US" altLang="zh-CN" sz="2400" b="1" i="1">
                                <a:latin typeface="Cambria Math" panose="02040503050406030204" pitchFamily="18" charset="0"/>
                              </a:rPr>
                              <m:t>→∞</m:t>
                            </m:r>
                          </m:lim>
                        </m:limLow>
                      </m:fName>
                      <m:e>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𝒂</m:t>
                        </m:r>
                      </m:e>
                    </m:func>
                  </m:oMath>
                </a14:m>
                <a:r>
                  <a:rPr lang="zh-CN" altLang="en-US" sz="2400" dirty="0" smtClean="0"/>
                  <a:t>，</a:t>
                </a:r>
                <a:r>
                  <a:rPr lang="en-US" altLang="zh-CN" sz="2400" dirty="0" smtClean="0"/>
                  <a:t>	</a:t>
                </a:r>
                <a:r>
                  <a:rPr lang="zh-CN" altLang="en-US" sz="2400" dirty="0" smtClean="0"/>
                  <a:t>或</a:t>
                </a:r>
                <a:r>
                  <a:rPr lang="en-US" altLang="zh-CN" sz="2400" dirty="0" smtClean="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𝒂</m:t>
                    </m:r>
                    <m:d>
                      <m:dPr>
                        <m:ctrlPr>
                          <a:rPr lang="en-US" altLang="zh-CN" sz="2400" b="1"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𝒏</m:t>
                        </m:r>
                        <m:r>
                          <a:rPr lang="en-US" altLang="zh-CN" sz="2400" i="1">
                            <a:latin typeface="Cambria Math" panose="02040503050406030204" pitchFamily="18" charset="0"/>
                            <a:ea typeface="Cambria Math" panose="02040503050406030204" pitchFamily="18" charset="0"/>
                          </a:rPr>
                          <m:t>→∞</m:t>
                        </m:r>
                      </m:e>
                    </m:d>
                  </m:oMath>
                </a14:m>
                <a:r>
                  <a:rPr lang="en-US" altLang="zh-CN" sz="2400" dirty="0" smtClean="0"/>
                  <a:t>.</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2207568" y="1700808"/>
                <a:ext cx="9217024" cy="2531270"/>
              </a:xfrm>
              <a:prstGeom prst="rect">
                <a:avLst/>
              </a:prstGeom>
              <a:blipFill rotWithShape="0">
                <a:blip r:embed="rId2"/>
                <a:stretch>
                  <a:fillRect l="-992" r="-728" b="-482"/>
                </a:stretch>
              </a:blipFill>
            </p:spPr>
            <p:txBody>
              <a:bodyPr/>
              <a:lstStyle/>
              <a:p>
                <a:r>
                  <a:rPr lang="zh-CN" altLang="en-US">
                    <a:noFill/>
                  </a:rPr>
                  <a:t> </a:t>
                </a:r>
              </a:p>
            </p:txBody>
          </p:sp>
        </mc:Fallback>
      </mc:AlternateContent>
      <p:sp>
        <p:nvSpPr>
          <p:cNvPr id="7" name="椭圆形标注 6"/>
          <p:cNvSpPr/>
          <p:nvPr/>
        </p:nvSpPr>
        <p:spPr bwMode="auto">
          <a:xfrm>
            <a:off x="8400256" y="895745"/>
            <a:ext cx="936104" cy="504056"/>
          </a:xfrm>
          <a:prstGeom prst="wedgeEllipseCallout">
            <a:avLst>
              <a:gd name="adj1" fmla="val -28877"/>
              <a:gd name="adj2" fmla="val 117990"/>
            </a:avLst>
          </a:prstGeom>
          <a:solidFill>
            <a:schemeClr val="tx2">
              <a:lumMod val="40000"/>
              <a:lumOff val="60000"/>
            </a:schemeClr>
          </a:solidFill>
          <a:ln w="57150" cap="flat" cmpd="sng" algn="ctr">
            <a:solidFill>
              <a:schemeClr val="tx2"/>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静态</a:t>
            </a:r>
            <a:endParaRPr kumimoji="1" lang="zh-CN" altLang="en-US" b="1" i="0" u="none" strike="noStrike" cap="none" normalizeH="0" baseline="0" dirty="0" smtClean="0">
              <a:ln>
                <a:noFill/>
              </a:ln>
              <a:solidFill>
                <a:schemeClr val="tx1"/>
              </a:solidFill>
              <a:effectLst/>
            </a:endParaRPr>
          </a:p>
        </p:txBody>
      </p:sp>
      <p:sp>
        <p:nvSpPr>
          <p:cNvPr id="8" name="椭圆形标注 7"/>
          <p:cNvSpPr/>
          <p:nvPr/>
        </p:nvSpPr>
        <p:spPr bwMode="auto">
          <a:xfrm>
            <a:off x="6787872" y="980728"/>
            <a:ext cx="1152128" cy="460842"/>
          </a:xfrm>
          <a:prstGeom prst="wedgeEllipseCallout">
            <a:avLst>
              <a:gd name="adj1" fmla="val 48262"/>
              <a:gd name="adj2" fmla="val 118524"/>
            </a:avLst>
          </a:prstGeom>
          <a:solidFill>
            <a:schemeClr val="accent3">
              <a:lumMod val="75000"/>
            </a:schemeClr>
          </a:solidFill>
          <a:ln w="57150" cap="flat" cmpd="sng" algn="ctr">
            <a:solidFill>
              <a:schemeClr val="accent1">
                <a:lumMod val="60000"/>
                <a:lumOff val="40000"/>
              </a:schemeClr>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动态</a:t>
            </a:r>
            <a:endParaRPr kumimoji="1" lang="zh-CN" altLang="en-US" b="1" i="0" u="none" strike="noStrike" cap="none" normalizeH="0" baseline="0" dirty="0" smtClean="0">
              <a:ln>
                <a:noFill/>
              </a:ln>
              <a:solidFill>
                <a:schemeClr val="tx1"/>
              </a:solidFill>
              <a:effectLst/>
            </a:endParaRPr>
          </a:p>
        </p:txBody>
      </p:sp>
      <p:sp>
        <p:nvSpPr>
          <p:cNvPr id="9" name="椭圆形标注 8"/>
          <p:cNvSpPr/>
          <p:nvPr/>
        </p:nvSpPr>
        <p:spPr bwMode="auto">
          <a:xfrm>
            <a:off x="9816854" y="980728"/>
            <a:ext cx="1175690" cy="504056"/>
          </a:xfrm>
          <a:prstGeom prst="wedgeEllipseCallout">
            <a:avLst>
              <a:gd name="adj1" fmla="val -28877"/>
              <a:gd name="adj2" fmla="val 117990"/>
            </a:avLst>
          </a:prstGeom>
          <a:solidFill>
            <a:srgbClr val="00B0F0"/>
          </a:solidFill>
          <a:ln w="57150" cap="flat" cmpd="sng" algn="ctr">
            <a:solidFill>
              <a:srgbClr val="0070C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距离</a:t>
            </a:r>
            <a:endParaRPr kumimoji="1" lang="zh-CN" altLang="en-US" b="1" i="0" u="none" strike="noStrike" cap="none" normalizeH="0" baseline="0" dirty="0" smtClean="0">
              <a:ln>
                <a:noFill/>
              </a:ln>
              <a:solidFill>
                <a:schemeClr val="tx1"/>
              </a:solidFill>
              <a:effectLst/>
            </a:endParaRPr>
          </a:p>
        </p:txBody>
      </p:sp>
      <p:sp>
        <p:nvSpPr>
          <p:cNvPr id="10" name="椭圆形标注 9"/>
          <p:cNvSpPr/>
          <p:nvPr/>
        </p:nvSpPr>
        <p:spPr bwMode="auto">
          <a:xfrm>
            <a:off x="9229008" y="2276872"/>
            <a:ext cx="2051567" cy="504056"/>
          </a:xfrm>
          <a:prstGeom prst="wedgeEllipseCallout">
            <a:avLst>
              <a:gd name="adj1" fmla="val -171644"/>
              <a:gd name="adj2" fmla="val 53964"/>
            </a:avLst>
          </a:prstGeom>
          <a:solidFill>
            <a:srgbClr val="FFC000"/>
          </a:solidFill>
          <a:ln w="12700" cap="flat" cmpd="sng" algn="ctr">
            <a:solidFill>
              <a:srgbClr val="FFFF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chemeClr val="accent6">
                    <a:lumMod val="60000"/>
                    <a:lumOff val="40000"/>
                  </a:schemeClr>
                </a:solidFill>
              </a:rPr>
              <a:t>它们是接近的</a:t>
            </a:r>
            <a:endParaRPr kumimoji="1" lang="zh-CN" altLang="en-US" b="1" i="0" u="none" strike="noStrike" cap="none" normalizeH="0" baseline="0" dirty="0" smtClean="0">
              <a:ln>
                <a:noFill/>
              </a:ln>
              <a:solidFill>
                <a:schemeClr val="accent6">
                  <a:lumMod val="60000"/>
                  <a:lumOff val="40000"/>
                </a:schemeClr>
              </a:solidFill>
              <a:effectLst/>
            </a:endParaRPr>
          </a:p>
        </p:txBody>
      </p:sp>
      <p:pic>
        <p:nvPicPr>
          <p:cNvPr id="11" name="图片 10"/>
          <p:cNvPicPr>
            <a:picLocks noChangeAspect="1"/>
          </p:cNvPicPr>
          <p:nvPr/>
        </p:nvPicPr>
        <p:blipFill>
          <a:blip r:embed="rId3"/>
          <a:stretch>
            <a:fillRect/>
          </a:stretch>
        </p:blipFill>
        <p:spPr>
          <a:xfrm>
            <a:off x="1631504" y="4421901"/>
            <a:ext cx="8856988" cy="1512168"/>
          </a:xfrm>
          <a:prstGeom prst="rect">
            <a:avLst/>
          </a:prstGeom>
        </p:spPr>
      </p:pic>
      <p:sp>
        <p:nvSpPr>
          <p:cNvPr id="12" name="矩形 11"/>
          <p:cNvSpPr/>
          <p:nvPr/>
        </p:nvSpPr>
        <p:spPr>
          <a:xfrm>
            <a:off x="1020762" y="6066656"/>
            <a:ext cx="10619854" cy="707886"/>
          </a:xfrm>
          <a:prstGeom prst="rect">
            <a:avLst/>
          </a:prstGeom>
        </p:spPr>
        <p:txBody>
          <a:bodyPr wrap="square">
            <a:spAutoFit/>
          </a:bodyPr>
          <a:lstStyle/>
          <a:p>
            <a:r>
              <a:rPr lang="zh-CN" altLang="en-US" dirty="0">
                <a:solidFill>
                  <a:srgbClr val="00B050"/>
                </a:solidFill>
              </a:rPr>
              <a:t>上述定义是微积分诞生</a:t>
            </a:r>
            <a:r>
              <a:rPr lang="en-US" altLang="zh-CN" dirty="0">
                <a:solidFill>
                  <a:srgbClr val="00B050"/>
                </a:solidFill>
              </a:rPr>
              <a:t>150</a:t>
            </a:r>
            <a:r>
              <a:rPr lang="zh-CN" altLang="en-US" dirty="0">
                <a:solidFill>
                  <a:srgbClr val="00B050"/>
                </a:solidFill>
              </a:rPr>
              <a:t>年后</a:t>
            </a:r>
            <a:r>
              <a:rPr lang="en-US" altLang="zh-CN" dirty="0">
                <a:solidFill>
                  <a:srgbClr val="00B050"/>
                </a:solidFill>
              </a:rPr>
              <a:t>, Cauchy</a:t>
            </a:r>
            <a:r>
              <a:rPr lang="zh-CN" altLang="en-US" dirty="0">
                <a:solidFill>
                  <a:srgbClr val="00B050"/>
                </a:solidFill>
              </a:rPr>
              <a:t>提出的</a:t>
            </a:r>
            <a:r>
              <a:rPr lang="en-US" altLang="zh-CN" dirty="0">
                <a:solidFill>
                  <a:srgbClr val="00B050"/>
                </a:solidFill>
              </a:rPr>
              <a:t>, </a:t>
            </a:r>
            <a:r>
              <a:rPr lang="zh-CN" altLang="en-US" dirty="0">
                <a:solidFill>
                  <a:srgbClr val="00B050"/>
                </a:solidFill>
              </a:rPr>
              <a:t>是他把“无限接近”的意思解释清楚</a:t>
            </a:r>
            <a:r>
              <a:rPr lang="zh-CN" altLang="en-US" dirty="0" smtClean="0">
                <a:solidFill>
                  <a:srgbClr val="00B050"/>
                </a:solidFill>
              </a:rPr>
              <a:t>的</a:t>
            </a:r>
            <a:r>
              <a:rPr lang="en-US" altLang="zh-CN" dirty="0" smtClean="0">
                <a:solidFill>
                  <a:srgbClr val="00B050"/>
                </a:solidFill>
              </a:rPr>
              <a:t>. </a:t>
            </a:r>
            <a:r>
              <a:rPr lang="zh-CN" altLang="en-US" dirty="0" smtClean="0">
                <a:solidFill>
                  <a:srgbClr val="00B050"/>
                </a:solidFill>
              </a:rPr>
              <a:t>从而有了逻辑严密的极限定义。</a:t>
            </a:r>
            <a:endParaRPr lang="en-US" altLang="zh-CN" dirty="0">
              <a:solidFill>
                <a:srgbClr val="00B050"/>
              </a:solidFill>
            </a:endParaRPr>
          </a:p>
        </p:txBody>
      </p:sp>
      <p:sp>
        <p:nvSpPr>
          <p:cNvPr id="14" name="圆角矩形标注 13"/>
          <p:cNvSpPr/>
          <p:nvPr/>
        </p:nvSpPr>
        <p:spPr bwMode="auto">
          <a:xfrm>
            <a:off x="620304" y="2528900"/>
            <a:ext cx="1011200" cy="684076"/>
          </a:xfrm>
          <a:prstGeom prst="wedgeRoundRectCallout">
            <a:avLst>
              <a:gd name="adj1" fmla="val 375983"/>
              <a:gd name="adj2" fmla="val -11411"/>
              <a:gd name="adj3" fmla="val 16667"/>
            </a:avLst>
          </a:prstGeom>
          <a:solidFill>
            <a:schemeClr val="accent1">
              <a:lumMod val="40000"/>
              <a:lumOff val="6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3200" b="1" i="0" u="none" strike="noStrike" cap="none" normalizeH="0" baseline="0" dirty="0" smtClean="0">
                <a:ln>
                  <a:noFill/>
                </a:ln>
                <a:solidFill>
                  <a:srgbClr val="FF0000"/>
                </a:solidFill>
                <a:effectLst/>
                <a:latin typeface="Times New Roman" pitchFamily="18" charset="0"/>
                <a:ea typeface="宋体" pitchFamily="2" charset="-122"/>
              </a:rPr>
              <a:t>中心</a:t>
            </a:r>
          </a:p>
        </p:txBody>
      </p:sp>
    </p:spTree>
    <p:extLst>
      <p:ext uri="{BB962C8B-B14F-4D97-AF65-F5344CB8AC3E}">
        <p14:creationId xmlns:p14="http://schemas.microsoft.com/office/powerpoint/2010/main" val="23561858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2" grpId="0"/>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Text Box 3"/>
          <p:cNvSpPr txBox="1">
            <a:spLocks noChangeArrowheads="1"/>
          </p:cNvSpPr>
          <p:nvPr/>
        </p:nvSpPr>
        <p:spPr bwMode="auto">
          <a:xfrm>
            <a:off x="1020762" y="1587125"/>
            <a:ext cx="185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例</a:t>
            </a:r>
            <a:r>
              <a:rPr lang="en-US" altLang="zh-CN" sz="2400" dirty="0">
                <a:solidFill>
                  <a:schemeClr val="accent2"/>
                </a:solidFill>
                <a:ea typeface="黑体" pitchFamily="2" charset="-122"/>
              </a:rPr>
              <a:t>1</a:t>
            </a:r>
            <a:r>
              <a:rPr lang="en-US" altLang="zh-CN" sz="2400" dirty="0">
                <a:ea typeface="黑体" pitchFamily="2" charset="-122"/>
              </a:rPr>
              <a:t>   </a:t>
            </a:r>
            <a:r>
              <a:rPr lang="zh-CN" altLang="en-US" sz="2400" b="0" dirty="0">
                <a:ea typeface="黑体" pitchFamily="2" charset="-122"/>
              </a:rPr>
              <a:t>证明</a:t>
            </a:r>
          </a:p>
        </p:txBody>
      </p:sp>
      <mc:AlternateContent xmlns:mc="http://schemas.openxmlformats.org/markup-compatibility/2006" xmlns:a14="http://schemas.microsoft.com/office/drawing/2010/main">
        <mc:Choice Requires="a14">
          <p:sp>
            <p:nvSpPr>
              <p:cNvPr id="6" name="矩形 5"/>
              <p:cNvSpPr/>
              <p:nvPr/>
            </p:nvSpPr>
            <p:spPr>
              <a:xfrm>
                <a:off x="2396229" y="1423294"/>
                <a:ext cx="2791790" cy="8091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sz="2400" i="1">
                              <a:latin typeface="Cambria Math" panose="02040503050406030204" pitchFamily="18" charset="0"/>
                            </a:rPr>
                          </m:ctrlPr>
                        </m:funcPr>
                        <m:fName>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lim</m:t>
                              </m:r>
                            </m:e>
                            <m:lim>
                              <m:r>
                                <a:rPr lang="zh-CN" altLang="en-US" sz="2400" i="1">
                                  <a:latin typeface="Cambria Math" panose="02040503050406030204" pitchFamily="18" charset="0"/>
                                </a:rPr>
                                <m:t>𝑛</m:t>
                              </m:r>
                              <m:r>
                                <a:rPr lang="zh-CN" altLang="en-US" sz="2400" i="0">
                                  <a:latin typeface="Cambria Math" panose="02040503050406030204" pitchFamily="18" charset="0"/>
                                </a:rPr>
                                <m:t>→∞</m:t>
                              </m:r>
                            </m:lim>
                          </m:limLow>
                        </m:fName>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e>
                                <m:sup>
                                  <m:r>
                                    <a:rPr lang="zh-CN" altLang="en-US" sz="2400" i="1">
                                      <a:latin typeface="Cambria Math" panose="02040503050406030204" pitchFamily="18" charset="0"/>
                                    </a:rPr>
                                    <m:t>𝑛</m:t>
                                  </m:r>
                                </m:sup>
                              </m:sSup>
                            </m:num>
                            <m:den>
                              <m:r>
                                <a:rPr lang="zh-CN" altLang="en-US" sz="2400" i="1">
                                  <a:latin typeface="Cambria Math" panose="02040503050406030204" pitchFamily="18" charset="0"/>
                                </a:rPr>
                                <m:t>𝑛</m:t>
                              </m:r>
                            </m:den>
                          </m:f>
                          <m:r>
                            <a:rPr lang="zh-CN" altLang="en-US" sz="2400" i="0">
                              <a:latin typeface="Cambria Math" panose="02040503050406030204" pitchFamily="18" charset="0"/>
                            </a:rPr>
                            <m:t>=1</m:t>
                          </m:r>
                        </m:e>
                      </m:func>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396229" y="1423294"/>
                <a:ext cx="2791790" cy="809132"/>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Text Box 28"/>
          <p:cNvSpPr txBox="1">
            <a:spLocks noChangeArrowheads="1"/>
          </p:cNvSpPr>
          <p:nvPr/>
        </p:nvSpPr>
        <p:spPr bwMode="auto">
          <a:xfrm>
            <a:off x="1432997" y="2361989"/>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分析</a:t>
            </a:r>
          </a:p>
        </p:txBody>
      </p:sp>
      <mc:AlternateContent xmlns:mc="http://schemas.openxmlformats.org/markup-compatibility/2006" xmlns:a14="http://schemas.microsoft.com/office/drawing/2010/main">
        <mc:Choice Requires="a14">
          <p:sp>
            <p:nvSpPr>
              <p:cNvPr id="8" name="矩形 7"/>
              <p:cNvSpPr/>
              <p:nvPr/>
            </p:nvSpPr>
            <p:spPr>
              <a:xfrm>
                <a:off x="2207568" y="2263115"/>
                <a:ext cx="7328866" cy="659411"/>
              </a:xfrm>
              <a:prstGeom prst="rect">
                <a:avLst/>
              </a:prstGeom>
            </p:spPr>
            <p:txBody>
              <a:bodyPr wrap="none">
                <a:spAutoFit/>
              </a:bodyPr>
              <a:lstStyle/>
              <a:p>
                <a14:m>
                  <m:oMath xmlns:m="http://schemas.openxmlformats.org/officeDocument/2006/math">
                    <m:d>
                      <m:dPr>
                        <m:begChr m:val="|"/>
                        <m:endChr m:val="|"/>
                        <m:ctrlPr>
                          <a:rPr lang="en-US" altLang="zh-CN" sz="2400" b="0" i="1" smtClean="0">
                            <a:latin typeface="Cambria Math" panose="02040503050406030204" pitchFamily="18" charset="0"/>
                          </a:rPr>
                        </m:ctrlPr>
                      </m:dPr>
                      <m:e>
                        <m:f>
                          <m:fPr>
                            <m:ctrlPr>
                              <a:rPr lang="zh-CN" altLang="en-US" sz="2400" b="0" i="1">
                                <a:latin typeface="Cambria Math" panose="02040503050406030204" pitchFamily="18" charset="0"/>
                              </a:rPr>
                            </m:ctrlPr>
                          </m:fPr>
                          <m:num>
                            <m:r>
                              <a:rPr lang="zh-CN" altLang="en-US" sz="2400" b="0" i="1">
                                <a:latin typeface="Cambria Math" panose="02040503050406030204" pitchFamily="18" charset="0"/>
                              </a:rPr>
                              <m:t>𝑛</m:t>
                            </m:r>
                            <m:r>
                              <a:rPr lang="zh-CN" altLang="en-US" sz="2400" b="0">
                                <a:latin typeface="Cambria Math" panose="02040503050406030204" pitchFamily="18" charset="0"/>
                              </a:rPr>
                              <m:t>+</m:t>
                            </m:r>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den>
                        </m:f>
                        <m:r>
                          <a:rPr lang="en-US" altLang="zh-CN" sz="2400" b="0">
                            <a:latin typeface="Cambria Math" panose="02040503050406030204" pitchFamily="18" charset="0"/>
                          </a:rPr>
                          <m:t>−</m:t>
                        </m:r>
                        <m:r>
                          <a:rPr lang="en-US" altLang="zh-CN" sz="2400" b="0" i="1">
                            <a:latin typeface="Cambria Math" panose="02040503050406030204" pitchFamily="18" charset="0"/>
                          </a:rPr>
                          <m:t>1</m:t>
                        </m:r>
                      </m:e>
                    </m:d>
                    <m:r>
                      <a:rPr lang="en-US" altLang="zh-CN" sz="2400" b="0" i="1" smtClean="0">
                        <a:latin typeface="Cambria Math" panose="02040503050406030204" pitchFamily="18" charset="0"/>
                      </a:rPr>
                      <m:t>&lt;</m:t>
                    </m:r>
                    <m:r>
                      <a:rPr lang="zh-CN" altLang="en-US" sz="2400" b="0" i="1" smtClean="0">
                        <a:latin typeface="Cambria Math" panose="02040503050406030204" pitchFamily="18" charset="0"/>
                      </a:rPr>
                      <m:t>𝜀</m:t>
                    </m:r>
                  </m:oMath>
                </a14:m>
                <a:r>
                  <a:rPr lang="zh-CN" altLang="en-US" sz="2400" b="0" dirty="0" smtClean="0"/>
                  <a:t>要成立，即</a:t>
                </a:r>
                <a14:m>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den>
                        </m:f>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zh-CN" altLang="en-US" sz="2400" b="0" dirty="0" smtClean="0"/>
                  <a:t>，只需要</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zh-CN" altLang="en-US" sz="2400" b="0" i="1" smtClean="0">
                            <a:latin typeface="Cambria Math" panose="02040503050406030204" pitchFamily="18" charset="0"/>
                          </a:rPr>
                          <m:t>𝜀</m:t>
                        </m:r>
                      </m:den>
                    </m:f>
                    <m:r>
                      <a:rPr lang="en-US" altLang="zh-CN" sz="2400" b="0" i="1" smtClean="0">
                        <a:latin typeface="Cambria Math" panose="02040503050406030204" pitchFamily="18" charset="0"/>
                      </a:rPr>
                      <m:t>.</m:t>
                    </m:r>
                  </m:oMath>
                </a14:m>
                <a:endParaRPr lang="zh-CN" altLang="en-US" sz="2400" b="0" dirty="0"/>
              </a:p>
            </p:txBody>
          </p:sp>
        </mc:Choice>
        <mc:Fallback xmlns="">
          <p:sp>
            <p:nvSpPr>
              <p:cNvPr id="8" name="矩形 7"/>
              <p:cNvSpPr>
                <a:spLocks noRot="1" noChangeAspect="1" noMove="1" noResize="1" noEditPoints="1" noAdjustHandles="1" noChangeArrowheads="1" noChangeShapeType="1" noTextEdit="1"/>
              </p:cNvSpPr>
              <p:nvPr/>
            </p:nvSpPr>
            <p:spPr>
              <a:xfrm>
                <a:off x="2207568" y="2263115"/>
                <a:ext cx="7328866" cy="659411"/>
              </a:xfrm>
              <a:prstGeom prst="rect">
                <a:avLst/>
              </a:prstGeom>
              <a:blipFill rotWithShape="0">
                <a:blip r:embed="rId3"/>
                <a:stretch>
                  <a:fillRect b="-2778"/>
                </a:stretch>
              </a:blipFill>
            </p:spPr>
            <p:txBody>
              <a:bodyPr/>
              <a:lstStyle/>
              <a:p>
                <a:r>
                  <a:rPr lang="zh-CN" altLang="en-US">
                    <a:noFill/>
                  </a:rPr>
                  <a:t> </a:t>
                </a:r>
              </a:p>
            </p:txBody>
          </p:sp>
        </mc:Fallback>
      </mc:AlternateContent>
      <p:sp>
        <p:nvSpPr>
          <p:cNvPr id="9" name="Text Box 28"/>
          <p:cNvSpPr txBox="1">
            <a:spLocks noChangeArrowheads="1"/>
          </p:cNvSpPr>
          <p:nvPr/>
        </p:nvSpPr>
        <p:spPr bwMode="auto">
          <a:xfrm>
            <a:off x="1432997" y="302140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0" name="文本框 9"/>
              <p:cNvSpPr txBox="1"/>
              <p:nvPr/>
            </p:nvSpPr>
            <p:spPr>
              <a:xfrm>
                <a:off x="2372796" y="2974843"/>
                <a:ext cx="8115691" cy="2202783"/>
              </a:xfrm>
              <a:prstGeom prst="rect">
                <a:avLst/>
              </a:prstGeom>
              <a:noFill/>
            </p:spPr>
            <p:txBody>
              <a:bodyPr wrap="square" rtlCol="0">
                <a:spAutoFit/>
              </a:bodyPr>
              <a:lstStyle/>
              <a:p>
                <a:r>
                  <a:rPr lang="zh-CN" altLang="en-US" sz="2400" b="0" dirty="0" smtClean="0"/>
                  <a:t>对于          给定的正数</a:t>
                </a:r>
                <a14:m>
                  <m:oMath xmlns:m="http://schemas.openxmlformats.org/officeDocument/2006/math">
                    <m:r>
                      <a:rPr lang="zh-CN" altLang="en-US" sz="2400" b="0" i="1">
                        <a:latin typeface="Cambria Math" panose="02040503050406030204" pitchFamily="18" charset="0"/>
                      </a:rPr>
                      <m:t>𝜀</m:t>
                    </m:r>
                  </m:oMath>
                </a14:m>
                <a:r>
                  <a:rPr lang="zh-CN" altLang="en-US" sz="2400" b="0" dirty="0" smtClean="0"/>
                  <a:t>，存在</a:t>
                </a:r>
                <a:r>
                  <a:rPr lang="zh-CN" altLang="en-US" sz="2400" b="0" dirty="0" smtClean="0">
                    <a:solidFill>
                      <a:srgbClr val="FF0000"/>
                    </a:solidFill>
                  </a:rPr>
                  <a:t>正整数</a:t>
                </a:r>
                <a14:m>
                  <m:oMath xmlns:m="http://schemas.openxmlformats.org/officeDocument/2006/math">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1</m:t>
                            </m:r>
                          </m:num>
                          <m:den>
                            <m:r>
                              <a:rPr lang="zh-CN" altLang="en-US" sz="2400" b="0" i="1">
                                <a:latin typeface="Cambria Math" panose="02040503050406030204" pitchFamily="18" charset="0"/>
                              </a:rPr>
                              <m:t>𝜀</m:t>
                            </m:r>
                          </m:den>
                        </m:f>
                      </m:e>
                    </m:d>
                  </m:oMath>
                </a14:m>
                <a:r>
                  <a:rPr lang="zh-CN" altLang="en-US" sz="2400" b="0" dirty="0" smtClean="0"/>
                  <a:t>    ，当</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14:m>
                  <m:oMathPara xmlns:m="http://schemas.openxmlformats.org/officeDocument/2006/math">
                    <m:oMathParaPr>
                      <m:jc m:val="centerGroup"/>
                    </m:oMathParaPr>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r>
                                <a:rPr lang="zh-CN" altLang="en-US" sz="2400" b="0" i="1">
                                  <a:latin typeface="Cambria Math" panose="02040503050406030204" pitchFamily="18" charset="0"/>
                                </a:rPr>
                                <m:t>𝑛</m:t>
                              </m:r>
                              <m:r>
                                <a:rPr lang="zh-CN" altLang="en-US" sz="2400" b="0">
                                  <a:latin typeface="Cambria Math" panose="02040503050406030204" pitchFamily="18" charset="0"/>
                                </a:rPr>
                                <m:t>+</m:t>
                              </m:r>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den>
                          </m:f>
                          <m:r>
                            <a:rPr lang="en-US" altLang="zh-CN" sz="2400" b="0">
                              <a:latin typeface="Cambria Math" panose="02040503050406030204" pitchFamily="18" charset="0"/>
                            </a:rPr>
                            <m:t>−</m:t>
                          </m:r>
                          <m:r>
                            <a:rPr lang="en-US" altLang="zh-CN" sz="2400" b="0" i="1">
                              <a:latin typeface="Cambria Math" panose="02040503050406030204" pitchFamily="18" charset="0"/>
                            </a:rPr>
                            <m:t>1</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m:oMathPara>
                </a14:m>
                <a:endParaRPr lang="en-US" altLang="zh-CN" sz="2400" b="0" dirty="0" smtClean="0"/>
              </a:p>
              <a:p>
                <a:pPr algn="l"/>
                <a:r>
                  <a:rPr lang="zh-CN" altLang="en-US" sz="2400" b="0" dirty="0" smtClean="0"/>
                  <a:t>    成立。</a:t>
                </a:r>
                <a:endParaRPr lang="en-US" altLang="zh-CN" sz="2400" b="0" dirty="0" smtClean="0"/>
              </a:p>
              <a:p>
                <a:pPr algn="l"/>
                <a:r>
                  <a:rPr lang="zh-CN" altLang="en-US" sz="2400" b="0" dirty="0" smtClean="0"/>
                  <a:t>得证。</a:t>
                </a:r>
                <a:endParaRPr lang="zh-CN" altLang="en-US" sz="2400"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372796" y="2974843"/>
                <a:ext cx="8115691" cy="2202783"/>
              </a:xfrm>
              <a:prstGeom prst="rect">
                <a:avLst/>
              </a:prstGeom>
              <a:blipFill rotWithShape="0">
                <a:blip r:embed="rId4"/>
                <a:stretch>
                  <a:fillRect l="-1126" r="-826" b="-4709"/>
                </a:stretch>
              </a:blipFill>
            </p:spPr>
            <p:txBody>
              <a:bodyPr/>
              <a:lstStyle/>
              <a:p>
                <a:r>
                  <a:rPr lang="zh-CN" altLang="en-US">
                    <a:noFill/>
                  </a:rPr>
                  <a:t> </a:t>
                </a:r>
              </a:p>
            </p:txBody>
          </p:sp>
        </mc:Fallback>
      </mc:AlternateContent>
      <p:sp>
        <p:nvSpPr>
          <p:cNvPr id="11" name="矩形 10"/>
          <p:cNvSpPr/>
          <p:nvPr/>
        </p:nvSpPr>
        <p:spPr>
          <a:xfrm>
            <a:off x="3124655" y="3044788"/>
            <a:ext cx="800219" cy="461665"/>
          </a:xfrm>
          <a:prstGeom prst="rect">
            <a:avLst/>
          </a:prstGeom>
        </p:spPr>
        <p:txBody>
          <a:bodyPr wrap="none">
            <a:spAutoFit/>
          </a:bodyPr>
          <a:lstStyle/>
          <a:p>
            <a:r>
              <a:rPr lang="zh-CN" altLang="en-US" sz="2400" b="0" dirty="0">
                <a:solidFill>
                  <a:srgbClr val="FF0000"/>
                </a:solidFill>
              </a:rPr>
              <a:t>任意</a:t>
            </a:r>
            <a:endParaRPr lang="zh-CN" altLang="en-US" sz="2400" dirty="0">
              <a:solidFill>
                <a:srgbClr val="FF0000"/>
              </a:solidFill>
            </a:endParaRPr>
          </a:p>
        </p:txBody>
      </p:sp>
      <p:sp>
        <p:nvSpPr>
          <p:cNvPr id="12" name="矩形 11"/>
          <p:cNvSpPr/>
          <p:nvPr/>
        </p:nvSpPr>
        <p:spPr>
          <a:xfrm>
            <a:off x="2382518" y="4335450"/>
            <a:ext cx="492444" cy="461665"/>
          </a:xfrm>
          <a:prstGeom prst="rect">
            <a:avLst/>
          </a:prstGeom>
        </p:spPr>
        <p:txBody>
          <a:bodyPr wrap="none">
            <a:spAutoFit/>
          </a:bodyPr>
          <a:lstStyle/>
          <a:p>
            <a:r>
              <a:rPr lang="zh-CN" altLang="en-US" sz="2400" b="0" dirty="0">
                <a:solidFill>
                  <a:srgbClr val="FF0000"/>
                </a:solidFill>
              </a:rPr>
              <a:t>恒</a:t>
            </a:r>
            <a:endParaRPr lang="zh-CN" altLang="en-US" sz="2400" dirty="0">
              <a:solidFill>
                <a:srgbClr val="FF0000"/>
              </a:solidFill>
            </a:endParaRPr>
          </a:p>
        </p:txBody>
      </p:sp>
      <p:sp>
        <p:nvSpPr>
          <p:cNvPr id="13" name="文本框 12"/>
          <p:cNvSpPr txBox="1"/>
          <p:nvPr/>
        </p:nvSpPr>
        <p:spPr>
          <a:xfrm>
            <a:off x="8184232" y="3040908"/>
            <a:ext cx="648073" cy="461665"/>
          </a:xfrm>
          <a:prstGeom prst="rect">
            <a:avLst/>
          </a:prstGeom>
          <a:noFill/>
        </p:spPr>
        <p:txBody>
          <a:bodyPr wrap="square" rtlCol="0">
            <a:spAutoFit/>
          </a:bodyPr>
          <a:lstStyle/>
          <a:p>
            <a:r>
              <a:rPr lang="en-US" altLang="zh-CN" sz="2400" dirty="0" smtClean="0">
                <a:solidFill>
                  <a:srgbClr val="FF0000"/>
                </a:solidFill>
              </a:rPr>
              <a:t>+1</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14" name="文本框 13"/>
              <p:cNvSpPr txBox="1"/>
              <p:nvPr/>
            </p:nvSpPr>
            <p:spPr>
              <a:xfrm>
                <a:off x="8508268" y="4581128"/>
                <a:ext cx="1836204" cy="642355"/>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1</m:t>
                            </m:r>
                          </m:num>
                          <m:den>
                            <m:r>
                              <a:rPr lang="zh-CN" altLang="en-US" sz="2400" b="0" i="1">
                                <a:latin typeface="Cambria Math" panose="02040503050406030204" pitchFamily="18" charset="0"/>
                              </a:rPr>
                              <m:t>𝜀</m:t>
                            </m:r>
                          </m:den>
                        </m:f>
                        <m:r>
                          <a:rPr lang="en-US" altLang="zh-CN" sz="2400" b="0" i="1" smtClean="0">
                            <a:latin typeface="Cambria Math" panose="02040503050406030204" pitchFamily="18" charset="0"/>
                          </a:rPr>
                          <m:t>+1</m:t>
                        </m:r>
                      </m:e>
                    </m:d>
                  </m:oMath>
                </a14:m>
                <a:r>
                  <a:rPr lang="zh-CN" altLang="en-US" sz="2400" dirty="0" smtClean="0">
                    <a:solidFill>
                      <a:srgbClr val="00009C"/>
                    </a:solidFill>
                  </a:rPr>
                  <a:t>？</a:t>
                </a:r>
                <a:endParaRPr lang="zh-CN" altLang="en-US" sz="2400" dirty="0">
                  <a:solidFill>
                    <a:srgbClr val="00009C"/>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8508268" y="4581128"/>
                <a:ext cx="1836204" cy="642355"/>
              </a:xfrm>
              <a:prstGeom prst="rect">
                <a:avLst/>
              </a:prstGeom>
              <a:blipFill rotWithShape="0">
                <a:blip r:embed="rId5"/>
                <a:stretch>
                  <a:fillRect l="-3322" r="-13289" b="-2830"/>
                </a:stretch>
              </a:blipFill>
            </p:spPr>
            <p:txBody>
              <a:bodyPr/>
              <a:lstStyle/>
              <a:p>
                <a:r>
                  <a:rPr lang="zh-CN" altLang="en-US">
                    <a:noFill/>
                  </a:rPr>
                  <a:t> </a:t>
                </a:r>
              </a:p>
            </p:txBody>
          </p:sp>
        </mc:Fallback>
      </mc:AlternateContent>
      <p:sp>
        <p:nvSpPr>
          <p:cNvPr id="16" name="云形标注 15"/>
          <p:cNvSpPr/>
          <p:nvPr/>
        </p:nvSpPr>
        <p:spPr bwMode="auto">
          <a:xfrm>
            <a:off x="9778128" y="3505330"/>
            <a:ext cx="1790479" cy="643750"/>
          </a:xfrm>
          <a:prstGeom prst="cloudCallout">
            <a:avLst>
              <a:gd name="adj1" fmla="val -139602"/>
              <a:gd name="adj2" fmla="val -40767"/>
            </a:avLst>
          </a:prstGeom>
          <a:solidFill>
            <a:srgbClr val="92D050"/>
          </a:solidFill>
          <a:ln w="22225"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sz="2400" dirty="0">
                <a:solidFill>
                  <a:srgbClr val="00009C"/>
                </a:solidFill>
              </a:rPr>
              <a:t>唯一？</a:t>
            </a:r>
          </a:p>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7" name="文本框 16"/>
              <p:cNvSpPr txBox="1"/>
              <p:nvPr/>
            </p:nvSpPr>
            <p:spPr>
              <a:xfrm>
                <a:off x="8508267" y="5193694"/>
                <a:ext cx="1980219" cy="642355"/>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1</m:t>
                            </m:r>
                          </m:num>
                          <m:den>
                            <m:r>
                              <a:rPr lang="zh-CN" altLang="en-US" sz="2400" b="0" i="1">
                                <a:latin typeface="Cambria Math" panose="02040503050406030204" pitchFamily="18" charset="0"/>
                              </a:rPr>
                              <m:t>𝜀</m:t>
                            </m:r>
                          </m:den>
                        </m:f>
                      </m:e>
                    </m:d>
                  </m:oMath>
                </a14:m>
                <a:r>
                  <a:rPr lang="en-US" altLang="zh-CN" sz="2400" dirty="0" smtClean="0"/>
                  <a:t>+1000</a:t>
                </a:r>
                <a:r>
                  <a:rPr lang="zh-CN" altLang="en-US" sz="2400" dirty="0" smtClean="0">
                    <a:solidFill>
                      <a:srgbClr val="00009C"/>
                    </a:solidFill>
                  </a:rPr>
                  <a:t>？</a:t>
                </a:r>
                <a:endParaRPr lang="zh-CN" altLang="en-US" sz="2400" dirty="0">
                  <a:solidFill>
                    <a:srgbClr val="00009C"/>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8508267" y="5193694"/>
                <a:ext cx="1980219" cy="642355"/>
              </a:xfrm>
              <a:prstGeom prst="rect">
                <a:avLst/>
              </a:prstGeom>
              <a:blipFill rotWithShape="0">
                <a:blip r:embed="rId6"/>
                <a:stretch>
                  <a:fillRect l="-3077" r="-12615" b="-76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1343471" y="5563241"/>
                <a:ext cx="3600401" cy="461665"/>
              </a:xfrm>
              <a:prstGeom prst="rect">
                <a:avLst/>
              </a:prstGeom>
              <a:noFill/>
            </p:spPr>
            <p:txBody>
              <a:bodyPr wrap="square" rtlCol="0">
                <a:spAutoFit/>
              </a:bodyPr>
              <a:lstStyle/>
              <a:p>
                <a:pPr algn="l"/>
                <a:r>
                  <a:rPr lang="zh-CN" altLang="en-US" sz="2400" dirty="0" smtClean="0">
                    <a:solidFill>
                      <a:srgbClr val="0066FF"/>
                    </a:solidFill>
                  </a:rPr>
                  <a:t>思考：</a:t>
                </a:r>
                <a:r>
                  <a:rPr lang="en-US" altLang="zh-CN" sz="2400" b="0" dirty="0"/>
                  <a:t> </a:t>
                </a:r>
                <a14:m>
                  <m:oMath xmlns:m="http://schemas.openxmlformats.org/officeDocument/2006/math">
                    <m:r>
                      <a:rPr lang="en-US" altLang="zh-CN" sz="2400" b="0" i="1">
                        <a:latin typeface="Cambria Math" panose="02040503050406030204" pitchFamily="18" charset="0"/>
                      </a:rPr>
                      <m:t>𝑁</m:t>
                    </m:r>
                  </m:oMath>
                </a14:m>
                <a:r>
                  <a:rPr lang="zh-CN" altLang="en-US" sz="2400" dirty="0" smtClean="0">
                    <a:solidFill>
                      <a:srgbClr val="0066FF"/>
                    </a:solidFill>
                  </a:rPr>
                  <a:t>与</a:t>
                </a:r>
                <a14:m>
                  <m:oMath xmlns:m="http://schemas.openxmlformats.org/officeDocument/2006/math">
                    <m:r>
                      <a:rPr lang="zh-CN" altLang="en-US" sz="2400" b="0" i="1">
                        <a:latin typeface="Cambria Math" panose="02040503050406030204" pitchFamily="18" charset="0"/>
                      </a:rPr>
                      <m:t>𝜀</m:t>
                    </m:r>
                  </m:oMath>
                </a14:m>
                <a:r>
                  <a:rPr lang="zh-CN" altLang="en-US" sz="2400" dirty="0" smtClean="0">
                    <a:solidFill>
                      <a:srgbClr val="0066FF"/>
                    </a:solidFill>
                  </a:rPr>
                  <a:t>有关系吗？</a:t>
                </a:r>
                <a:endParaRPr lang="zh-CN" altLang="en-US" sz="2400" dirty="0">
                  <a:solidFill>
                    <a:srgbClr val="0066FF"/>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343471" y="5563241"/>
                <a:ext cx="3600401" cy="461665"/>
              </a:xfrm>
              <a:prstGeom prst="rect">
                <a:avLst/>
              </a:prstGeom>
              <a:blipFill rotWithShape="0">
                <a:blip r:embed="rId7"/>
                <a:stretch>
                  <a:fillRect l="-2538" t="-14667"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79960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ppt_w</p:attrName>
                                        </p:attrNameLst>
                                      </p:cBhvr>
                                      <p:tavLst>
                                        <p:tav tm="0">
                                          <p:val>
                                            <p:fltVal val="0"/>
                                          </p:val>
                                        </p:tav>
                                        <p:tav tm="100000">
                                          <p:val>
                                            <p:strVal val="#ppt_w"/>
                                          </p:val>
                                        </p:tav>
                                      </p:tavLst>
                                    </p:anim>
                                    <p:anim calcmode="lin" valueType="num">
                                      <p:cBhvr>
                                        <p:cTn id="50" dur="1000" fill="hold"/>
                                        <p:tgtEl>
                                          <p:spTgt spid="17"/>
                                        </p:tgtEl>
                                        <p:attrNameLst>
                                          <p:attrName>ppt_h</p:attrName>
                                        </p:attrNameLst>
                                      </p:cBhvr>
                                      <p:tavLst>
                                        <p:tav tm="0">
                                          <p:val>
                                            <p:fltVal val="0"/>
                                          </p:val>
                                        </p:tav>
                                        <p:tav tm="100000">
                                          <p:val>
                                            <p:strVal val="#ppt_h"/>
                                          </p:val>
                                        </p:tav>
                                      </p:tavLst>
                                    </p:anim>
                                    <p:anim calcmode="lin" valueType="num">
                                      <p:cBhvr>
                                        <p:cTn id="51" dur="1000" fill="hold"/>
                                        <p:tgtEl>
                                          <p:spTgt spid="17"/>
                                        </p:tgtEl>
                                        <p:attrNameLst>
                                          <p:attrName>style.rotation</p:attrName>
                                        </p:attrNameLst>
                                      </p:cBhvr>
                                      <p:tavLst>
                                        <p:tav tm="0">
                                          <p:val>
                                            <p:fltVal val="90"/>
                                          </p:val>
                                        </p:tav>
                                        <p:tav tm="100000">
                                          <p:val>
                                            <p:fltVal val="0"/>
                                          </p:val>
                                        </p:tav>
                                      </p:tavLst>
                                    </p:anim>
                                    <p:animEffect transition="in" filter="fade">
                                      <p:cBhvr>
                                        <p:cTn id="52" dur="10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ppt_x"/>
                                          </p:val>
                                        </p:tav>
                                        <p:tav tm="100000">
                                          <p:val>
                                            <p:strVal val="#ppt_x"/>
                                          </p:val>
                                        </p:tav>
                                      </p:tavLst>
                                    </p:anim>
                                    <p:anim calcmode="lin" valueType="num">
                                      <p:cBhvr additive="base">
                                        <p:cTn id="5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6" grpId="0" animBg="1"/>
      <p:bldP spid="17"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Text Box 3"/>
          <p:cNvSpPr txBox="1">
            <a:spLocks noChangeArrowheads="1"/>
          </p:cNvSpPr>
          <p:nvPr/>
        </p:nvSpPr>
        <p:spPr bwMode="auto">
          <a:xfrm>
            <a:off x="1020762" y="1587125"/>
            <a:ext cx="185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例</a:t>
            </a:r>
            <a:r>
              <a:rPr lang="en-US" altLang="zh-CN" sz="2400" dirty="0" smtClean="0">
                <a:solidFill>
                  <a:schemeClr val="accent2"/>
                </a:solidFill>
                <a:ea typeface="黑体" pitchFamily="2" charset="-122"/>
              </a:rPr>
              <a:t>2</a:t>
            </a:r>
            <a:r>
              <a:rPr lang="en-US" altLang="zh-CN" sz="2400" dirty="0" smtClean="0">
                <a:ea typeface="黑体" pitchFamily="2" charset="-122"/>
              </a:rPr>
              <a:t>   </a:t>
            </a:r>
            <a:r>
              <a:rPr lang="zh-CN" altLang="en-US" sz="2400" b="0" dirty="0">
                <a:ea typeface="黑体" pitchFamily="2" charset="-122"/>
              </a:rPr>
              <a:t>证明</a:t>
            </a:r>
          </a:p>
        </p:txBody>
      </p:sp>
      <mc:AlternateContent xmlns:mc="http://schemas.openxmlformats.org/markup-compatibility/2006" xmlns:a14="http://schemas.microsoft.com/office/drawing/2010/main">
        <mc:Choice Requires="a14">
          <p:sp>
            <p:nvSpPr>
              <p:cNvPr id="6" name="矩形 5"/>
              <p:cNvSpPr/>
              <p:nvPr/>
            </p:nvSpPr>
            <p:spPr>
              <a:xfrm>
                <a:off x="2382348" y="1423294"/>
                <a:ext cx="2819553" cy="815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sz="2400" i="1" smtClean="0">
                              <a:latin typeface="Cambria Math" panose="02040503050406030204" pitchFamily="18" charset="0"/>
                            </a:rPr>
                          </m:ctrlPr>
                        </m:funcPr>
                        <m:fName>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lim</m:t>
                              </m:r>
                            </m:e>
                            <m:lim>
                              <m:r>
                                <a:rPr lang="zh-CN" altLang="en-US" sz="2400" i="1">
                                  <a:latin typeface="Cambria Math" panose="02040503050406030204" pitchFamily="18" charset="0"/>
                                </a:rPr>
                                <m:t>𝑛</m:t>
                              </m:r>
                              <m:r>
                                <a:rPr lang="zh-CN" altLang="en-US" sz="2400" i="0">
                                  <a:latin typeface="Cambria Math" panose="02040503050406030204" pitchFamily="18" charset="0"/>
                                </a:rPr>
                                <m:t>→∞</m:t>
                              </m:r>
                            </m:lim>
                          </m:limLow>
                        </m:fName>
                        <m:e>
                          <m:f>
                            <m:fPr>
                              <m:ctrlPr>
                                <a:rPr lang="zh-CN" altLang="en-US" sz="2400" b="0" i="1">
                                  <a:latin typeface="Cambria Math" panose="02040503050406030204" pitchFamily="18" charset="0"/>
                                </a:rPr>
                              </m:ctrlPr>
                            </m:fPr>
                            <m:num>
                              <m:r>
                                <a:rPr lang="zh-CN" altLang="en-US" sz="2400" b="0" i="1">
                                  <a:latin typeface="Cambria Math" panose="02040503050406030204" pitchFamily="18" charset="0"/>
                                </a:rPr>
                                <m:t>𝑛</m:t>
                              </m:r>
                              <m:r>
                                <a:rPr lang="zh-CN" altLang="en-US" sz="2400" b="0" i="0">
                                  <a:latin typeface="Cambria Math" panose="02040503050406030204" pitchFamily="18" charset="0"/>
                                </a:rPr>
                                <m:t>+</m:t>
                              </m:r>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i="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r>
                                <a:rPr lang="en-US" altLang="zh-CN" sz="2400" b="0" i="1" smtClean="0">
                                  <a:latin typeface="Cambria Math" panose="02040503050406030204" pitchFamily="18" charset="0"/>
                                </a:rPr>
                                <m:t>+1</m:t>
                              </m:r>
                            </m:den>
                          </m:f>
                          <m:r>
                            <a:rPr lang="zh-CN" altLang="en-US" sz="2400" b="0" i="0">
                              <a:latin typeface="Cambria Math" panose="02040503050406030204" pitchFamily="18" charset="0"/>
                            </a:rPr>
                            <m:t>=</m:t>
                          </m:r>
                          <m:r>
                            <a:rPr lang="zh-CN" altLang="en-US" sz="2400" i="0">
                              <a:latin typeface="Cambria Math" panose="02040503050406030204" pitchFamily="18" charset="0"/>
                            </a:rPr>
                            <m:t>1</m:t>
                          </m:r>
                        </m:e>
                      </m:func>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382348" y="1423294"/>
                <a:ext cx="2819553" cy="815288"/>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Text Box 28"/>
          <p:cNvSpPr txBox="1">
            <a:spLocks noChangeArrowheads="1"/>
          </p:cNvSpPr>
          <p:nvPr/>
        </p:nvSpPr>
        <p:spPr bwMode="auto">
          <a:xfrm>
            <a:off x="1432997" y="2361989"/>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分析</a:t>
            </a:r>
          </a:p>
        </p:txBody>
      </p:sp>
      <mc:AlternateContent xmlns:mc="http://schemas.openxmlformats.org/markup-compatibility/2006" xmlns:a14="http://schemas.microsoft.com/office/drawing/2010/main">
        <mc:Choice Requires="a14">
          <p:sp>
            <p:nvSpPr>
              <p:cNvPr id="8" name="矩形 7"/>
              <p:cNvSpPr/>
              <p:nvPr/>
            </p:nvSpPr>
            <p:spPr>
              <a:xfrm>
                <a:off x="2219463" y="2263115"/>
                <a:ext cx="8989105" cy="659411"/>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latin typeface="Cambria Math" panose="02040503050406030204" pitchFamily="18" charset="0"/>
                          </a:rPr>
                        </m:ctrlPr>
                      </m:dPr>
                      <m:e>
                        <m:f>
                          <m:fPr>
                            <m:ctrlPr>
                              <a:rPr lang="zh-CN" altLang="en-US" sz="2400" b="0" i="1">
                                <a:latin typeface="Cambria Math" panose="02040503050406030204" pitchFamily="18" charset="0"/>
                              </a:rPr>
                            </m:ctrlPr>
                          </m:fPr>
                          <m:num>
                            <m:r>
                              <a:rPr lang="zh-CN" altLang="en-US" sz="2400" b="0" i="1">
                                <a:latin typeface="Cambria Math" panose="02040503050406030204" pitchFamily="18" charset="0"/>
                              </a:rPr>
                              <m:t>𝑛</m:t>
                            </m:r>
                            <m:r>
                              <a:rPr lang="zh-CN" altLang="en-US" sz="2400" b="0">
                                <a:latin typeface="Cambria Math" panose="02040503050406030204" pitchFamily="18" charset="0"/>
                              </a:rPr>
                              <m:t>+</m:t>
                            </m:r>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r>
                              <a:rPr lang="en-US" altLang="zh-CN" sz="2400" b="0" i="1" smtClean="0">
                                <a:latin typeface="Cambria Math" panose="02040503050406030204" pitchFamily="18" charset="0"/>
                              </a:rPr>
                              <m:t>+1</m:t>
                            </m:r>
                          </m:den>
                        </m:f>
                        <m:r>
                          <a:rPr lang="en-US" altLang="zh-CN" sz="2400" b="0">
                            <a:latin typeface="Cambria Math" panose="02040503050406030204" pitchFamily="18" charset="0"/>
                          </a:rPr>
                          <m:t>−</m:t>
                        </m:r>
                        <m:r>
                          <a:rPr lang="en-US" altLang="zh-CN" sz="2400" b="0" i="1">
                            <a:latin typeface="Cambria Math" panose="02040503050406030204" pitchFamily="18" charset="0"/>
                          </a:rPr>
                          <m:t>1</m:t>
                        </m:r>
                      </m:e>
                    </m:d>
                    <m:r>
                      <a:rPr lang="en-US" altLang="zh-CN" sz="2400" b="0" i="1" smtClean="0">
                        <a:latin typeface="Cambria Math" panose="02040503050406030204" pitchFamily="18" charset="0"/>
                      </a:rPr>
                      <m:t>&lt;</m:t>
                    </m:r>
                    <m:r>
                      <a:rPr lang="zh-CN" altLang="en-US" sz="2400" b="0" i="1" smtClean="0">
                        <a:latin typeface="Cambria Math" panose="02040503050406030204" pitchFamily="18" charset="0"/>
                      </a:rPr>
                      <m:t>𝜀</m:t>
                    </m:r>
                  </m:oMath>
                </a14:m>
                <a:r>
                  <a:rPr lang="zh-CN" altLang="en-US" sz="2400" b="0" dirty="0" smtClean="0"/>
                  <a:t>要成立，即</a:t>
                </a:r>
                <a14:m>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r>
                              <a:rPr lang="en-US" altLang="zh-CN" sz="2400" b="0" i="1" smtClean="0">
                                <a:latin typeface="Cambria Math" panose="02040503050406030204" pitchFamily="18" charset="0"/>
                              </a:rPr>
                              <m:t>−1</m:t>
                            </m:r>
                          </m:num>
                          <m:den>
                            <m:r>
                              <a:rPr lang="zh-CN" altLang="en-US" sz="2400" b="0" i="1">
                                <a:latin typeface="Cambria Math" panose="02040503050406030204" pitchFamily="18" charset="0"/>
                              </a:rPr>
                              <m:t>𝑛</m:t>
                            </m:r>
                            <m:r>
                              <a:rPr lang="en-US" altLang="zh-CN" sz="2400" b="0" i="1" smtClean="0">
                                <a:latin typeface="Cambria Math" panose="02040503050406030204" pitchFamily="18" charset="0"/>
                              </a:rPr>
                              <m:t>+1</m:t>
                            </m:r>
                          </m:den>
                        </m:f>
                      </m:e>
                    </m:d>
                    <m:r>
                      <a:rPr lang="en-US" altLang="zh-CN" sz="2400" b="0" i="1" smtClean="0">
                        <a:latin typeface="Cambria Math" panose="02040503050406030204" pitchFamily="18" charset="0"/>
                      </a:rPr>
                      <m:t>                    </m:t>
                    </m:r>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zh-CN" altLang="en-US" sz="2400" b="0" dirty="0" smtClean="0"/>
                  <a:t>，只需要</a:t>
                </a:r>
                <a:endParaRPr lang="zh-CN" altLang="en-US" sz="2400" b="0" dirty="0"/>
              </a:p>
            </p:txBody>
          </p:sp>
        </mc:Choice>
        <mc:Fallback xmlns="">
          <p:sp>
            <p:nvSpPr>
              <p:cNvPr id="8" name="矩形 7"/>
              <p:cNvSpPr>
                <a:spLocks noRot="1" noChangeAspect="1" noMove="1" noResize="1" noEditPoints="1" noAdjustHandles="1" noChangeArrowheads="1" noChangeShapeType="1" noTextEdit="1"/>
              </p:cNvSpPr>
              <p:nvPr/>
            </p:nvSpPr>
            <p:spPr>
              <a:xfrm>
                <a:off x="2219463" y="2263115"/>
                <a:ext cx="8989105" cy="659411"/>
              </a:xfrm>
              <a:prstGeom prst="rect">
                <a:avLst/>
              </a:prstGeom>
              <a:blipFill rotWithShape="0">
                <a:blip r:embed="rId3"/>
                <a:stretch>
                  <a:fillRect b="-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032104" y="2206581"/>
                <a:ext cx="1599925"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ea typeface="Cambria Math" panose="02040503050406030204" pitchFamily="18" charset="0"/>
                        </a:rPr>
                        <m:t>≤</m:t>
                      </m:r>
                      <m:f>
                        <m:fPr>
                          <m:ctrlPr>
                            <a:rPr lang="zh-CN" altLang="en-US" b="0" i="1">
                              <a:solidFill>
                                <a:srgbClr val="C00000"/>
                              </a:solidFill>
                              <a:latin typeface="Cambria Math" panose="02040503050406030204" pitchFamily="18" charset="0"/>
                            </a:rPr>
                          </m:ctrlPr>
                        </m:fPr>
                        <m:num>
                          <m:r>
                            <a:rPr lang="en-US" altLang="zh-CN" b="0" i="1">
                              <a:solidFill>
                                <a:srgbClr val="C00000"/>
                              </a:solidFill>
                              <a:latin typeface="Cambria Math" panose="02040503050406030204" pitchFamily="18" charset="0"/>
                            </a:rPr>
                            <m:t>2</m:t>
                          </m:r>
                        </m:num>
                        <m:den>
                          <m:r>
                            <a:rPr lang="zh-CN" altLang="en-US" b="0" i="1">
                              <a:solidFill>
                                <a:srgbClr val="C00000"/>
                              </a:solidFill>
                              <a:latin typeface="Cambria Math" panose="02040503050406030204" pitchFamily="18" charset="0"/>
                            </a:rPr>
                            <m:t>𝑛</m:t>
                          </m:r>
                          <m:r>
                            <a:rPr lang="en-US" altLang="zh-CN" b="0" i="1">
                              <a:solidFill>
                                <a:srgbClr val="C00000"/>
                              </a:solidFill>
                              <a:latin typeface="Cambria Math" panose="02040503050406030204" pitchFamily="18" charset="0"/>
                            </a:rPr>
                            <m:t>+1</m:t>
                          </m:r>
                        </m:den>
                      </m:f>
                      <m:r>
                        <a:rPr lang="en-US" altLang="zh-CN" b="0" i="1">
                          <a:solidFill>
                            <a:srgbClr val="C00000"/>
                          </a:solidFill>
                          <a:latin typeface="Cambria Math" panose="02040503050406030204" pitchFamily="18" charset="0"/>
                        </a:rPr>
                        <m:t>&lt;</m:t>
                      </m:r>
                      <m:f>
                        <m:fPr>
                          <m:ctrlPr>
                            <a:rPr lang="zh-CN" altLang="en-US" b="0" i="1">
                              <a:solidFill>
                                <a:srgbClr val="C00000"/>
                              </a:solidFill>
                              <a:latin typeface="Cambria Math" panose="02040503050406030204" pitchFamily="18" charset="0"/>
                            </a:rPr>
                          </m:ctrlPr>
                        </m:fPr>
                        <m:num>
                          <m:r>
                            <a:rPr lang="en-US" altLang="zh-CN" b="0" i="1">
                              <a:solidFill>
                                <a:srgbClr val="C00000"/>
                              </a:solidFill>
                              <a:latin typeface="Cambria Math" panose="02040503050406030204" pitchFamily="18" charset="0"/>
                            </a:rPr>
                            <m:t>2</m:t>
                          </m:r>
                        </m:num>
                        <m:den>
                          <m:r>
                            <a:rPr lang="zh-CN" altLang="en-US" b="0" i="1">
                              <a:solidFill>
                                <a:srgbClr val="C00000"/>
                              </a:solidFill>
                              <a:latin typeface="Cambria Math" panose="02040503050406030204" pitchFamily="18" charset="0"/>
                            </a:rPr>
                            <m:t>𝑛</m:t>
                          </m:r>
                        </m:den>
                      </m:f>
                    </m:oMath>
                  </m:oMathPara>
                </a14:m>
                <a:endParaRPr lang="zh-CN" altLang="en-US" sz="1800" dirty="0">
                  <a:solidFill>
                    <a:srgbClr val="C0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7032104" y="2206581"/>
                <a:ext cx="1599925" cy="67569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128448" y="2211711"/>
                <a:ext cx="973793" cy="670568"/>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&gt;</m:t>
                      </m:r>
                      <m:f>
                        <m:fPr>
                          <m:ctrlPr>
                            <a:rPr lang="en-US" altLang="zh-CN" b="0" i="1">
                              <a:solidFill>
                                <a:srgbClr val="C00000"/>
                              </a:solidFill>
                              <a:latin typeface="Cambria Math" panose="02040503050406030204" pitchFamily="18" charset="0"/>
                            </a:rPr>
                          </m:ctrlPr>
                        </m:fPr>
                        <m:num>
                          <m:r>
                            <a:rPr lang="en-US" altLang="zh-CN" b="0" i="1">
                              <a:solidFill>
                                <a:srgbClr val="C00000"/>
                              </a:solidFill>
                              <a:latin typeface="Cambria Math" panose="02040503050406030204" pitchFamily="18" charset="0"/>
                            </a:rPr>
                            <m:t>2</m:t>
                          </m:r>
                        </m:num>
                        <m:den>
                          <m:r>
                            <a:rPr lang="zh-CN" altLang="en-US" b="0" i="1">
                              <a:solidFill>
                                <a:srgbClr val="C00000"/>
                              </a:solidFill>
                              <a:latin typeface="Cambria Math" panose="02040503050406030204" pitchFamily="18" charset="0"/>
                            </a:rPr>
                            <m:t>𝜀</m:t>
                          </m:r>
                        </m:den>
                      </m:f>
                      <m:r>
                        <a:rPr lang="en-US" altLang="zh-CN" b="0" i="1">
                          <a:solidFill>
                            <a:srgbClr val="C00000"/>
                          </a:solidFill>
                          <a:latin typeface="Cambria Math" panose="02040503050406030204" pitchFamily="18" charset="0"/>
                        </a:rPr>
                        <m:t>.</m:t>
                      </m:r>
                    </m:oMath>
                  </m:oMathPara>
                </a14:m>
                <a:endParaRPr lang="zh-CN" altLang="en-US" b="0" dirty="0">
                  <a:solidFill>
                    <a:srgbClr val="C000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0128448" y="2211711"/>
                <a:ext cx="973793" cy="670568"/>
              </a:xfrm>
              <a:prstGeom prst="rect">
                <a:avLst/>
              </a:prstGeom>
              <a:blipFill rotWithShape="0">
                <a:blip r:embed="rId5"/>
                <a:stretch>
                  <a:fillRect/>
                </a:stretch>
              </a:blipFill>
            </p:spPr>
            <p:txBody>
              <a:bodyPr/>
              <a:lstStyle/>
              <a:p>
                <a:r>
                  <a:rPr lang="zh-CN" altLang="en-US">
                    <a:noFill/>
                  </a:rPr>
                  <a:t> </a:t>
                </a:r>
              </a:p>
            </p:txBody>
          </p:sp>
        </mc:Fallback>
      </mc:AlternateContent>
      <p:sp>
        <p:nvSpPr>
          <p:cNvPr id="11" name="云形标注 10"/>
          <p:cNvSpPr/>
          <p:nvPr/>
        </p:nvSpPr>
        <p:spPr bwMode="auto">
          <a:xfrm>
            <a:off x="8824865" y="838519"/>
            <a:ext cx="1663623" cy="1210271"/>
          </a:xfrm>
          <a:prstGeom prst="cloudCallout">
            <a:avLst>
              <a:gd name="adj1" fmla="val -96878"/>
              <a:gd name="adj2" fmla="val 62557"/>
            </a:avLst>
          </a:prstGeom>
          <a:solidFill>
            <a:srgbClr val="92D050"/>
          </a:solidFill>
          <a:ln w="22225"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sz="2400" dirty="0" smtClean="0">
                <a:solidFill>
                  <a:srgbClr val="00009C"/>
                </a:solidFill>
              </a:rPr>
              <a:t>因为</a:t>
            </a:r>
            <a:r>
              <a:rPr lang="en-US" altLang="zh-CN" sz="2400" i="1" dirty="0" smtClean="0">
                <a:solidFill>
                  <a:srgbClr val="00009C"/>
                </a:solidFill>
              </a:rPr>
              <a:t>N</a:t>
            </a:r>
            <a:r>
              <a:rPr lang="zh-CN" altLang="en-US" sz="2400" dirty="0" smtClean="0">
                <a:solidFill>
                  <a:srgbClr val="00009C"/>
                </a:solidFill>
              </a:rPr>
              <a:t>是</a:t>
            </a:r>
            <a:endParaRPr lang="en-US" altLang="zh-CN" sz="2400" dirty="0" smtClean="0">
              <a:solidFill>
                <a:srgbClr val="00009C"/>
              </a:solidFill>
            </a:endParaRPr>
          </a:p>
          <a:p>
            <a:r>
              <a:rPr lang="zh-CN" altLang="en-US" sz="2400" dirty="0" smtClean="0">
                <a:solidFill>
                  <a:srgbClr val="00009C"/>
                </a:solidFill>
              </a:rPr>
              <a:t>不唯一的</a:t>
            </a:r>
            <a:endParaRPr lang="zh-CN" altLang="en-US" sz="2400" dirty="0">
              <a:solidFill>
                <a:srgbClr val="00009C"/>
              </a:solidFill>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2" name="Text Box 28"/>
          <p:cNvSpPr txBox="1">
            <a:spLocks noChangeArrowheads="1"/>
          </p:cNvSpPr>
          <p:nvPr/>
        </p:nvSpPr>
        <p:spPr bwMode="auto">
          <a:xfrm>
            <a:off x="1432997" y="302140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2372796" y="2974843"/>
                <a:ext cx="8331716" cy="2202783"/>
              </a:xfrm>
              <a:prstGeom prst="rect">
                <a:avLst/>
              </a:prstGeom>
              <a:noFill/>
            </p:spPr>
            <p:txBody>
              <a:bodyPr wrap="square" rtlCol="0">
                <a:spAutoFit/>
              </a:bodyPr>
              <a:lstStyle/>
              <a:p>
                <a:pPr algn="l"/>
                <a:r>
                  <a:rPr lang="zh-CN" altLang="en-US" sz="2400" b="0" dirty="0" smtClean="0"/>
                  <a:t>对于任意给定的正数</a:t>
                </a:r>
                <a14:m>
                  <m:oMath xmlns:m="http://schemas.openxmlformats.org/officeDocument/2006/math">
                    <m:r>
                      <a:rPr lang="zh-CN" altLang="en-US" sz="2400" b="0" i="1">
                        <a:latin typeface="Cambria Math" panose="02040503050406030204" pitchFamily="18" charset="0"/>
                      </a:rPr>
                      <m:t>𝜀</m:t>
                    </m:r>
                  </m:oMath>
                </a14:m>
                <a:r>
                  <a:rPr lang="zh-CN" altLang="en-US" sz="2400" b="0" dirty="0" smtClean="0"/>
                  <a:t>，存在</a:t>
                </a:r>
                <a:r>
                  <a:rPr lang="zh-CN" altLang="en-US" sz="2400" b="0" dirty="0" smtClean="0">
                    <a:solidFill>
                      <a:srgbClr val="FF0000"/>
                    </a:solidFill>
                  </a:rPr>
                  <a:t>正整数</a:t>
                </a:r>
                <a14:m>
                  <m:oMath xmlns:m="http://schemas.openxmlformats.org/officeDocument/2006/math">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smtClean="0">
                                <a:latin typeface="Cambria Math" panose="02040503050406030204" pitchFamily="18" charset="0"/>
                              </a:rPr>
                              <m:t>2</m:t>
                            </m:r>
                          </m:num>
                          <m:den>
                            <m:r>
                              <a:rPr lang="zh-CN" altLang="en-US" sz="2400" b="0" i="1">
                                <a:latin typeface="Cambria Math" panose="02040503050406030204" pitchFamily="18" charset="0"/>
                              </a:rPr>
                              <m:t>𝜀</m:t>
                            </m:r>
                          </m:den>
                        </m:f>
                      </m:e>
                    </m:d>
                  </m:oMath>
                </a14:m>
                <a:r>
                  <a:rPr lang="en-US" altLang="zh-CN" sz="2400" b="0" dirty="0" smtClean="0"/>
                  <a:t>+1</a:t>
                </a:r>
                <a:r>
                  <a:rPr lang="zh-CN" altLang="en-US" sz="2400" b="0" dirty="0" smtClean="0"/>
                  <a:t>    ，当</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r>
                                <a:rPr lang="zh-CN" altLang="en-US" sz="2400" b="0" i="1">
                                  <a:latin typeface="Cambria Math" panose="02040503050406030204" pitchFamily="18" charset="0"/>
                                </a:rPr>
                                <m:t>𝑛</m:t>
                              </m:r>
                              <m:r>
                                <a:rPr lang="zh-CN" altLang="en-US" sz="2400" b="0">
                                  <a:latin typeface="Cambria Math" panose="02040503050406030204" pitchFamily="18" charset="0"/>
                                </a:rPr>
                                <m:t>+</m:t>
                              </m:r>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r>
                                <a:rPr lang="en-US" altLang="zh-CN" sz="2400" b="0" i="1" smtClean="0">
                                  <a:latin typeface="Cambria Math" panose="02040503050406030204" pitchFamily="18" charset="0"/>
                                </a:rPr>
                                <m:t>+1</m:t>
                              </m:r>
                            </m:den>
                          </m:f>
                          <m:r>
                            <a:rPr lang="en-US" altLang="zh-CN" sz="2400" b="0">
                              <a:latin typeface="Cambria Math" panose="02040503050406030204" pitchFamily="18" charset="0"/>
                            </a:rPr>
                            <m:t>−</m:t>
                          </m:r>
                          <m:r>
                            <a:rPr lang="en-US" altLang="zh-CN" sz="2400" b="0" i="1">
                              <a:latin typeface="Cambria Math" panose="02040503050406030204" pitchFamily="18" charset="0"/>
                            </a:rPr>
                            <m:t>1</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m:oMathPara>
                </a14:m>
                <a:endParaRPr lang="en-US" altLang="zh-CN" sz="2400" b="0" dirty="0" smtClean="0"/>
              </a:p>
              <a:p>
                <a:pPr algn="l"/>
                <a:r>
                  <a:rPr lang="zh-CN" altLang="en-US" sz="2400" b="0" dirty="0" smtClean="0"/>
                  <a:t>恒成立。</a:t>
                </a:r>
                <a:endParaRPr lang="en-US" altLang="zh-CN" sz="2400" b="0" dirty="0" smtClean="0"/>
              </a:p>
              <a:p>
                <a:pPr algn="l"/>
                <a:r>
                  <a:rPr lang="zh-CN" altLang="en-US" sz="2400" b="0" dirty="0"/>
                  <a:t>得</a:t>
                </a:r>
                <a:r>
                  <a:rPr lang="zh-CN" altLang="en-US" sz="2400" b="0" dirty="0" smtClean="0"/>
                  <a:t>证。</a:t>
                </a:r>
                <a:endParaRPr lang="zh-CN" altLang="en-US" sz="2400" b="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372796" y="2974843"/>
                <a:ext cx="8331716" cy="2202783"/>
              </a:xfrm>
              <a:prstGeom prst="rect">
                <a:avLst/>
              </a:prstGeom>
              <a:blipFill rotWithShape="0">
                <a:blip r:embed="rId6"/>
                <a:stretch>
                  <a:fillRect l="-1097" b="-47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05103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流程图: 可选过程 15"/>
          <p:cNvSpPr/>
          <p:nvPr/>
        </p:nvSpPr>
        <p:spPr bwMode="auto">
          <a:xfrm>
            <a:off x="8824044" y="5177626"/>
            <a:ext cx="3029612" cy="581395"/>
          </a:xfrm>
          <a:prstGeom prst="flowChartAlternateProcess">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圆角矩形 10"/>
          <p:cNvSpPr/>
          <p:nvPr/>
        </p:nvSpPr>
        <p:spPr bwMode="auto">
          <a:xfrm>
            <a:off x="6168008" y="900073"/>
            <a:ext cx="4032448" cy="1361656"/>
          </a:xfrm>
          <a:prstGeom prst="roundRect">
            <a:avLst/>
          </a:prstGeom>
          <a:solidFill>
            <a:schemeClr val="accent4">
              <a:lumMod val="50000"/>
              <a:lumOff val="50000"/>
            </a:schemeClr>
          </a:solidFill>
          <a:ln w="12700" cap="flat" cmpd="sng" algn="ctr">
            <a:solidFill>
              <a:schemeClr val="accent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Text Box 3"/>
          <p:cNvSpPr txBox="1">
            <a:spLocks noChangeArrowheads="1"/>
          </p:cNvSpPr>
          <p:nvPr/>
        </p:nvSpPr>
        <p:spPr bwMode="auto">
          <a:xfrm>
            <a:off x="1020762" y="1587125"/>
            <a:ext cx="185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例</a:t>
            </a:r>
            <a:r>
              <a:rPr lang="en-US" altLang="zh-CN" sz="2400" dirty="0" smtClean="0">
                <a:solidFill>
                  <a:schemeClr val="accent2"/>
                </a:solidFill>
                <a:ea typeface="黑体" pitchFamily="2" charset="-122"/>
              </a:rPr>
              <a:t>3</a:t>
            </a:r>
            <a:r>
              <a:rPr lang="en-US" altLang="zh-CN" sz="2400" dirty="0" smtClean="0">
                <a:ea typeface="黑体" pitchFamily="2" charset="-122"/>
              </a:rPr>
              <a:t>   </a:t>
            </a:r>
            <a:r>
              <a:rPr lang="zh-CN" altLang="en-US" sz="2400" b="0" dirty="0">
                <a:ea typeface="黑体" pitchFamily="2" charset="-122"/>
              </a:rPr>
              <a:t>证明</a:t>
            </a:r>
          </a:p>
        </p:txBody>
      </p:sp>
      <mc:AlternateContent xmlns:mc="http://schemas.openxmlformats.org/markup-compatibility/2006" xmlns:a14="http://schemas.microsoft.com/office/drawing/2010/main">
        <mc:Choice Requires="a14">
          <p:sp>
            <p:nvSpPr>
              <p:cNvPr id="6" name="矩形 5"/>
              <p:cNvSpPr/>
              <p:nvPr/>
            </p:nvSpPr>
            <p:spPr>
              <a:xfrm>
                <a:off x="2501289" y="1423294"/>
                <a:ext cx="2581669" cy="838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sz="2400" i="1" smtClean="0">
                              <a:latin typeface="Cambria Math" panose="02040503050406030204" pitchFamily="18" charset="0"/>
                            </a:rPr>
                          </m:ctrlPr>
                        </m:funcPr>
                        <m:fName>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lim</m:t>
                              </m:r>
                            </m:e>
                            <m:lim>
                              <m:r>
                                <a:rPr lang="zh-CN" altLang="en-US" sz="2400" i="1">
                                  <a:latin typeface="Cambria Math" panose="02040503050406030204" pitchFamily="18" charset="0"/>
                                </a:rPr>
                                <m:t>𝑛</m:t>
                              </m:r>
                              <m:r>
                                <a:rPr lang="zh-CN" altLang="en-US" sz="2400" i="0">
                                  <a:latin typeface="Cambria Math" panose="02040503050406030204" pitchFamily="18" charset="0"/>
                                </a:rPr>
                                <m:t>→∞</m:t>
                              </m:r>
                            </m:lim>
                          </m:limLow>
                        </m:fName>
                        <m:e>
                          <m:f>
                            <m:fPr>
                              <m:ctrlPr>
                                <a:rPr lang="zh-CN" altLang="en-US" sz="2400" b="0" i="1">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+100</m:t>
                              </m:r>
                            </m:num>
                            <m:den>
                              <m:r>
                                <a:rPr lang="en-US" altLang="zh-CN" sz="2400" b="0" i="1" smtClean="0">
                                  <a:latin typeface="Cambria Math" panose="02040503050406030204" pitchFamily="18" charset="0"/>
                                </a:rPr>
                                <m:t>𝑛</m:t>
                              </m:r>
                              <m:d>
                                <m:dPr>
                                  <m:ctrlPr>
                                    <a:rPr lang="en-US" altLang="zh-CN" sz="2400" b="0" i="1" smtClean="0">
                                      <a:latin typeface="Cambria Math" panose="02040503050406030204" pitchFamily="18" charset="0"/>
                                    </a:rPr>
                                  </m:ctrlPr>
                                </m:dPr>
                                <m:e>
                                  <m:r>
                                    <a:rPr lang="zh-CN" altLang="en-US" sz="2400" b="0" i="1">
                                      <a:latin typeface="Cambria Math" panose="02040503050406030204" pitchFamily="18" charset="0"/>
                                    </a:rPr>
                                    <m:t>𝑛</m:t>
                                  </m:r>
                                  <m:r>
                                    <a:rPr lang="en-US" altLang="zh-CN" sz="2400" b="0" i="1">
                                      <a:latin typeface="Cambria Math" panose="02040503050406030204" pitchFamily="18" charset="0"/>
                                    </a:rPr>
                                    <m:t>+1</m:t>
                                  </m:r>
                                </m:e>
                              </m:d>
                            </m:den>
                          </m:f>
                          <m:r>
                            <a:rPr lang="zh-CN" altLang="en-US" sz="2400" b="0" i="0">
                              <a:latin typeface="Cambria Math" panose="02040503050406030204" pitchFamily="18" charset="0"/>
                            </a:rPr>
                            <m:t>=</m:t>
                          </m:r>
                          <m:r>
                            <a:rPr lang="en-US" altLang="zh-CN" sz="2400" b="0" i="0" smtClean="0">
                              <a:latin typeface="Cambria Math" panose="02040503050406030204" pitchFamily="18" charset="0"/>
                            </a:rPr>
                            <m:t>0</m:t>
                          </m:r>
                        </m:e>
                      </m:func>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501289" y="1423294"/>
                <a:ext cx="2581669" cy="838435"/>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Text Box 28"/>
          <p:cNvSpPr txBox="1">
            <a:spLocks noChangeArrowheads="1"/>
          </p:cNvSpPr>
          <p:nvPr/>
        </p:nvSpPr>
        <p:spPr bwMode="auto">
          <a:xfrm>
            <a:off x="1432997" y="2361989"/>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分析</a:t>
            </a:r>
          </a:p>
        </p:txBody>
      </p:sp>
      <mc:AlternateContent xmlns:mc="http://schemas.openxmlformats.org/markup-compatibility/2006" xmlns:a14="http://schemas.microsoft.com/office/drawing/2010/main">
        <mc:Choice Requires="a14">
          <p:sp>
            <p:nvSpPr>
              <p:cNvPr id="8" name="矩形 7"/>
              <p:cNvSpPr/>
              <p:nvPr/>
            </p:nvSpPr>
            <p:spPr>
              <a:xfrm>
                <a:off x="2219463" y="2263115"/>
                <a:ext cx="8989105" cy="689548"/>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latin typeface="Cambria Math" panose="02040503050406030204" pitchFamily="18" charset="0"/>
                          </a:rPr>
                        </m:ctrlPr>
                      </m:dPr>
                      <m:e>
                        <m:f>
                          <m:fPr>
                            <m:ctrlPr>
                              <a:rPr lang="zh-CN" altLang="en-US" sz="2400" b="0" i="1">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+100</m:t>
                            </m:r>
                          </m:num>
                          <m:den>
                            <m:r>
                              <a:rPr lang="en-US" altLang="zh-CN" sz="2400" b="0" i="1">
                                <a:latin typeface="Cambria Math" panose="02040503050406030204" pitchFamily="18" charset="0"/>
                              </a:rPr>
                              <m:t>𝑛</m:t>
                            </m:r>
                            <m:d>
                              <m:dPr>
                                <m:ctrlPr>
                                  <a:rPr lang="en-US" altLang="zh-CN" sz="2400" b="0" i="1">
                                    <a:latin typeface="Cambria Math" panose="02040503050406030204" pitchFamily="18" charset="0"/>
                                  </a:rPr>
                                </m:ctrlPr>
                              </m:dPr>
                              <m:e>
                                <m:r>
                                  <a:rPr lang="zh-CN" altLang="en-US" sz="2400" b="0" i="1">
                                    <a:latin typeface="Cambria Math" panose="02040503050406030204" pitchFamily="18" charset="0"/>
                                  </a:rPr>
                                  <m:t>𝑛</m:t>
                                </m:r>
                                <m:r>
                                  <a:rPr lang="en-US" altLang="zh-CN" sz="2400" b="0" i="1">
                                    <a:latin typeface="Cambria Math" panose="02040503050406030204" pitchFamily="18" charset="0"/>
                                  </a:rPr>
                                  <m:t>+1</m:t>
                                </m:r>
                              </m:e>
                            </m:d>
                          </m:den>
                        </m:f>
                        <m:r>
                          <a:rPr lang="en-US" altLang="zh-CN" sz="2400" b="0">
                            <a:latin typeface="Cambria Math" panose="02040503050406030204" pitchFamily="18" charset="0"/>
                          </a:rPr>
                          <m:t>−</m:t>
                        </m:r>
                        <m:r>
                          <a:rPr lang="en-US" altLang="zh-CN" sz="2400" b="0" i="1" smtClean="0">
                            <a:latin typeface="Cambria Math" panose="02040503050406030204" pitchFamily="18" charset="0"/>
                          </a:rPr>
                          <m:t>0</m:t>
                        </m:r>
                      </m:e>
                    </m:d>
                    <m:r>
                      <a:rPr lang="en-US" altLang="zh-CN" sz="2400" b="0" i="1" smtClean="0">
                        <a:latin typeface="Cambria Math" panose="02040503050406030204" pitchFamily="18" charset="0"/>
                      </a:rPr>
                      <m:t>&lt;</m:t>
                    </m:r>
                    <m:r>
                      <a:rPr lang="zh-CN" altLang="en-US" sz="2400" b="0" i="1" smtClean="0">
                        <a:latin typeface="Cambria Math" panose="02040503050406030204" pitchFamily="18" charset="0"/>
                      </a:rPr>
                      <m:t>𝜀</m:t>
                    </m:r>
                  </m:oMath>
                </a14:m>
                <a:r>
                  <a:rPr lang="zh-CN" altLang="en-US" sz="2400" b="0" dirty="0" smtClean="0"/>
                  <a:t>要成立，即</a:t>
                </a:r>
                <a14:m>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r>
                              <a:rPr lang="en-US" altLang="zh-CN" sz="2400" b="0" i="1">
                                <a:latin typeface="Cambria Math" panose="02040503050406030204" pitchFamily="18" charset="0"/>
                              </a:rPr>
                              <m:t>𝑛</m:t>
                            </m:r>
                            <m:r>
                              <a:rPr lang="en-US" altLang="zh-CN" sz="2400" b="0" i="1">
                                <a:latin typeface="Cambria Math" panose="02040503050406030204" pitchFamily="18" charset="0"/>
                              </a:rPr>
                              <m:t>+100</m:t>
                            </m:r>
                          </m:num>
                          <m:den>
                            <m:r>
                              <a:rPr lang="en-US" altLang="zh-CN" sz="2400" b="0" i="1">
                                <a:latin typeface="Cambria Math" panose="02040503050406030204" pitchFamily="18" charset="0"/>
                              </a:rPr>
                              <m:t>𝑛</m:t>
                            </m:r>
                            <m:d>
                              <m:dPr>
                                <m:ctrlPr>
                                  <a:rPr lang="en-US" altLang="zh-CN" sz="2400" b="0" i="1">
                                    <a:latin typeface="Cambria Math" panose="02040503050406030204" pitchFamily="18" charset="0"/>
                                  </a:rPr>
                                </m:ctrlPr>
                              </m:dPr>
                              <m:e>
                                <m:r>
                                  <a:rPr lang="zh-CN" altLang="en-US" sz="2400" b="0" i="1">
                                    <a:latin typeface="Cambria Math" panose="02040503050406030204" pitchFamily="18" charset="0"/>
                                  </a:rPr>
                                  <m:t>𝑛</m:t>
                                </m:r>
                                <m:r>
                                  <a:rPr lang="en-US" altLang="zh-CN" sz="2400" b="0" i="1">
                                    <a:latin typeface="Cambria Math" panose="02040503050406030204" pitchFamily="18" charset="0"/>
                                  </a:rPr>
                                  <m:t>+1</m:t>
                                </m:r>
                              </m:e>
                            </m:d>
                          </m:den>
                        </m:f>
                      </m:e>
                    </m:d>
                    <m:r>
                      <a:rPr lang="en-US" altLang="zh-CN" sz="2400" b="0" i="1" smtClean="0">
                        <a:latin typeface="Cambria Math" panose="02040503050406030204" pitchFamily="18" charset="0"/>
                      </a:rPr>
                      <m:t>      </m:t>
                    </m:r>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zh-CN" altLang="en-US" sz="2400" b="0" dirty="0" smtClean="0"/>
                  <a:t>，只需要</a:t>
                </a:r>
                <a:endParaRPr lang="zh-CN" altLang="en-US" sz="2400" b="0" dirty="0"/>
              </a:p>
            </p:txBody>
          </p:sp>
        </mc:Choice>
        <mc:Fallback xmlns="">
          <p:sp>
            <p:nvSpPr>
              <p:cNvPr id="8" name="矩形 7"/>
              <p:cNvSpPr>
                <a:spLocks noRot="1" noChangeAspect="1" noMove="1" noResize="1" noEditPoints="1" noAdjustHandles="1" noChangeArrowheads="1" noChangeShapeType="1" noTextEdit="1"/>
              </p:cNvSpPr>
              <p:nvPr/>
            </p:nvSpPr>
            <p:spPr>
              <a:xfrm>
                <a:off x="2219463" y="2263115"/>
                <a:ext cx="8989105" cy="68954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68008" y="900073"/>
                <a:ext cx="3384376" cy="461665"/>
              </a:xfrm>
              <a:prstGeom prst="rect">
                <a:avLst/>
              </a:prstGeom>
              <a:noFill/>
            </p:spPr>
            <p:txBody>
              <a:bodyPr wrap="square" rtlCol="0">
                <a:spAutoFit/>
              </a:bodyPr>
              <a:lstStyle/>
              <a:p>
                <a14:m>
                  <m:oMath xmlns:m="http://schemas.openxmlformats.org/officeDocument/2006/math">
                    <m:r>
                      <a:rPr lang="zh-CN" altLang="en-US" sz="2400" b="0" i="1" smtClean="0">
                        <a:latin typeface="Cambria Math" panose="02040503050406030204" pitchFamily="18" charset="0"/>
                      </a:rPr>
                      <m:t>𝜀</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m:t>
                        </m:r>
                        <m:r>
                          <a:rPr lang="en-US" altLang="zh-CN" sz="2400" b="0" i="1">
                            <a:latin typeface="Cambria Math" panose="02040503050406030204" pitchFamily="18" charset="0"/>
                          </a:rPr>
                          <m:t>1</m:t>
                        </m:r>
                      </m:e>
                    </m:d>
                    <m:r>
                      <a:rPr lang="en-US" altLang="zh-CN" sz="2400" b="0" i="1">
                        <a:latin typeface="Cambria Math" panose="02040503050406030204" pitchFamily="18" charset="0"/>
                      </a:rPr>
                      <m:t>𝑛</m:t>
                    </m:r>
                    <m:r>
                      <a:rPr lang="en-US" altLang="zh-CN" sz="2400" b="0" i="1">
                        <a:latin typeface="Cambria Math" panose="02040503050406030204" pitchFamily="18" charset="0"/>
                      </a:rPr>
                      <m:t>−100</m:t>
                    </m:r>
                  </m:oMath>
                </a14:m>
                <a:r>
                  <a:rPr lang="en-US" altLang="zh-CN" sz="2400" b="0" dirty="0" smtClean="0"/>
                  <a:t>&gt;0</a:t>
                </a:r>
                <a:endParaRPr lang="zh-CN" altLang="en-US" sz="24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6168008" y="900073"/>
                <a:ext cx="3384376" cy="461665"/>
              </a:xfrm>
              <a:prstGeom prst="rect">
                <a:avLst/>
              </a:prstGeom>
              <a:blipFill rotWithShape="0">
                <a:blip r:embed="rId4"/>
                <a:stretch>
                  <a:fillRect t="-10667" r="-1622"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307094" y="1352900"/>
                <a:ext cx="4031756" cy="8930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−1)</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+400</m:t>
                              </m:r>
                              <m:r>
                                <a:rPr lang="zh-CN" altLang="en-US" sz="2400" b="0" i="1" smtClean="0">
                                  <a:latin typeface="Cambria Math" panose="02040503050406030204" pitchFamily="18" charset="0"/>
                                </a:rPr>
                                <m:t>𝜀</m:t>
                              </m:r>
                            </m:e>
                          </m:rad>
                        </m:num>
                        <m:den>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𝜀</m:t>
                          </m:r>
                        </m:den>
                      </m:f>
                    </m:oMath>
                  </m:oMathPara>
                </a14:m>
                <a:endParaRPr lang="zh-CN" altLang="en-US" sz="2400"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6307094" y="1352900"/>
                <a:ext cx="4031756" cy="8930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8769356" y="5199066"/>
                <a:ext cx="3240360" cy="529184"/>
              </a:xfrm>
              <a:prstGeom prst="rect">
                <a:avLst/>
              </a:prstGeom>
              <a:noFill/>
            </p:spPr>
            <p:txBody>
              <a:bodyPr wrap="square" rtlCol="0">
                <a:spAutoFit/>
              </a:bodyPr>
              <a:lstStyle/>
              <a:p>
                <a:pPr algn="l"/>
                <a:r>
                  <a:rPr lang="zh-CN" altLang="en-US" b="0" dirty="0" smtClean="0">
                    <a:solidFill>
                      <a:srgbClr val="0000A3"/>
                    </a:solidFill>
                  </a:rPr>
                  <a:t>如果</a:t>
                </a:r>
                <a14:m>
                  <m:oMath xmlns:m="http://schemas.openxmlformats.org/officeDocument/2006/math">
                    <m:r>
                      <a:rPr lang="en-US" altLang="zh-CN" b="0" i="1">
                        <a:solidFill>
                          <a:srgbClr val="0000A3"/>
                        </a:solidFill>
                        <a:latin typeface="Cambria Math" panose="02040503050406030204" pitchFamily="18" charset="0"/>
                      </a:rPr>
                      <m:t>𝑛</m:t>
                    </m:r>
                    <m:r>
                      <a:rPr lang="en-US" altLang="zh-CN" b="0" i="1" smtClean="0">
                        <a:solidFill>
                          <a:srgbClr val="0000A3"/>
                        </a:solidFill>
                        <a:latin typeface="Cambria Math" panose="02040503050406030204" pitchFamily="18" charset="0"/>
                      </a:rPr>
                      <m:t>&gt;</m:t>
                    </m:r>
                    <m:r>
                      <a:rPr lang="en-US" altLang="zh-CN" b="0" i="1">
                        <a:solidFill>
                          <a:srgbClr val="0000A3"/>
                        </a:solidFill>
                        <a:latin typeface="Cambria Math" panose="02040503050406030204" pitchFamily="18" charset="0"/>
                      </a:rPr>
                      <m:t>100</m:t>
                    </m:r>
                  </m:oMath>
                </a14:m>
                <a:r>
                  <a:rPr lang="en-US" altLang="zh-CN" b="0" dirty="0" smtClean="0">
                    <a:solidFill>
                      <a:srgbClr val="0000A3"/>
                    </a:solidFill>
                  </a:rPr>
                  <a:t>, </a:t>
                </a:r>
                <a:r>
                  <a:rPr lang="zh-CN" altLang="en-US" b="0" dirty="0" smtClean="0">
                    <a:solidFill>
                      <a:srgbClr val="0000A3"/>
                    </a:solidFill>
                  </a:rPr>
                  <a:t>则</a:t>
                </a:r>
                <a14:m>
                  <m:oMath xmlns:m="http://schemas.openxmlformats.org/officeDocument/2006/math">
                    <m:f>
                      <m:fPr>
                        <m:ctrlPr>
                          <a:rPr lang="zh-CN" altLang="en-US" b="0" i="1">
                            <a:solidFill>
                              <a:srgbClr val="0000A3"/>
                            </a:solidFill>
                            <a:latin typeface="Cambria Math" panose="02040503050406030204" pitchFamily="18" charset="0"/>
                          </a:rPr>
                        </m:ctrlPr>
                      </m:fPr>
                      <m:num>
                        <m:r>
                          <a:rPr lang="en-US" altLang="zh-CN" b="0" i="1">
                            <a:solidFill>
                              <a:srgbClr val="0000A3"/>
                            </a:solidFill>
                            <a:latin typeface="Cambria Math" panose="02040503050406030204" pitchFamily="18" charset="0"/>
                          </a:rPr>
                          <m:t>𝑛</m:t>
                        </m:r>
                        <m:r>
                          <a:rPr lang="en-US" altLang="zh-CN" b="0" i="1">
                            <a:solidFill>
                              <a:srgbClr val="0000A3"/>
                            </a:solidFill>
                            <a:latin typeface="Cambria Math" panose="02040503050406030204" pitchFamily="18" charset="0"/>
                          </a:rPr>
                          <m:t>+100</m:t>
                        </m:r>
                      </m:num>
                      <m:den>
                        <m:r>
                          <a:rPr lang="zh-CN" altLang="en-US" b="0" i="1">
                            <a:solidFill>
                              <a:srgbClr val="0000A3"/>
                            </a:solidFill>
                            <a:latin typeface="Cambria Math" panose="02040503050406030204" pitchFamily="18" charset="0"/>
                          </a:rPr>
                          <m:t>𝑛</m:t>
                        </m:r>
                        <m:r>
                          <a:rPr lang="en-US" altLang="zh-CN" b="0" i="1">
                            <a:solidFill>
                              <a:srgbClr val="0000A3"/>
                            </a:solidFill>
                            <a:latin typeface="Cambria Math" panose="02040503050406030204" pitchFamily="18" charset="0"/>
                          </a:rPr>
                          <m:t>+1</m:t>
                        </m:r>
                      </m:den>
                    </m:f>
                    <m:r>
                      <a:rPr lang="en-US" altLang="zh-CN" b="0" i="0" smtClean="0">
                        <a:solidFill>
                          <a:srgbClr val="0000A3"/>
                        </a:solidFill>
                        <a:latin typeface="Cambria Math" panose="02040503050406030204" pitchFamily="18" charset="0"/>
                      </a:rPr>
                      <m:t>&lt;2</m:t>
                    </m:r>
                  </m:oMath>
                </a14:m>
                <a:endParaRPr lang="zh-CN" altLang="en-US" b="0" dirty="0">
                  <a:solidFill>
                    <a:srgbClr val="0000A3"/>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8769356" y="5199066"/>
                <a:ext cx="3240360" cy="529184"/>
              </a:xfrm>
              <a:prstGeom prst="rect">
                <a:avLst/>
              </a:prstGeom>
              <a:blipFill rotWithShape="0">
                <a:blip r:embed="rId6"/>
                <a:stretch>
                  <a:fillRect l="-2072"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714015" y="2229600"/>
                <a:ext cx="664220"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A3"/>
                          </a:solidFill>
                          <a:latin typeface="Cambria Math" panose="02040503050406030204" pitchFamily="18" charset="0"/>
                        </a:rPr>
                        <m:t>&lt;</m:t>
                      </m:r>
                      <m:f>
                        <m:fPr>
                          <m:ctrlPr>
                            <a:rPr lang="en-US" altLang="zh-CN" b="0" i="1" smtClean="0">
                              <a:solidFill>
                                <a:srgbClr val="0000A3"/>
                              </a:solidFill>
                              <a:latin typeface="Cambria Math" panose="02040503050406030204" pitchFamily="18" charset="0"/>
                            </a:rPr>
                          </m:ctrlPr>
                        </m:fPr>
                        <m:num>
                          <m:r>
                            <a:rPr lang="en-US" altLang="zh-CN" b="0" i="1" smtClean="0">
                              <a:solidFill>
                                <a:srgbClr val="0000A3"/>
                              </a:solidFill>
                              <a:latin typeface="Cambria Math" panose="02040503050406030204" pitchFamily="18" charset="0"/>
                            </a:rPr>
                            <m:t>2</m:t>
                          </m:r>
                        </m:num>
                        <m:den>
                          <m:r>
                            <a:rPr lang="en-US" altLang="zh-CN" b="0" i="1" smtClean="0">
                              <a:solidFill>
                                <a:srgbClr val="0000A3"/>
                              </a:solidFill>
                              <a:latin typeface="Cambria Math" panose="02040503050406030204" pitchFamily="18" charset="0"/>
                            </a:rPr>
                            <m:t>𝑛</m:t>
                          </m:r>
                        </m:den>
                      </m:f>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714015" y="2229600"/>
                <a:ext cx="664220" cy="67056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937279" y="2225203"/>
                <a:ext cx="973793" cy="670568"/>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&gt;</m:t>
                      </m:r>
                      <m:f>
                        <m:fPr>
                          <m:ctrlPr>
                            <a:rPr lang="en-US" altLang="zh-CN" b="0" i="1">
                              <a:solidFill>
                                <a:srgbClr val="C00000"/>
                              </a:solidFill>
                              <a:latin typeface="Cambria Math" panose="02040503050406030204" pitchFamily="18" charset="0"/>
                            </a:rPr>
                          </m:ctrlPr>
                        </m:fPr>
                        <m:num>
                          <m:r>
                            <a:rPr lang="en-US" altLang="zh-CN" b="0" i="1">
                              <a:solidFill>
                                <a:srgbClr val="C00000"/>
                              </a:solidFill>
                              <a:latin typeface="Cambria Math" panose="02040503050406030204" pitchFamily="18" charset="0"/>
                            </a:rPr>
                            <m:t>2</m:t>
                          </m:r>
                        </m:num>
                        <m:den>
                          <m:r>
                            <a:rPr lang="zh-CN" altLang="en-US" b="0" i="1">
                              <a:solidFill>
                                <a:srgbClr val="C00000"/>
                              </a:solidFill>
                              <a:latin typeface="Cambria Math" panose="02040503050406030204" pitchFamily="18" charset="0"/>
                            </a:rPr>
                            <m:t>𝜀</m:t>
                          </m:r>
                        </m:den>
                      </m:f>
                      <m:r>
                        <a:rPr lang="en-US" altLang="zh-CN" b="0" i="1">
                          <a:solidFill>
                            <a:srgbClr val="C00000"/>
                          </a:solidFill>
                          <a:latin typeface="Cambria Math" panose="02040503050406030204" pitchFamily="18" charset="0"/>
                        </a:rPr>
                        <m:t>.</m:t>
                      </m:r>
                    </m:oMath>
                  </m:oMathPara>
                </a14:m>
                <a:endParaRPr lang="zh-CN" altLang="en-US" b="0" dirty="0">
                  <a:solidFill>
                    <a:srgbClr val="C0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8937279" y="2225203"/>
                <a:ext cx="973793" cy="670568"/>
              </a:xfrm>
              <a:prstGeom prst="rect">
                <a:avLst/>
              </a:prstGeom>
              <a:blipFill rotWithShape="0">
                <a:blip r:embed="rId8"/>
                <a:stretch>
                  <a:fillRect/>
                </a:stretch>
              </a:blipFill>
            </p:spPr>
            <p:txBody>
              <a:bodyPr/>
              <a:lstStyle/>
              <a:p>
                <a:r>
                  <a:rPr lang="zh-CN" altLang="en-US">
                    <a:noFill/>
                  </a:rPr>
                  <a:t> </a:t>
                </a:r>
              </a:p>
            </p:txBody>
          </p:sp>
        </mc:Fallback>
      </mc:AlternateContent>
      <p:sp>
        <p:nvSpPr>
          <p:cNvPr id="17" name="Text Box 28"/>
          <p:cNvSpPr txBox="1">
            <a:spLocks noChangeArrowheads="1"/>
          </p:cNvSpPr>
          <p:nvPr/>
        </p:nvSpPr>
        <p:spPr bwMode="auto">
          <a:xfrm>
            <a:off x="1432997" y="302140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8" name="文本框 17"/>
              <p:cNvSpPr txBox="1"/>
              <p:nvPr/>
            </p:nvSpPr>
            <p:spPr>
              <a:xfrm>
                <a:off x="2372796" y="2974843"/>
                <a:ext cx="8331716" cy="1946430"/>
              </a:xfrm>
              <a:prstGeom prst="rect">
                <a:avLst/>
              </a:prstGeom>
              <a:noFill/>
            </p:spPr>
            <p:txBody>
              <a:bodyPr wrap="square" rtlCol="0">
                <a:spAutoFit/>
              </a:bodyPr>
              <a:lstStyle/>
              <a:p>
                <a:pPr algn="l"/>
                <a:r>
                  <a:rPr lang="zh-CN" altLang="en-US" sz="2400" b="0" dirty="0" smtClean="0"/>
                  <a:t>对于任意给定的正数</a:t>
                </a:r>
                <a14:m>
                  <m:oMath xmlns:m="http://schemas.openxmlformats.org/officeDocument/2006/math">
                    <m:r>
                      <a:rPr lang="zh-CN" altLang="en-US" sz="2400" b="0" i="1">
                        <a:latin typeface="Cambria Math" panose="02040503050406030204" pitchFamily="18" charset="0"/>
                      </a:rPr>
                      <m:t>𝜀</m:t>
                    </m:r>
                  </m:oMath>
                </a14:m>
                <a:r>
                  <a:rPr lang="zh-CN" altLang="en-US" sz="2400" b="0" dirty="0" smtClean="0"/>
                  <a:t>，存在</a:t>
                </a:r>
                <a:r>
                  <a:rPr lang="zh-CN" altLang="en-US" sz="2400" b="0" dirty="0" smtClean="0">
                    <a:solidFill>
                      <a:srgbClr val="FF0000"/>
                    </a:solidFill>
                  </a:rPr>
                  <a:t>正整数</a:t>
                </a:r>
                <a14:m>
                  <m:oMath xmlns:m="http://schemas.openxmlformats.org/officeDocument/2006/math">
                    <m:r>
                      <a:rPr lang="en-US" altLang="zh-CN" sz="2400" b="0" i="1" smtClean="0">
                        <a:latin typeface="Cambria Math" panose="02040503050406030204" pitchFamily="18" charset="0"/>
                      </a:rPr>
                      <m:t>                    </m:t>
                    </m:r>
                  </m:oMath>
                </a14:m>
                <a:r>
                  <a:rPr lang="zh-CN" altLang="en-US" sz="2400" b="0" dirty="0" smtClean="0"/>
                  <a:t>，当</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r>
                                <a:rPr lang="en-US" altLang="zh-CN" sz="2400" b="0" i="1">
                                  <a:latin typeface="Cambria Math" panose="02040503050406030204" pitchFamily="18" charset="0"/>
                                </a:rPr>
                                <m:t>𝑛</m:t>
                              </m:r>
                              <m:r>
                                <a:rPr lang="en-US" altLang="zh-CN" sz="2400" b="0" i="1">
                                  <a:latin typeface="Cambria Math" panose="02040503050406030204" pitchFamily="18" charset="0"/>
                                </a:rPr>
                                <m:t>+100</m:t>
                              </m:r>
                            </m:num>
                            <m:den>
                              <m:r>
                                <a:rPr lang="en-US" altLang="zh-CN" sz="2400" b="0" i="1">
                                  <a:latin typeface="Cambria Math" panose="02040503050406030204" pitchFamily="18" charset="0"/>
                                </a:rPr>
                                <m:t>𝑛</m:t>
                              </m:r>
                              <m:d>
                                <m:dPr>
                                  <m:ctrlPr>
                                    <a:rPr lang="en-US" altLang="zh-CN" sz="2400" b="0" i="1">
                                      <a:latin typeface="Cambria Math" panose="02040503050406030204" pitchFamily="18" charset="0"/>
                                    </a:rPr>
                                  </m:ctrlPr>
                                </m:dPr>
                                <m:e>
                                  <m:r>
                                    <a:rPr lang="zh-CN" altLang="en-US" sz="2400" b="0" i="1">
                                      <a:latin typeface="Cambria Math" panose="02040503050406030204" pitchFamily="18" charset="0"/>
                                    </a:rPr>
                                    <m:t>𝑛</m:t>
                                  </m:r>
                                  <m:r>
                                    <a:rPr lang="en-US" altLang="zh-CN" sz="2400" b="0" i="1">
                                      <a:latin typeface="Cambria Math" panose="02040503050406030204" pitchFamily="18" charset="0"/>
                                    </a:rPr>
                                    <m:t>+1</m:t>
                                  </m:r>
                                </m:e>
                              </m:d>
                            </m:den>
                          </m:f>
                          <m:r>
                            <a:rPr lang="en-US" altLang="zh-CN" sz="2400" b="0">
                              <a:latin typeface="Cambria Math" panose="02040503050406030204" pitchFamily="18" charset="0"/>
                            </a:rPr>
                            <m:t>−</m:t>
                          </m:r>
                          <m:r>
                            <a:rPr lang="en-US" altLang="zh-CN" sz="2400" b="0" i="1" smtClean="0">
                              <a:latin typeface="Cambria Math" panose="02040503050406030204" pitchFamily="18" charset="0"/>
                            </a:rPr>
                            <m:t>0</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m:oMathPara>
                </a14:m>
                <a:endParaRPr lang="en-US" altLang="zh-CN" sz="2400" b="0" dirty="0" smtClean="0"/>
              </a:p>
              <a:p>
                <a:pPr algn="l"/>
                <a:r>
                  <a:rPr lang="zh-CN" altLang="en-US" sz="2400" b="0" dirty="0" smtClean="0"/>
                  <a:t>恒成立。</a:t>
                </a:r>
                <a:endParaRPr lang="en-US" altLang="zh-CN" sz="2400" b="0" dirty="0" smtClean="0"/>
              </a:p>
              <a:p>
                <a:pPr algn="l"/>
                <a:r>
                  <a:rPr lang="zh-CN" altLang="en-US" sz="2400" b="0" dirty="0"/>
                  <a:t>得</a:t>
                </a:r>
                <a:r>
                  <a:rPr lang="zh-CN" altLang="en-US" sz="2400" b="0" dirty="0" smtClean="0"/>
                  <a:t>证。</a:t>
                </a:r>
                <a:endParaRPr lang="zh-CN" altLang="en-US" sz="2400" b="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372796" y="2974843"/>
                <a:ext cx="8331716" cy="1946430"/>
              </a:xfrm>
              <a:prstGeom prst="rect">
                <a:avLst/>
              </a:prstGeom>
              <a:blipFill rotWithShape="0">
                <a:blip r:embed="rId9"/>
                <a:stretch>
                  <a:fillRect l="-1097" t="-3448" b="-5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7135756" y="2895771"/>
                <a:ext cx="1576971" cy="642355"/>
              </a:xfrm>
              <a:prstGeom prst="rect">
                <a:avLst/>
              </a:prstGeom>
            </p:spPr>
            <p:txBody>
              <a:bodyPr wrap="none">
                <a:spAutoFit/>
              </a:bodyPr>
              <a:lstStyle/>
              <a:p>
                <a14:m>
                  <m:oMath xmlns:m="http://schemas.openxmlformats.org/officeDocument/2006/math">
                    <m:r>
                      <a:rPr lang="en-US" altLang="zh-CN" sz="2400" b="0" i="1">
                        <a:latin typeface="Cambria Math" panose="02040503050406030204" pitchFamily="18" charset="0"/>
                      </a:rPr>
                      <m:t>𝑁</m:t>
                    </m:r>
                    <m:r>
                      <a:rPr lang="en-US" altLang="zh-CN" sz="2400" b="0" i="1">
                        <a:latin typeface="Cambria Math" panose="02040503050406030204" pitchFamily="18" charset="0"/>
                      </a:rPr>
                      <m:t>=</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2</m:t>
                            </m:r>
                          </m:num>
                          <m:den>
                            <m:r>
                              <a:rPr lang="zh-CN" altLang="en-US" sz="2400" b="0" i="1">
                                <a:latin typeface="Cambria Math" panose="02040503050406030204" pitchFamily="18" charset="0"/>
                              </a:rPr>
                              <m:t>𝜀</m:t>
                            </m:r>
                          </m:den>
                        </m:f>
                      </m:e>
                    </m:d>
                  </m:oMath>
                </a14:m>
                <a:r>
                  <a:rPr lang="en-US" altLang="zh-CN" sz="2400" b="0" dirty="0"/>
                  <a:t>+1</a:t>
                </a:r>
                <a:r>
                  <a:rPr lang="zh-CN" altLang="en-US" sz="2400" b="0" dirty="0"/>
                  <a:t> </a:t>
                </a:r>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7135756" y="2895771"/>
                <a:ext cx="1576971" cy="642355"/>
              </a:xfrm>
              <a:prstGeom prst="rect">
                <a:avLst/>
              </a:prstGeom>
              <a:blipFill rotWithShape="0">
                <a:blip r:embed="rId10"/>
                <a:stretch>
                  <a:fillRect r="-775" b="-76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8340482" y="3696439"/>
                <a:ext cx="3141180" cy="796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𝑁</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𝑚𝑎𝑥</m:t>
                      </m:r>
                      <m:d>
                        <m:dPr>
                          <m:begChr m:val="{"/>
                          <m:endChr m:val="}"/>
                          <m:ctrlPr>
                            <a:rPr lang="en-US" altLang="zh-CN" sz="2400" b="0" i="1" smtClean="0">
                              <a:solidFill>
                                <a:srgbClr val="FF0000"/>
                              </a:solidFill>
                              <a:latin typeface="Cambria Math" panose="02040503050406030204" pitchFamily="18" charset="0"/>
                            </a:rPr>
                          </m:ctrlPr>
                        </m:dPr>
                        <m:e>
                          <m:d>
                            <m:dPr>
                              <m:begChr m:val="["/>
                              <m:endChr m:val="]"/>
                              <m:ctrlPr>
                                <a:rPr lang="en-US" altLang="zh-CN" sz="2400" b="0" i="1">
                                  <a:solidFill>
                                    <a:srgbClr val="FF0000"/>
                                  </a:solidFill>
                                  <a:latin typeface="Cambria Math" panose="02040503050406030204" pitchFamily="18" charset="0"/>
                                </a:rPr>
                              </m:ctrlPr>
                            </m:dPr>
                            <m:e>
                              <m:f>
                                <m:fPr>
                                  <m:ctrlPr>
                                    <a:rPr lang="en-US" altLang="zh-CN" sz="2400" b="0" i="1">
                                      <a:solidFill>
                                        <a:srgbClr val="FF0000"/>
                                      </a:solidFill>
                                      <a:latin typeface="Cambria Math" panose="02040503050406030204" pitchFamily="18" charset="0"/>
                                    </a:rPr>
                                  </m:ctrlPr>
                                </m:fPr>
                                <m:num>
                                  <m:r>
                                    <a:rPr lang="en-US" altLang="zh-CN" sz="2400" b="0" i="1">
                                      <a:solidFill>
                                        <a:srgbClr val="FF0000"/>
                                      </a:solidFill>
                                      <a:latin typeface="Cambria Math" panose="02040503050406030204" pitchFamily="18" charset="0"/>
                                    </a:rPr>
                                    <m:t>2</m:t>
                                  </m:r>
                                </m:num>
                                <m:den>
                                  <m:r>
                                    <a:rPr lang="zh-CN" altLang="en-US" sz="2400" b="0" i="1">
                                      <a:solidFill>
                                        <a:srgbClr val="FF0000"/>
                                      </a:solidFill>
                                      <a:latin typeface="Cambria Math" panose="02040503050406030204" pitchFamily="18" charset="0"/>
                                    </a:rPr>
                                    <m:t>𝜀</m:t>
                                  </m:r>
                                </m:den>
                              </m:f>
                            </m:e>
                          </m:d>
                          <m:r>
                            <m:rPr>
                              <m:nor/>
                            </m:rPr>
                            <a:rPr lang="en-US" altLang="zh-CN" sz="2400" b="0" dirty="0">
                              <a:solidFill>
                                <a:srgbClr val="FF0000"/>
                              </a:solidFill>
                            </a:rPr>
                            <m:t>+1</m:t>
                          </m:r>
                          <m:r>
                            <a:rPr lang="en-US" altLang="zh-CN" sz="2400" b="0" i="1" dirty="0" smtClean="0">
                              <a:solidFill>
                                <a:srgbClr val="FF0000"/>
                              </a:solidFill>
                              <a:latin typeface="Cambria Math" panose="02040503050406030204" pitchFamily="18" charset="0"/>
                            </a:rPr>
                            <m:t>,100</m:t>
                          </m:r>
                        </m:e>
                      </m:d>
                    </m:oMath>
                  </m:oMathPara>
                </a14:m>
                <a:endParaRPr lang="zh-CN" altLang="en-US" sz="24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8340482" y="3696439"/>
                <a:ext cx="3141180" cy="796757"/>
              </a:xfrm>
              <a:prstGeom prst="rect">
                <a:avLst/>
              </a:prstGeom>
              <a:blipFill rotWithShape="0">
                <a:blip r:embed="rId11"/>
                <a:stretch>
                  <a:fillRect/>
                </a:stretch>
              </a:blipFill>
            </p:spPr>
            <p:txBody>
              <a:bodyPr/>
              <a:lstStyle/>
              <a:p>
                <a:r>
                  <a:rPr lang="zh-CN" altLang="en-US">
                    <a:noFill/>
                  </a:rPr>
                  <a:t> </a:t>
                </a:r>
              </a:p>
            </p:txBody>
          </p:sp>
        </mc:Fallback>
      </mc:AlternateContent>
      <p:cxnSp>
        <p:nvCxnSpPr>
          <p:cNvPr id="22" name="直接箭头连接符 21"/>
          <p:cNvCxnSpPr/>
          <p:nvPr/>
        </p:nvCxnSpPr>
        <p:spPr bwMode="auto">
          <a:xfrm flipH="1" flipV="1">
            <a:off x="8340482" y="3483065"/>
            <a:ext cx="1083693" cy="464993"/>
          </a:xfrm>
          <a:prstGeom prst="straightConnector1">
            <a:avLst/>
          </a:prstGeom>
          <a:solidFill>
            <a:schemeClr val="accent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矩形 1"/>
              <p:cNvSpPr/>
              <p:nvPr/>
            </p:nvSpPr>
            <p:spPr>
              <a:xfrm>
                <a:off x="1020762" y="5759021"/>
                <a:ext cx="7358498" cy="461665"/>
              </a:xfrm>
              <a:prstGeom prst="rect">
                <a:avLst/>
              </a:prstGeom>
            </p:spPr>
            <p:txBody>
              <a:bodyPr wrap="square">
                <a:spAutoFit/>
              </a:bodyPr>
              <a:lstStyle/>
              <a:p>
                <a:r>
                  <a:rPr lang="zh-CN" altLang="en-US" sz="2400" dirty="0" smtClean="0">
                    <a:solidFill>
                      <a:srgbClr val="FF0000"/>
                    </a:solidFill>
                    <a:ea typeface="楷体_GB2312" pitchFamily="49" charset="-122"/>
                  </a:rPr>
                  <a:t>可以限制</a:t>
                </a:r>
                <a14:m>
                  <m:oMath xmlns:m="http://schemas.openxmlformats.org/officeDocument/2006/math">
                    <m:r>
                      <a:rPr lang="en-US" altLang="zh-CN" sz="2400" b="0" i="1">
                        <a:solidFill>
                          <a:srgbClr val="FF0000"/>
                        </a:solidFill>
                        <a:latin typeface="Cambria Math" panose="02040503050406030204" pitchFamily="18" charset="0"/>
                      </a:rPr>
                      <m:t>𝑛</m:t>
                    </m:r>
                  </m:oMath>
                </a14:m>
                <a:r>
                  <a:rPr lang="zh-CN" altLang="en-US" sz="2400" dirty="0" smtClean="0">
                    <a:solidFill>
                      <a:srgbClr val="FF0000"/>
                    </a:solidFill>
                  </a:rPr>
                  <a:t>，</a:t>
                </a:r>
                <a14:m>
                  <m:oMath xmlns:m="http://schemas.openxmlformats.org/officeDocument/2006/math">
                    <m:r>
                      <a:rPr lang="en-US" altLang="zh-CN" sz="2400" b="0" i="1">
                        <a:solidFill>
                          <a:srgbClr val="FF0000"/>
                        </a:solidFill>
                        <a:latin typeface="Cambria Math" panose="02040503050406030204" pitchFamily="18" charset="0"/>
                      </a:rPr>
                      <m:t>𝑛</m:t>
                    </m:r>
                    <m:r>
                      <a:rPr lang="en-US" altLang="zh-CN" sz="2400" b="0" i="1">
                        <a:solidFill>
                          <a:srgbClr val="FF0000"/>
                        </a:solidFill>
                        <a:latin typeface="Cambria Math" panose="02040503050406030204" pitchFamily="18" charset="0"/>
                        <a:ea typeface="Cambria Math" panose="02040503050406030204" pitchFamily="18" charset="0"/>
                      </a:rPr>
                      <m:t>≤100</m:t>
                    </m:r>
                  </m:oMath>
                </a14:m>
                <a:r>
                  <a:rPr lang="zh-CN" altLang="en-US" sz="2400" dirty="0" smtClean="0">
                    <a:solidFill>
                      <a:srgbClr val="FF0000"/>
                    </a:solidFill>
                  </a:rPr>
                  <a:t>对于数列极限没有任何作用！</a:t>
                </a:r>
                <a:endParaRPr lang="zh-CN" altLang="en-US" sz="24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020762" y="5759021"/>
                <a:ext cx="7358498" cy="461665"/>
              </a:xfrm>
              <a:prstGeom prst="rect">
                <a:avLst/>
              </a:prstGeom>
              <a:blipFill>
                <a:blip r:embed="rId12"/>
                <a:stretch>
                  <a:fillRect t="-14667"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23709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2"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subTnLst>
                                    <p:animClr clrSpc="rgb" dir="cw">
                                      <p:cBhvr override="childStyle">
                                        <p:cTn dur="1" fill="hold" display="0" masterRel="nextClick" afterEffect="1"/>
                                        <p:tgtEl>
                                          <p:spTgt spid="19"/>
                                        </p:tgtEl>
                                        <p:attrNameLst>
                                          <p:attrName>ppt_c</p:attrName>
                                        </p:attrNameLst>
                                      </p:cBhvr>
                                      <p:to>
                                        <a:schemeClr val="folHlink"/>
                                      </p:to>
                                    </p:animClr>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par>
                          <p:cTn id="57" fill="hold">
                            <p:stCondLst>
                              <p:cond delay="0"/>
                            </p:stCondLst>
                            <p:childTnLst>
                              <p:par>
                                <p:cTn id="58" presetID="17" presetClass="entr" presetSubtype="4"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2000" fill="hold"/>
                                        <p:tgtEl>
                                          <p:spTgt spid="22"/>
                                        </p:tgtEl>
                                        <p:attrNameLst>
                                          <p:attrName>ppt_x</p:attrName>
                                        </p:attrNameLst>
                                      </p:cBhvr>
                                      <p:tavLst>
                                        <p:tav tm="0">
                                          <p:val>
                                            <p:strVal val="#ppt_x"/>
                                          </p:val>
                                        </p:tav>
                                        <p:tav tm="100000">
                                          <p:val>
                                            <p:strVal val="#ppt_x"/>
                                          </p:val>
                                        </p:tav>
                                      </p:tavLst>
                                    </p:anim>
                                    <p:anim calcmode="lin" valueType="num">
                                      <p:cBhvr>
                                        <p:cTn id="61" dur="2000" fill="hold"/>
                                        <p:tgtEl>
                                          <p:spTgt spid="22"/>
                                        </p:tgtEl>
                                        <p:attrNameLst>
                                          <p:attrName>ppt_y</p:attrName>
                                        </p:attrNameLst>
                                      </p:cBhvr>
                                      <p:tavLst>
                                        <p:tav tm="0">
                                          <p:val>
                                            <p:strVal val="#ppt_y+#ppt_h/2"/>
                                          </p:val>
                                        </p:tav>
                                        <p:tav tm="100000">
                                          <p:val>
                                            <p:strVal val="#ppt_y"/>
                                          </p:val>
                                        </p:tav>
                                      </p:tavLst>
                                    </p:anim>
                                    <p:anim calcmode="lin" valueType="num">
                                      <p:cBhvr>
                                        <p:cTn id="62" dur="2000" fill="hold"/>
                                        <p:tgtEl>
                                          <p:spTgt spid="22"/>
                                        </p:tgtEl>
                                        <p:attrNameLst>
                                          <p:attrName>ppt_w</p:attrName>
                                        </p:attrNameLst>
                                      </p:cBhvr>
                                      <p:tavLst>
                                        <p:tav tm="0">
                                          <p:val>
                                            <p:strVal val="#ppt_w"/>
                                          </p:val>
                                        </p:tav>
                                        <p:tav tm="100000">
                                          <p:val>
                                            <p:strVal val="#ppt_w"/>
                                          </p:val>
                                        </p:tav>
                                      </p:tavLst>
                                    </p:anim>
                                    <p:anim calcmode="lin" valueType="num">
                                      <p:cBhvr>
                                        <p:cTn id="63" dur="20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 calcmode="lin" valueType="num">
                                      <p:cBhvr additive="base">
                                        <p:cTn id="68" dur="500" fill="hold"/>
                                        <p:tgtEl>
                                          <p:spTgt spid="2"/>
                                        </p:tgtEl>
                                        <p:attrNameLst>
                                          <p:attrName>ppt_x</p:attrName>
                                        </p:attrNameLst>
                                      </p:cBhvr>
                                      <p:tavLst>
                                        <p:tav tm="0">
                                          <p:val>
                                            <p:strVal val="#ppt_x"/>
                                          </p:val>
                                        </p:tav>
                                        <p:tav tm="100000">
                                          <p:val>
                                            <p:strVal val="#ppt_x"/>
                                          </p:val>
                                        </p:tav>
                                      </p:tavLst>
                                    </p:anim>
                                    <p:anim calcmode="lin" valueType="num">
                                      <p:cBhvr additive="base">
                                        <p:cTn id="6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7" grpId="0"/>
      <p:bldP spid="8" grpId="0"/>
      <p:bldP spid="9" grpId="0"/>
      <p:bldP spid="10" grpId="0"/>
      <p:bldP spid="12" grpId="0"/>
      <p:bldP spid="13" grpId="0"/>
      <p:bldP spid="14" grpId="0"/>
      <p:bldP spid="17" grpId="0"/>
      <p:bldP spid="18" grpId="0"/>
      <p:bldP spid="19" grpId="0"/>
      <p:bldP spid="20"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流程图: 可选过程 15"/>
          <p:cNvSpPr/>
          <p:nvPr/>
        </p:nvSpPr>
        <p:spPr bwMode="auto">
          <a:xfrm>
            <a:off x="8220276" y="5177626"/>
            <a:ext cx="3633380" cy="699646"/>
          </a:xfrm>
          <a:prstGeom prst="flowChartAlternateProcess">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圆角矩形 10"/>
          <p:cNvSpPr/>
          <p:nvPr/>
        </p:nvSpPr>
        <p:spPr bwMode="auto">
          <a:xfrm>
            <a:off x="6192734" y="822940"/>
            <a:ext cx="4511777" cy="1361656"/>
          </a:xfrm>
          <a:prstGeom prst="roundRect">
            <a:avLst/>
          </a:prstGeom>
          <a:solidFill>
            <a:schemeClr val="tx2">
              <a:lumMod val="40000"/>
              <a:lumOff val="60000"/>
            </a:schemeClr>
          </a:solidFill>
          <a:ln w="12700" cap="flat" cmpd="sng" algn="ctr">
            <a:solidFill>
              <a:schemeClr val="accent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Text Box 3"/>
          <p:cNvSpPr txBox="1">
            <a:spLocks noChangeArrowheads="1"/>
          </p:cNvSpPr>
          <p:nvPr/>
        </p:nvSpPr>
        <p:spPr bwMode="auto">
          <a:xfrm>
            <a:off x="1020762" y="1587125"/>
            <a:ext cx="185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例</a:t>
            </a:r>
            <a:r>
              <a:rPr lang="en-US" altLang="zh-CN" sz="2400" dirty="0" smtClean="0">
                <a:solidFill>
                  <a:schemeClr val="accent2"/>
                </a:solidFill>
                <a:ea typeface="黑体" pitchFamily="2" charset="-122"/>
              </a:rPr>
              <a:t>4</a:t>
            </a:r>
            <a:endParaRPr lang="zh-CN" altLang="en-US" sz="2400" b="0" dirty="0">
              <a:ea typeface="黑体" pitchFamily="2" charset="-122"/>
            </a:endParaRPr>
          </a:p>
        </p:txBody>
      </p:sp>
      <mc:AlternateContent xmlns:mc="http://schemas.openxmlformats.org/markup-compatibility/2006" xmlns:a14="http://schemas.microsoft.com/office/drawing/2010/main">
        <mc:Choice Requires="a14">
          <p:sp>
            <p:nvSpPr>
              <p:cNvPr id="6" name="矩形 5"/>
              <p:cNvSpPr/>
              <p:nvPr/>
            </p:nvSpPr>
            <p:spPr>
              <a:xfrm>
                <a:off x="1557474" y="1602385"/>
                <a:ext cx="4128310" cy="58221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zh-CN" altLang="en-US" sz="2400" b="0" i="1" smtClean="0">
                              <a:latin typeface="Cambria Math" panose="02040503050406030204" pitchFamily="18" charset="0"/>
                            </a:rPr>
                          </m:ctrlPr>
                        </m:funcPr>
                        <m:fName>
                          <m:r>
                            <a:rPr lang="zh-CN" altLang="en-US" sz="2400" b="0" i="1">
                              <a:latin typeface="Cambria Math" panose="02040503050406030204" pitchFamily="18" charset="0"/>
                            </a:rPr>
                            <m:t>设</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e>
                          </m:d>
                          <m:r>
                            <a:rPr lang="en-US" altLang="zh-CN" sz="2400" b="0" i="0" smtClean="0">
                              <a:latin typeface="Cambria Math" panose="02040503050406030204" pitchFamily="18" charset="0"/>
                            </a:rPr>
                            <m:t>&lt;1,</m:t>
                          </m:r>
                          <m:r>
                            <m:rPr>
                              <m:nor/>
                            </m:rPr>
                            <a:rPr lang="zh-CN" altLang="en-US" sz="2400" b="0" dirty="0">
                              <a:ea typeface="黑体" pitchFamily="2" charset="-122"/>
                            </a:rPr>
                            <m:t>证明</m:t>
                          </m:r>
                          <m:r>
                            <m:rPr>
                              <m:nor/>
                            </m:rPr>
                            <a:rPr lang="zh-CN" altLang="en-US" sz="2400" b="0" dirty="0">
                              <a:ea typeface="黑体" pitchFamily="2" charset="-122"/>
                            </a:rPr>
                            <m:t> </m:t>
                          </m:r>
                          <m:limLow>
                            <m:limLowPr>
                              <m:ctrlPr>
                                <a:rPr lang="zh-CN" altLang="en-US" sz="2400" b="0" i="1">
                                  <a:latin typeface="Cambria Math" panose="02040503050406030204" pitchFamily="18" charset="0"/>
                                </a:rPr>
                              </m:ctrlPr>
                            </m:limLowPr>
                            <m:e>
                              <m:r>
                                <a:rPr lang="zh-CN" altLang="en-US" sz="2400" b="0" i="1">
                                  <a:latin typeface="Cambria Math" panose="02040503050406030204" pitchFamily="18" charset="0"/>
                                </a:rPr>
                                <m:t>𝑙𝑖𝑚</m:t>
                              </m:r>
                            </m:e>
                            <m:lim>
                              <m:r>
                                <a:rPr lang="zh-CN" altLang="en-US" sz="2400" b="0" i="1">
                                  <a:latin typeface="Cambria Math" panose="02040503050406030204" pitchFamily="18" charset="0"/>
                                </a:rPr>
                                <m:t>𝑛</m:t>
                              </m:r>
                              <m:r>
                                <a:rPr lang="zh-CN" altLang="en-US" sz="2400" b="0" i="0">
                                  <a:latin typeface="Cambria Math" panose="02040503050406030204" pitchFamily="18" charset="0"/>
                                </a:rPr>
                                <m:t>→∞</m:t>
                              </m:r>
                            </m:lim>
                          </m:limLow>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𝑞</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sSup>
                        </m:fName>
                        <m:e>
                          <m:r>
                            <a:rPr lang="zh-CN" altLang="en-US" sz="2400" b="0" i="0">
                              <a:latin typeface="Cambria Math" panose="02040503050406030204" pitchFamily="18" charset="0"/>
                            </a:rPr>
                            <m:t>=</m:t>
                          </m:r>
                          <m:r>
                            <a:rPr lang="en-US" altLang="zh-CN" sz="2400" b="0" i="0" smtClean="0">
                              <a:latin typeface="Cambria Math" panose="02040503050406030204" pitchFamily="18" charset="0"/>
                            </a:rPr>
                            <m:t>0</m:t>
                          </m:r>
                        </m:e>
                      </m:func>
                      <m:r>
                        <a:rPr lang="en-US" altLang="zh-CN" sz="2400" b="0" i="1" smtClean="0">
                          <a:latin typeface="Cambria Math" panose="02040503050406030204" pitchFamily="18" charset="0"/>
                        </a:rPr>
                        <m:t> </m:t>
                      </m:r>
                    </m:oMath>
                  </m:oMathPara>
                </a14:m>
                <a:endParaRPr lang="zh-CN" altLang="en-US" sz="2400" b="0" dirty="0"/>
              </a:p>
            </p:txBody>
          </p:sp>
        </mc:Choice>
        <mc:Fallback xmlns="">
          <p:sp>
            <p:nvSpPr>
              <p:cNvPr id="6" name="矩形 5"/>
              <p:cNvSpPr>
                <a:spLocks noRot="1" noChangeAspect="1" noMove="1" noResize="1" noEditPoints="1" noAdjustHandles="1" noChangeArrowheads="1" noChangeShapeType="1" noTextEdit="1"/>
              </p:cNvSpPr>
              <p:nvPr/>
            </p:nvSpPr>
            <p:spPr>
              <a:xfrm>
                <a:off x="1557474" y="1602385"/>
                <a:ext cx="4128310" cy="582211"/>
              </a:xfrm>
              <a:prstGeom prst="rect">
                <a:avLst/>
              </a:prstGeom>
              <a:blipFill rotWithShape="0">
                <a:blip r:embed="rId2"/>
                <a:stretch>
                  <a:fillRect l="-1180" b="-1053"/>
                </a:stretch>
              </a:blipFill>
            </p:spPr>
            <p:txBody>
              <a:bodyPr/>
              <a:lstStyle/>
              <a:p>
                <a:r>
                  <a:rPr lang="zh-CN" altLang="en-US">
                    <a:noFill/>
                  </a:rPr>
                  <a:t> </a:t>
                </a:r>
              </a:p>
            </p:txBody>
          </p:sp>
        </mc:Fallback>
      </mc:AlternateContent>
      <p:sp>
        <p:nvSpPr>
          <p:cNvPr id="7" name="Text Box 28"/>
          <p:cNvSpPr txBox="1">
            <a:spLocks noChangeArrowheads="1"/>
          </p:cNvSpPr>
          <p:nvPr/>
        </p:nvSpPr>
        <p:spPr bwMode="auto">
          <a:xfrm>
            <a:off x="1432997" y="2361989"/>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分析</a:t>
            </a:r>
          </a:p>
        </p:txBody>
      </p:sp>
      <mc:AlternateContent xmlns:mc="http://schemas.openxmlformats.org/markup-compatibility/2006" xmlns:a14="http://schemas.microsoft.com/office/drawing/2010/main">
        <mc:Choice Requires="a14">
          <p:sp>
            <p:nvSpPr>
              <p:cNvPr id="8" name="矩形 7"/>
              <p:cNvSpPr/>
              <p:nvPr/>
            </p:nvSpPr>
            <p:spPr>
              <a:xfrm>
                <a:off x="2219462" y="2316003"/>
                <a:ext cx="8989105" cy="461665"/>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latin typeface="Cambria Math" panose="02040503050406030204" pitchFamily="18" charset="0"/>
                          </a:rPr>
                        </m:ctrlPr>
                      </m:dPr>
                      <m:e>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𝑞</m:t>
                            </m:r>
                          </m:e>
                          <m:sup>
                            <m:r>
                              <a:rPr lang="en-US" altLang="zh-CN" sz="2400" b="0" i="1">
                                <a:latin typeface="Cambria Math" panose="02040503050406030204" pitchFamily="18" charset="0"/>
                              </a:rPr>
                              <m:t>𝑛</m:t>
                            </m:r>
                            <m:r>
                              <a:rPr lang="en-US" altLang="zh-CN" sz="2400" b="0" i="1">
                                <a:latin typeface="Cambria Math" panose="02040503050406030204" pitchFamily="18" charset="0"/>
                              </a:rPr>
                              <m:t>−1</m:t>
                            </m:r>
                          </m:sup>
                        </m:sSup>
                        <m:r>
                          <a:rPr lang="en-US" altLang="zh-CN" sz="2400" b="0">
                            <a:latin typeface="Cambria Math" panose="02040503050406030204" pitchFamily="18" charset="0"/>
                          </a:rPr>
                          <m:t>−</m:t>
                        </m:r>
                        <m:r>
                          <a:rPr lang="en-US" altLang="zh-CN" sz="2400" b="0" i="1" smtClean="0">
                            <a:latin typeface="Cambria Math" panose="02040503050406030204" pitchFamily="18" charset="0"/>
                          </a:rPr>
                          <m:t>0</m:t>
                        </m:r>
                      </m:e>
                    </m:d>
                    <m:r>
                      <a:rPr lang="en-US" altLang="zh-CN" sz="2400" b="0" i="1" smtClean="0">
                        <a:latin typeface="Cambria Math" panose="02040503050406030204" pitchFamily="18" charset="0"/>
                      </a:rPr>
                      <m:t>&lt;</m:t>
                    </m:r>
                    <m:r>
                      <a:rPr lang="zh-CN" altLang="en-US" sz="2400" b="0" i="1" smtClean="0">
                        <a:latin typeface="Cambria Math" panose="02040503050406030204" pitchFamily="18" charset="0"/>
                      </a:rPr>
                      <m:t>𝜀</m:t>
                    </m:r>
                  </m:oMath>
                </a14:m>
                <a:r>
                  <a:rPr lang="zh-CN" altLang="en-US" sz="2400" b="0" dirty="0" smtClean="0"/>
                  <a:t>要成立，即</a:t>
                </a:r>
                <a14:m>
                  <m:oMath xmlns:m="http://schemas.openxmlformats.org/officeDocument/2006/math">
                    <m:d>
                      <m:dPr>
                        <m:begChr m:val="|"/>
                        <m:endChr m:val="|"/>
                        <m:ctrlPr>
                          <a:rPr lang="en-US" altLang="zh-CN" sz="2400" b="0" i="1">
                            <a:latin typeface="Cambria Math" panose="02040503050406030204" pitchFamily="18" charset="0"/>
                          </a:rPr>
                        </m:ctrlPr>
                      </m:dPr>
                      <m:e>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𝑞</m:t>
                            </m:r>
                          </m:e>
                          <m:sup>
                            <m:r>
                              <a:rPr lang="en-US" altLang="zh-CN" sz="2400" b="0" i="1">
                                <a:latin typeface="Cambria Math" panose="02040503050406030204" pitchFamily="18" charset="0"/>
                              </a:rPr>
                              <m:t>𝑛</m:t>
                            </m:r>
                            <m:r>
                              <a:rPr lang="en-US" altLang="zh-CN" sz="2400" b="0" i="1">
                                <a:latin typeface="Cambria Math" panose="02040503050406030204" pitchFamily="18" charset="0"/>
                              </a:rPr>
                              <m:t>−1</m:t>
                            </m:r>
                          </m:sup>
                        </m:sSup>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zh-CN" altLang="en-US" sz="2400" b="0" dirty="0" smtClean="0"/>
                  <a:t>，只需要</a:t>
                </a:r>
                <a:endParaRPr lang="zh-CN" altLang="en-US" sz="2400" b="0" dirty="0"/>
              </a:p>
            </p:txBody>
          </p:sp>
        </mc:Choice>
        <mc:Fallback xmlns="">
          <p:sp>
            <p:nvSpPr>
              <p:cNvPr id="8" name="矩形 7"/>
              <p:cNvSpPr>
                <a:spLocks noRot="1" noChangeAspect="1" noMove="1" noResize="1" noEditPoints="1" noAdjustHandles="1" noChangeArrowheads="1" noChangeShapeType="1" noTextEdit="1"/>
              </p:cNvSpPr>
              <p:nvPr/>
            </p:nvSpPr>
            <p:spPr>
              <a:xfrm>
                <a:off x="2219462" y="2316003"/>
                <a:ext cx="8989105" cy="461665"/>
              </a:xfrm>
              <a:prstGeom prst="rect">
                <a:avLst/>
              </a:prstGeom>
              <a:blipFill rotWithShape="0">
                <a:blip r:embed="rId3"/>
                <a:stretch>
                  <a:fillRect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68008" y="900073"/>
                <a:ext cx="4536504" cy="461665"/>
              </a:xfrm>
              <a:prstGeom prst="rect">
                <a:avLst/>
              </a:prstGeom>
              <a:noFill/>
            </p:spPr>
            <p:txBody>
              <a:bodyPr wrap="square" rtlCol="0">
                <a:spAutoFit/>
              </a:bodyPr>
              <a:lstStyle/>
              <a:p>
                <a14:m>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e>
                        </m:d>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&lt;</m:t>
                    </m:r>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a:latin typeface="Cambria Math" panose="02040503050406030204" pitchFamily="18" charset="0"/>
                          </a:rPr>
                          <m:t>𝑛</m:t>
                        </m:r>
                        <m:r>
                          <a:rPr lang="en-US" altLang="zh-CN" sz="2400" b="0" i="1">
                            <a:latin typeface="Cambria Math" panose="02040503050406030204" pitchFamily="18" charset="0"/>
                          </a:rPr>
                          <m:t>−1</m:t>
                        </m:r>
                      </m:e>
                    </m:d>
                    <m:r>
                      <a:rPr lang="en-US" altLang="zh-CN" sz="2400" b="0" i="1" smtClean="0">
                        <a:latin typeface="Cambria Math" panose="02040503050406030204" pitchFamily="18" charset="0"/>
                      </a:rPr>
                      <m:t>𝑙𝑛</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𝑞</m:t>
                        </m:r>
                      </m:e>
                    </m:d>
                  </m:oMath>
                </a14:m>
                <a:r>
                  <a:rPr lang="en-US" altLang="zh-CN" sz="2400" b="0" dirty="0"/>
                  <a:t> </a:t>
                </a:r>
                <a14:m>
                  <m:oMath xmlns:m="http://schemas.openxmlformats.org/officeDocument/2006/math">
                    <m:r>
                      <a:rPr lang="en-US" altLang="zh-CN" sz="2400" b="0" i="1">
                        <a:latin typeface="Cambria Math" panose="02040503050406030204" pitchFamily="18" charset="0"/>
                      </a:rPr>
                      <m:t>&lt;</m:t>
                    </m:r>
                    <m:r>
                      <a:rPr lang="en-US" altLang="zh-CN" sz="2400" b="0" i="1" smtClean="0">
                        <a:latin typeface="Cambria Math" panose="02040503050406030204" pitchFamily="18" charset="0"/>
                      </a:rPr>
                      <m:t>𝑙𝑛</m:t>
                    </m:r>
                    <m:r>
                      <a:rPr lang="zh-CN" altLang="en-US" sz="2400" b="0" i="1">
                        <a:latin typeface="Cambria Math" panose="02040503050406030204" pitchFamily="18" charset="0"/>
                      </a:rPr>
                      <m:t>𝜀</m:t>
                    </m:r>
                  </m:oMath>
                </a14:m>
                <a:endParaRPr lang="zh-CN" altLang="en-US" sz="24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6168008" y="900073"/>
                <a:ext cx="4536504" cy="461665"/>
              </a:xfrm>
              <a:prstGeom prst="rect">
                <a:avLst/>
              </a:prstGeom>
              <a:blipFill rotWithShape="0">
                <a:blip r:embed="rId4"/>
                <a:stretch>
                  <a:fillRect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222496" y="1321295"/>
                <a:ext cx="4031756" cy="664862"/>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𝑙𝑛</m:t>
                        </m:r>
                        <m:r>
                          <a:rPr lang="zh-CN" altLang="en-US" sz="2400" b="0" i="1">
                            <a:latin typeface="Cambria Math" panose="02040503050406030204" pitchFamily="18" charset="0"/>
                          </a:rPr>
                          <m:t>𝜀</m:t>
                        </m:r>
                      </m:num>
                      <m:den>
                        <m:r>
                          <a:rPr lang="en-US" altLang="zh-CN" sz="2400" b="0" i="1">
                            <a:latin typeface="Cambria Math" panose="02040503050406030204" pitchFamily="18" charset="0"/>
                          </a:rPr>
                          <m:t>𝑙𝑛</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𝑞</m:t>
                            </m:r>
                          </m:e>
                        </m:d>
                      </m:den>
                    </m:f>
                    <m:r>
                      <a:rPr lang="en-US" altLang="zh-CN" sz="2400" b="0" i="1" smtClean="0">
                        <a:latin typeface="Cambria Math" panose="02040503050406030204" pitchFamily="18" charset="0"/>
                      </a:rPr>
                      <m:t>+1</m:t>
                    </m:r>
                  </m:oMath>
                </a14:m>
                <a:r>
                  <a:rPr lang="zh-CN" altLang="en-US" sz="2400" b="0" dirty="0" smtClean="0"/>
                  <a:t> </a:t>
                </a:r>
                <a:endParaRPr lang="zh-CN" altLang="en-US" sz="2400"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6222496" y="1321295"/>
                <a:ext cx="4031756" cy="66486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968208" y="5199066"/>
                <a:ext cx="4041508" cy="569451"/>
              </a:xfrm>
              <a:prstGeom prst="rect">
                <a:avLst/>
              </a:prstGeom>
              <a:noFill/>
            </p:spPr>
            <p:txBody>
              <a:bodyPr wrap="square" rtlCol="0">
                <a:spAutoFit/>
              </a:bodyPr>
              <a:lstStyle/>
              <a:p>
                <a:r>
                  <a:rPr lang="zh-CN" altLang="en-US" b="0" dirty="0" smtClean="0">
                    <a:solidFill>
                      <a:srgbClr val="0000A3"/>
                    </a:solidFill>
                  </a:rPr>
                  <a:t>如果</a:t>
                </a:r>
                <a14:m>
                  <m:oMath xmlns:m="http://schemas.openxmlformats.org/officeDocument/2006/math">
                    <m:r>
                      <a:rPr lang="zh-CN" altLang="en-US" b="0" i="1" smtClean="0">
                        <a:solidFill>
                          <a:srgbClr val="0000A3"/>
                        </a:solidFill>
                        <a:latin typeface="Cambria Math" panose="02040503050406030204" pitchFamily="18" charset="0"/>
                      </a:rPr>
                      <m:t>𝜀</m:t>
                    </m:r>
                    <m:r>
                      <a:rPr lang="en-US" altLang="zh-CN" b="0" i="1" smtClean="0">
                        <a:solidFill>
                          <a:srgbClr val="0000A3"/>
                        </a:solidFill>
                        <a:latin typeface="Cambria Math" panose="02040503050406030204" pitchFamily="18" charset="0"/>
                      </a:rPr>
                      <m:t>&gt;</m:t>
                    </m:r>
                    <m:r>
                      <a:rPr lang="en-US" altLang="zh-CN" b="0" i="1">
                        <a:solidFill>
                          <a:srgbClr val="0000A3"/>
                        </a:solidFill>
                        <a:latin typeface="Cambria Math" panose="02040503050406030204" pitchFamily="18" charset="0"/>
                      </a:rPr>
                      <m:t>1</m:t>
                    </m:r>
                  </m:oMath>
                </a14:m>
                <a:r>
                  <a:rPr lang="en-US" altLang="zh-CN" b="0" dirty="0" smtClean="0">
                    <a:solidFill>
                      <a:srgbClr val="0000A3"/>
                    </a:solidFill>
                  </a:rPr>
                  <a:t>, </a:t>
                </a:r>
                <a:r>
                  <a:rPr lang="zh-CN" altLang="en-US" b="0" dirty="0" smtClean="0">
                    <a:solidFill>
                      <a:srgbClr val="0000A3"/>
                    </a:solidFill>
                  </a:rPr>
                  <a:t>则</a:t>
                </a:r>
                <a:r>
                  <a:rPr lang="zh-CN" altLang="en-US" b="0" dirty="0">
                    <a:solidFill>
                      <a:srgbClr val="0000A3"/>
                    </a:solidFill>
                  </a:rPr>
                  <a:t>可能</a:t>
                </a:r>
                <a14:m>
                  <m:oMath xmlns:m="http://schemas.openxmlformats.org/officeDocument/2006/math">
                    <m:f>
                      <m:fPr>
                        <m:ctrlPr>
                          <a:rPr lang="en-US" altLang="zh-CN" b="0" i="1">
                            <a:latin typeface="Cambria Math" panose="02040503050406030204" pitchFamily="18" charset="0"/>
                          </a:rPr>
                        </m:ctrlPr>
                      </m:fPr>
                      <m:num>
                        <m:r>
                          <a:rPr lang="en-US" altLang="zh-CN" b="0" i="1">
                            <a:latin typeface="Cambria Math" panose="02040503050406030204" pitchFamily="18" charset="0"/>
                          </a:rPr>
                          <m:t>𝑙𝑛</m:t>
                        </m:r>
                        <m:r>
                          <a:rPr lang="zh-CN" altLang="en-US" b="0" i="1">
                            <a:latin typeface="Cambria Math" panose="02040503050406030204" pitchFamily="18" charset="0"/>
                          </a:rPr>
                          <m:t>𝜀</m:t>
                        </m:r>
                      </m:num>
                      <m:den>
                        <m:r>
                          <a:rPr lang="en-US" altLang="zh-CN" b="0" i="1">
                            <a:latin typeface="Cambria Math" panose="02040503050406030204" pitchFamily="18" charset="0"/>
                          </a:rPr>
                          <m:t>𝑙𝑛</m:t>
                        </m:r>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𝑞</m:t>
                            </m:r>
                          </m:e>
                        </m:d>
                      </m:den>
                    </m:f>
                    <m:r>
                      <a:rPr lang="en-US" altLang="zh-CN" b="0" i="1">
                        <a:latin typeface="Cambria Math" panose="02040503050406030204" pitchFamily="18" charset="0"/>
                      </a:rPr>
                      <m:t>+1</m:t>
                    </m:r>
                    <m:r>
                      <a:rPr lang="en-US" altLang="zh-CN" b="0" i="1" smtClean="0">
                        <a:latin typeface="Cambria Math" panose="02040503050406030204" pitchFamily="18" charset="0"/>
                      </a:rPr>
                      <m:t>&lt;0</m:t>
                    </m:r>
                  </m:oMath>
                </a14:m>
                <a:endParaRPr lang="zh-CN" altLang="en-US"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968208" y="5199066"/>
                <a:ext cx="4041508" cy="569451"/>
              </a:xfrm>
              <a:prstGeom prst="rect">
                <a:avLst/>
              </a:prstGeom>
              <a:blipFill rotWithShape="0">
                <a:blip r:embed="rId6"/>
                <a:stretch>
                  <a:fillRect b="-1075"/>
                </a:stretch>
              </a:blipFill>
            </p:spPr>
            <p:txBody>
              <a:bodyPr/>
              <a:lstStyle/>
              <a:p>
                <a:r>
                  <a:rPr lang="zh-CN" altLang="en-US">
                    <a:noFill/>
                  </a:rPr>
                  <a:t> </a:t>
                </a:r>
              </a:p>
            </p:txBody>
          </p:sp>
        </mc:Fallback>
      </mc:AlternateContent>
      <p:sp>
        <p:nvSpPr>
          <p:cNvPr id="17" name="Text Box 28"/>
          <p:cNvSpPr txBox="1">
            <a:spLocks noChangeArrowheads="1"/>
          </p:cNvSpPr>
          <p:nvPr/>
        </p:nvSpPr>
        <p:spPr bwMode="auto">
          <a:xfrm>
            <a:off x="1432997" y="302140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8" name="文本框 17"/>
              <p:cNvSpPr txBox="1"/>
              <p:nvPr/>
            </p:nvSpPr>
            <p:spPr>
              <a:xfrm>
                <a:off x="2372795" y="2974843"/>
                <a:ext cx="8981845" cy="1569660"/>
              </a:xfrm>
              <a:prstGeom prst="rect">
                <a:avLst/>
              </a:prstGeom>
              <a:noFill/>
            </p:spPr>
            <p:txBody>
              <a:bodyPr wrap="square" rtlCol="0">
                <a:spAutoFit/>
              </a:bodyPr>
              <a:lstStyle/>
              <a:p>
                <a:pPr algn="l"/>
                <a14:m>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ea typeface="Cambria Math" panose="02040503050406030204" pitchFamily="18" charset="0"/>
                      </a:rPr>
                      <m:t>≠0</m:t>
                    </m:r>
                    <m:r>
                      <a:rPr lang="zh-CN" altLang="en-US" sz="2400" b="0" i="1">
                        <a:latin typeface="Cambria Math" panose="02040503050406030204" pitchFamily="18" charset="0"/>
                        <a:ea typeface="Cambria Math" panose="02040503050406030204" pitchFamily="18" charset="0"/>
                      </a:rPr>
                      <m:t>的</m:t>
                    </m:r>
                  </m:oMath>
                </a14:m>
                <a:r>
                  <a:rPr lang="zh-CN" altLang="en-US" sz="2400" b="0" dirty="0" smtClean="0"/>
                  <a:t>情形，对于任意给定的正数</a:t>
                </a:r>
                <a14:m>
                  <m:oMath xmlns:m="http://schemas.openxmlformats.org/officeDocument/2006/math">
                    <m:r>
                      <a:rPr lang="zh-CN" altLang="en-US" sz="2400" b="0" i="1">
                        <a:latin typeface="Cambria Math" panose="02040503050406030204" pitchFamily="18" charset="0"/>
                      </a:rPr>
                      <m:t>𝜀</m:t>
                    </m:r>
                  </m:oMath>
                </a14:m>
                <a:r>
                  <a:rPr lang="zh-CN" altLang="en-US" sz="2400" b="0" dirty="0" smtClean="0"/>
                  <a:t>，存在</a:t>
                </a:r>
                <a:r>
                  <a:rPr lang="zh-CN" altLang="en-US" sz="2400" b="0" dirty="0" smtClean="0">
                    <a:solidFill>
                      <a:srgbClr val="FF0000"/>
                    </a:solidFill>
                  </a:rPr>
                  <a:t>正整数</a:t>
                </a:r>
                <a14:m>
                  <m:oMath xmlns:m="http://schemas.openxmlformats.org/officeDocument/2006/math">
                    <m:r>
                      <a:rPr lang="en-US" altLang="zh-CN" sz="2400" b="0" i="1" smtClean="0">
                        <a:latin typeface="Cambria Math" panose="02040503050406030204" pitchFamily="18" charset="0"/>
                      </a:rPr>
                      <m:t>                    </m:t>
                    </m:r>
                  </m:oMath>
                </a14:m>
                <a:r>
                  <a:rPr lang="zh-CN" altLang="en-US" sz="2400" b="0" dirty="0" smtClean="0"/>
                  <a:t>          ，当</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r>
                  <a:rPr lang="en-US" altLang="zh-CN" sz="2400" b="0" dirty="0"/>
                  <a:t>	</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𝑞</m:t>
                            </m:r>
                          </m:e>
                          <m:sup>
                            <m:r>
                              <a:rPr lang="en-US" altLang="zh-CN" sz="2400" b="0" i="1">
                                <a:latin typeface="Cambria Math" panose="02040503050406030204" pitchFamily="18" charset="0"/>
                              </a:rPr>
                              <m:t>𝑛</m:t>
                            </m:r>
                            <m:r>
                              <a:rPr lang="en-US" altLang="zh-CN" sz="2400" b="0" i="1">
                                <a:latin typeface="Cambria Math" panose="02040503050406030204" pitchFamily="18" charset="0"/>
                              </a:rPr>
                              <m:t>−1</m:t>
                            </m:r>
                          </m:sup>
                        </m:sSup>
                        <m:r>
                          <a:rPr lang="en-US" altLang="zh-CN" sz="2400" b="0">
                            <a:latin typeface="Cambria Math" panose="02040503050406030204" pitchFamily="18" charset="0"/>
                          </a:rPr>
                          <m:t>−</m:t>
                        </m:r>
                        <m:r>
                          <a:rPr lang="en-US" altLang="zh-CN" sz="2400" b="0" i="1">
                            <a:latin typeface="Cambria Math" panose="02040503050406030204" pitchFamily="18" charset="0"/>
                          </a:rPr>
                          <m:t>0</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smtClean="0"/>
              </a:p>
              <a:p>
                <a:pPr algn="l"/>
                <a:r>
                  <a:rPr lang="zh-CN" altLang="en-US" sz="2400" b="0" dirty="0" smtClean="0"/>
                  <a:t>恒成立。</a:t>
                </a:r>
                <a:endParaRPr lang="en-US" altLang="zh-CN" sz="2400" b="0" dirty="0" smtClean="0"/>
              </a:p>
              <a:p>
                <a:pPr algn="l"/>
                <a:r>
                  <a:rPr lang="zh-CN" altLang="en-US" sz="2400" b="0" dirty="0"/>
                  <a:t>得</a:t>
                </a:r>
                <a:r>
                  <a:rPr lang="zh-CN" altLang="en-US" sz="2400" b="0" dirty="0" smtClean="0"/>
                  <a:t>证。</a:t>
                </a:r>
                <a:endParaRPr lang="zh-CN" altLang="en-US" sz="2400" b="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372795" y="2974843"/>
                <a:ext cx="8981845" cy="1569660"/>
              </a:xfrm>
              <a:prstGeom prst="rect">
                <a:avLst/>
              </a:prstGeom>
              <a:blipFill rotWithShape="0">
                <a:blip r:embed="rId7"/>
                <a:stretch>
                  <a:fillRect l="-1018" t="-4280" r="-4342" b="-70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9109667" y="2914671"/>
                <a:ext cx="2244974" cy="675121"/>
              </a:xfrm>
              <a:prstGeom prst="rect">
                <a:avLst/>
              </a:prstGeom>
            </p:spPr>
            <p:txBody>
              <a:bodyPr wrap="none">
                <a:spAutoFit/>
              </a:bodyPr>
              <a:lstStyle/>
              <a:p>
                <a14:m>
                  <m:oMath xmlns:m="http://schemas.openxmlformats.org/officeDocument/2006/math">
                    <m:r>
                      <a:rPr lang="en-US" altLang="zh-CN" sz="2400" b="0" i="1">
                        <a:latin typeface="Cambria Math" panose="02040503050406030204" pitchFamily="18" charset="0"/>
                      </a:rPr>
                      <m:t>𝑁</m:t>
                    </m:r>
                    <m:r>
                      <a:rPr lang="en-US" altLang="zh-CN" sz="2400" b="0" i="1">
                        <a:latin typeface="Cambria Math" panose="02040503050406030204" pitchFamily="18" charset="0"/>
                      </a:rPr>
                      <m:t>=</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𝑙𝑛</m:t>
                            </m:r>
                            <m:r>
                              <a:rPr lang="zh-CN" altLang="en-US" sz="2400" b="0" i="1">
                                <a:latin typeface="Cambria Math" panose="02040503050406030204" pitchFamily="18" charset="0"/>
                              </a:rPr>
                              <m:t>𝜀</m:t>
                            </m:r>
                          </m:num>
                          <m:den>
                            <m:r>
                              <a:rPr lang="en-US" altLang="zh-CN" sz="2400" b="0" i="1">
                                <a:latin typeface="Cambria Math" panose="02040503050406030204" pitchFamily="18" charset="0"/>
                              </a:rPr>
                              <m:t>𝑙𝑛</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𝑞</m:t>
                                </m:r>
                              </m:e>
                            </m:d>
                          </m:den>
                        </m:f>
                        <m:r>
                          <a:rPr lang="en-US" altLang="zh-CN" sz="2400" b="0" i="1">
                            <a:latin typeface="Cambria Math" panose="02040503050406030204" pitchFamily="18" charset="0"/>
                          </a:rPr>
                          <m:t>+1</m:t>
                        </m:r>
                        <m:r>
                          <m:rPr>
                            <m:nor/>
                          </m:rPr>
                          <a:rPr lang="zh-CN" altLang="en-US" sz="2400" b="0" dirty="0"/>
                          <m:t> </m:t>
                        </m:r>
                      </m:e>
                    </m:d>
                  </m:oMath>
                </a14:m>
                <a:r>
                  <a:rPr lang="zh-CN" altLang="en-US" sz="2400" b="0" dirty="0"/>
                  <a:t> </a:t>
                </a:r>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9109667" y="2914671"/>
                <a:ext cx="2244974" cy="675121"/>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064994" y="5177626"/>
                <a:ext cx="19058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0" i="1" smtClean="0">
                          <a:solidFill>
                            <a:srgbClr val="FF0000"/>
                          </a:solidFill>
                          <a:latin typeface="Cambria Math" panose="02040503050406030204" pitchFamily="18" charset="0"/>
                        </a:rPr>
                        <m:t>不</m:t>
                      </m:r>
                      <m:r>
                        <a:rPr lang="zh-CN" altLang="en-US" sz="2400" b="0" i="1">
                          <a:solidFill>
                            <a:srgbClr val="FF0000"/>
                          </a:solidFill>
                          <a:latin typeface="Cambria Math" panose="02040503050406030204" pitchFamily="18" charset="0"/>
                        </a:rPr>
                        <m:t>妨</m:t>
                      </m:r>
                      <m:r>
                        <a:rPr lang="zh-CN" altLang="en-US" sz="2400" b="0" i="1" smtClean="0">
                          <a:solidFill>
                            <a:srgbClr val="FF0000"/>
                          </a:solidFill>
                          <a:latin typeface="Cambria Math" panose="02040503050406030204" pitchFamily="18" charset="0"/>
                        </a:rPr>
                        <m:t>设</m:t>
                      </m:r>
                      <m:r>
                        <a:rPr lang="zh-CN" altLang="en-US" sz="2400" b="0" i="1">
                          <a:solidFill>
                            <a:srgbClr val="FF0000"/>
                          </a:solidFill>
                          <a:latin typeface="Cambria Math" panose="02040503050406030204" pitchFamily="18" charset="0"/>
                        </a:rPr>
                        <m:t>𝜀</m:t>
                      </m:r>
                      <m:r>
                        <a:rPr lang="en-US" altLang="zh-CN" sz="2400" b="0" i="1" smtClean="0">
                          <a:solidFill>
                            <a:srgbClr val="FF0000"/>
                          </a:solidFill>
                          <a:latin typeface="Cambria Math" panose="02040503050406030204" pitchFamily="18" charset="0"/>
                        </a:rPr>
                        <m:t>&lt;1</m:t>
                      </m:r>
                    </m:oMath>
                  </m:oMathPara>
                </a14:m>
                <a:endParaRPr lang="zh-CN" altLang="en-US" sz="24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6064994" y="5177626"/>
                <a:ext cx="1905842" cy="461665"/>
              </a:xfrm>
              <a:prstGeom prst="rect">
                <a:avLst/>
              </a:prstGeom>
              <a:blipFill rotWithShape="0">
                <a:blip r:embed="rId9"/>
                <a:stretch>
                  <a:fillRect l="-1917" b="-10526"/>
                </a:stretch>
              </a:blipFill>
            </p:spPr>
            <p:txBody>
              <a:bodyPr/>
              <a:lstStyle/>
              <a:p>
                <a:r>
                  <a:rPr lang="zh-CN" altLang="en-US">
                    <a:noFill/>
                  </a:rPr>
                  <a:t> </a:t>
                </a:r>
              </a:p>
            </p:txBody>
          </p:sp>
        </mc:Fallback>
      </mc:AlternateContent>
      <p:cxnSp>
        <p:nvCxnSpPr>
          <p:cNvPr id="22" name="直接箭头连接符 21"/>
          <p:cNvCxnSpPr/>
          <p:nvPr/>
        </p:nvCxnSpPr>
        <p:spPr bwMode="auto">
          <a:xfrm flipV="1">
            <a:off x="6714014" y="3410791"/>
            <a:ext cx="528674" cy="1802959"/>
          </a:xfrm>
          <a:prstGeom prst="straightConnector1">
            <a:avLst/>
          </a:prstGeom>
          <a:solidFill>
            <a:schemeClr val="accent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矩形 1"/>
              <p:cNvSpPr/>
              <p:nvPr/>
            </p:nvSpPr>
            <p:spPr>
              <a:xfrm>
                <a:off x="8220276" y="2140296"/>
                <a:ext cx="2029530" cy="8558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𝑙𝑛</m:t>
                          </m:r>
                          <m:r>
                            <a:rPr lang="zh-CN" altLang="en-US" sz="2400" b="0" i="1">
                              <a:latin typeface="Cambria Math" panose="02040503050406030204" pitchFamily="18" charset="0"/>
                            </a:rPr>
                            <m:t>𝜀</m:t>
                          </m:r>
                        </m:num>
                        <m:den>
                          <m:r>
                            <a:rPr lang="en-US" altLang="zh-CN" sz="2400" b="0" i="1">
                              <a:latin typeface="Cambria Math" panose="02040503050406030204" pitchFamily="18" charset="0"/>
                            </a:rPr>
                            <m:t>𝑙𝑛</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𝑞</m:t>
                              </m:r>
                            </m:e>
                          </m:d>
                        </m:den>
                      </m:f>
                      <m:r>
                        <a:rPr lang="en-US" altLang="zh-CN" sz="2400" b="0" i="1">
                          <a:latin typeface="Cambria Math" panose="02040503050406030204" pitchFamily="18" charset="0"/>
                        </a:rPr>
                        <m:t>+1</m:t>
                      </m:r>
                    </m:oMath>
                  </m:oMathPara>
                </a14:m>
                <a:endParaRPr lang="zh-CN" altLang="en-US" sz="2400" b="0" dirty="0"/>
              </a:p>
            </p:txBody>
          </p:sp>
        </mc:Choice>
        <mc:Fallback xmlns="">
          <p:sp>
            <p:nvSpPr>
              <p:cNvPr id="2" name="矩形 1"/>
              <p:cNvSpPr>
                <a:spLocks noRot="1" noChangeAspect="1" noMove="1" noResize="1" noEditPoints="1" noAdjustHandles="1" noChangeArrowheads="1" noChangeShapeType="1" noTextEdit="1"/>
              </p:cNvSpPr>
              <p:nvPr/>
            </p:nvSpPr>
            <p:spPr>
              <a:xfrm>
                <a:off x="8220276" y="2140296"/>
                <a:ext cx="2029530" cy="85581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372794" y="4544503"/>
                <a:ext cx="3083601" cy="461665"/>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0</m:t>
                    </m:r>
                    <m:r>
                      <a:rPr lang="zh-CN" altLang="en-US" sz="2400" b="0" i="1">
                        <a:latin typeface="Cambria Math" panose="02040503050406030204" pitchFamily="18" charset="0"/>
                        <a:ea typeface="Cambria Math" panose="02040503050406030204" pitchFamily="18" charset="0"/>
                      </a:rPr>
                      <m:t>的</m:t>
                    </m:r>
                  </m:oMath>
                </a14:m>
                <a:r>
                  <a:rPr lang="zh-CN" altLang="en-US" sz="2400" b="0" dirty="0" smtClean="0"/>
                  <a:t>情形，显然。</a:t>
                </a:r>
                <a:endParaRPr lang="zh-CN" altLang="en-US" sz="2400" dirty="0"/>
              </a:p>
            </p:txBody>
          </p:sp>
        </mc:Choice>
        <mc:Fallback xmlns="">
          <p:sp>
            <p:nvSpPr>
              <p:cNvPr id="25" name="矩形 24"/>
              <p:cNvSpPr>
                <a:spLocks noRot="1" noChangeAspect="1" noMove="1" noResize="1" noEditPoints="1" noAdjustHandles="1" noChangeArrowheads="1" noChangeShapeType="1" noTextEdit="1"/>
              </p:cNvSpPr>
              <p:nvPr/>
            </p:nvSpPr>
            <p:spPr>
              <a:xfrm>
                <a:off x="2372794" y="4544503"/>
                <a:ext cx="3083601" cy="461665"/>
              </a:xfrm>
              <a:prstGeom prst="rect">
                <a:avLst/>
              </a:prstGeom>
              <a:blipFill rotWithShape="0">
                <a:blip r:embed="rId11"/>
                <a:stretch>
                  <a:fillRect l="-198" t="-14474" r="-2569" b="-25000"/>
                </a:stretch>
              </a:blipFill>
            </p:spPr>
            <p:txBody>
              <a:bodyPr/>
              <a:lstStyle/>
              <a:p>
                <a:r>
                  <a:rPr lang="zh-CN" altLang="en-US">
                    <a:noFill/>
                  </a:rPr>
                  <a:t> </a:t>
                </a:r>
              </a:p>
            </p:txBody>
          </p:sp>
        </mc:Fallback>
      </mc:AlternateContent>
      <p:sp>
        <p:nvSpPr>
          <p:cNvPr id="21" name="Text Box 28"/>
          <p:cNvSpPr txBox="1">
            <a:spLocks noChangeArrowheads="1"/>
          </p:cNvSpPr>
          <p:nvPr/>
        </p:nvSpPr>
        <p:spPr bwMode="auto">
          <a:xfrm>
            <a:off x="1428002" y="5483791"/>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思考</a:t>
            </a:r>
            <a:r>
              <a:rPr lang="zh-CN" altLang="en-US"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2383712" y="5480679"/>
                <a:ext cx="3088593" cy="461665"/>
              </a:xfrm>
              <a:prstGeom prst="rect">
                <a:avLst/>
              </a:prstGeom>
              <a:noFill/>
            </p:spPr>
            <p:txBody>
              <a:bodyPr wrap="square" rtlCol="0">
                <a:spAutoFit/>
              </a:bodyPr>
              <a:lstStyle/>
              <a:p>
                <a:pPr algn="l"/>
                <a:r>
                  <a:rPr lang="zh-CN" altLang="en-US" sz="2400" dirty="0" smtClean="0">
                    <a:solidFill>
                      <a:srgbClr val="00009C"/>
                    </a:solidFill>
                  </a:rPr>
                  <a:t>为什么可以</a:t>
                </a:r>
                <a14:m>
                  <m:oMath xmlns:m="http://schemas.openxmlformats.org/officeDocument/2006/math">
                    <m:r>
                      <a:rPr lang="zh-CN" altLang="en-US" sz="2400" b="0" i="1" smtClean="0">
                        <a:solidFill>
                          <a:srgbClr val="00009C"/>
                        </a:solidFill>
                        <a:latin typeface="Cambria Math" panose="02040503050406030204" pitchFamily="18" charset="0"/>
                      </a:rPr>
                      <m:t>设</m:t>
                    </m:r>
                    <m:r>
                      <a:rPr lang="zh-CN" altLang="en-US" sz="2400" b="0" i="1">
                        <a:solidFill>
                          <a:srgbClr val="FF0000"/>
                        </a:solidFill>
                        <a:latin typeface="Cambria Math" panose="02040503050406030204" pitchFamily="18" charset="0"/>
                      </a:rPr>
                      <m:t>𝜀</m:t>
                    </m:r>
                    <m:r>
                      <a:rPr lang="en-US" altLang="zh-CN" sz="2400" b="0" i="1">
                        <a:solidFill>
                          <a:srgbClr val="FF0000"/>
                        </a:solidFill>
                        <a:latin typeface="Cambria Math" panose="02040503050406030204" pitchFamily="18" charset="0"/>
                      </a:rPr>
                      <m:t>&lt;1</m:t>
                    </m:r>
                  </m:oMath>
                </a14:m>
                <a:r>
                  <a:rPr lang="zh-CN" altLang="en-US" sz="2400" dirty="0" smtClean="0">
                    <a:solidFill>
                      <a:srgbClr val="FF0000"/>
                    </a:solidFill>
                  </a:rPr>
                  <a:t>？</a:t>
                </a:r>
                <a:endParaRPr lang="zh-CN" altLang="en-US" sz="2400" dirty="0">
                  <a:solidFill>
                    <a:srgbClr val="00009C"/>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383712" y="5480679"/>
                <a:ext cx="3088593" cy="461665"/>
              </a:xfrm>
              <a:prstGeom prst="rect">
                <a:avLst/>
              </a:prstGeom>
              <a:blipFill rotWithShape="0">
                <a:blip r:embed="rId12"/>
                <a:stretch>
                  <a:fillRect l="-2959" t="-14474" r="-217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367802" y="5981836"/>
                <a:ext cx="3253391" cy="461665"/>
              </a:xfrm>
              <a:prstGeom prst="rect">
                <a:avLst/>
              </a:prstGeom>
            </p:spPr>
            <p:txBody>
              <a:bodyPr wrap="none">
                <a:spAutoFit/>
              </a:bodyPr>
              <a:lstStyle/>
              <a:p>
                <a:pPr algn="l"/>
                <a:r>
                  <a:rPr lang="zh-CN" altLang="en-US" sz="2400" dirty="0" smtClean="0">
                    <a:solidFill>
                      <a:srgbClr val="00009C"/>
                    </a:solidFill>
                  </a:rPr>
                  <a:t>可以</a:t>
                </a:r>
                <a14:m>
                  <m:oMath xmlns:m="http://schemas.openxmlformats.org/officeDocument/2006/math">
                    <m:r>
                      <a:rPr lang="zh-CN" altLang="en-US" sz="2400" b="0" i="1" smtClean="0">
                        <a:solidFill>
                          <a:srgbClr val="00009C"/>
                        </a:solidFill>
                        <a:latin typeface="Cambria Math" panose="02040503050406030204" pitchFamily="18" charset="0"/>
                      </a:rPr>
                      <m:t>设</m:t>
                    </m:r>
                    <m:r>
                      <a:rPr lang="en-US" altLang="zh-CN" sz="2400" b="0" i="1">
                        <a:solidFill>
                          <a:srgbClr val="FF0000"/>
                        </a:solidFill>
                        <a:latin typeface="Cambria Math" panose="02040503050406030204" pitchFamily="18" charset="0"/>
                      </a:rPr>
                      <m:t>0.1&lt;</m:t>
                    </m:r>
                    <m:r>
                      <a:rPr lang="zh-CN" altLang="en-US" sz="2400" b="0" i="1">
                        <a:solidFill>
                          <a:srgbClr val="FF0000"/>
                        </a:solidFill>
                        <a:latin typeface="Cambria Math" panose="02040503050406030204" pitchFamily="18" charset="0"/>
                      </a:rPr>
                      <m:t>𝜀</m:t>
                    </m:r>
                    <m:r>
                      <a:rPr lang="en-US" altLang="zh-CN" sz="2400" b="0" i="1">
                        <a:solidFill>
                          <a:srgbClr val="FF0000"/>
                        </a:solidFill>
                        <a:latin typeface="Cambria Math" panose="02040503050406030204" pitchFamily="18" charset="0"/>
                      </a:rPr>
                      <m:t>&lt;1</m:t>
                    </m:r>
                    <m:r>
                      <a:rPr lang="zh-CN" altLang="en-US" sz="2400" b="0" i="1" smtClean="0">
                        <a:solidFill>
                          <a:srgbClr val="00009C"/>
                        </a:solidFill>
                        <a:latin typeface="Cambria Math" panose="02040503050406030204" pitchFamily="18" charset="0"/>
                      </a:rPr>
                      <m:t>吗</m:t>
                    </m:r>
                  </m:oMath>
                </a14:m>
                <a:r>
                  <a:rPr lang="zh-CN" altLang="en-US" sz="2400" dirty="0">
                    <a:solidFill>
                      <a:srgbClr val="00009C"/>
                    </a:solidFill>
                  </a:rPr>
                  <a:t>？</a:t>
                </a:r>
              </a:p>
            </p:txBody>
          </p:sp>
        </mc:Choice>
        <mc:Fallback xmlns="">
          <p:sp>
            <p:nvSpPr>
              <p:cNvPr id="14" name="矩形 13"/>
              <p:cNvSpPr>
                <a:spLocks noRot="1" noChangeAspect="1" noMove="1" noResize="1" noEditPoints="1" noAdjustHandles="1" noChangeArrowheads="1" noChangeShapeType="1" noTextEdit="1"/>
              </p:cNvSpPr>
              <p:nvPr/>
            </p:nvSpPr>
            <p:spPr>
              <a:xfrm>
                <a:off x="2367802" y="5981836"/>
                <a:ext cx="3253391" cy="461665"/>
              </a:xfrm>
              <a:prstGeom prst="rect">
                <a:avLst/>
              </a:prstGeom>
              <a:blipFill rotWithShape="0">
                <a:blip r:embed="rId13"/>
                <a:stretch>
                  <a:fillRect l="-2809" t="-14474" r="-243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35437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4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subTnLst>
                                    <p:animClr clrSpc="rgb" dir="cw">
                                      <p:cBhvr override="childStyle">
                                        <p:cTn dur="1" fill="hold" display="0" masterRel="nextClick" afterEffect="1"/>
                                        <p:tgtEl>
                                          <p:spTgt spid="19"/>
                                        </p:tgtEl>
                                        <p:attrNameLst>
                                          <p:attrName>ppt_c</p:attrName>
                                        </p:attrNameLst>
                                      </p:cBhvr>
                                      <p:to>
                                        <a:schemeClr val="folHlink"/>
                                      </p:to>
                                    </p:animClr>
                                  </p:sub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par>
                          <p:cTn id="53" fill="hold">
                            <p:stCondLst>
                              <p:cond delay="0"/>
                            </p:stCondLst>
                            <p:childTnLst>
                              <p:par>
                                <p:cTn id="54" presetID="17" presetClass="entr" presetSubtype="4"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2000" fill="hold"/>
                                        <p:tgtEl>
                                          <p:spTgt spid="22"/>
                                        </p:tgtEl>
                                        <p:attrNameLst>
                                          <p:attrName>ppt_x</p:attrName>
                                        </p:attrNameLst>
                                      </p:cBhvr>
                                      <p:tavLst>
                                        <p:tav tm="0">
                                          <p:val>
                                            <p:strVal val="#ppt_x"/>
                                          </p:val>
                                        </p:tav>
                                        <p:tav tm="100000">
                                          <p:val>
                                            <p:strVal val="#ppt_x"/>
                                          </p:val>
                                        </p:tav>
                                      </p:tavLst>
                                    </p:anim>
                                    <p:anim calcmode="lin" valueType="num">
                                      <p:cBhvr>
                                        <p:cTn id="57" dur="2000" fill="hold"/>
                                        <p:tgtEl>
                                          <p:spTgt spid="22"/>
                                        </p:tgtEl>
                                        <p:attrNameLst>
                                          <p:attrName>ppt_y</p:attrName>
                                        </p:attrNameLst>
                                      </p:cBhvr>
                                      <p:tavLst>
                                        <p:tav tm="0">
                                          <p:val>
                                            <p:strVal val="#ppt_y+#ppt_h/2"/>
                                          </p:val>
                                        </p:tav>
                                        <p:tav tm="100000">
                                          <p:val>
                                            <p:strVal val="#ppt_y"/>
                                          </p:val>
                                        </p:tav>
                                      </p:tavLst>
                                    </p:anim>
                                    <p:anim calcmode="lin" valueType="num">
                                      <p:cBhvr>
                                        <p:cTn id="58" dur="2000" fill="hold"/>
                                        <p:tgtEl>
                                          <p:spTgt spid="22"/>
                                        </p:tgtEl>
                                        <p:attrNameLst>
                                          <p:attrName>ppt_w</p:attrName>
                                        </p:attrNameLst>
                                      </p:cBhvr>
                                      <p:tavLst>
                                        <p:tav tm="0">
                                          <p:val>
                                            <p:strVal val="#ppt_w"/>
                                          </p:val>
                                        </p:tav>
                                        <p:tav tm="100000">
                                          <p:val>
                                            <p:strVal val="#ppt_w"/>
                                          </p:val>
                                        </p:tav>
                                      </p:tavLst>
                                    </p:anim>
                                    <p:anim calcmode="lin" valueType="num">
                                      <p:cBhvr>
                                        <p:cTn id="59" dur="20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7" grpId="0"/>
      <p:bldP spid="8" grpId="0"/>
      <p:bldP spid="9" grpId="0"/>
      <p:bldP spid="10" grpId="0"/>
      <p:bldP spid="12" grpId="0"/>
      <p:bldP spid="17" grpId="0"/>
      <p:bldP spid="18" grpId="0"/>
      <p:bldP spid="19" grpId="0"/>
      <p:bldP spid="20" grpId="0"/>
      <p:bldP spid="2" grpId="0"/>
      <p:bldP spid="25" grpId="0"/>
      <p:bldP spid="21" grpId="0"/>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在极限的证明过程中，对</a:t>
                </a:r>
                <a14:m>
                  <m:oMath xmlns:m="http://schemas.openxmlformats.org/officeDocument/2006/math">
                    <m:r>
                      <a:rPr lang="en-US" altLang="zh-CN" sz="2800" b="1" i="0" smtClean="0">
                        <a:latin typeface="Cambria Math" panose="02040503050406030204" pitchFamily="18" charset="0"/>
                      </a:rPr>
                      <m:t> </m:t>
                    </m:r>
                    <m:r>
                      <a:rPr lang="zh-CN" altLang="en-US" sz="2800" b="1" i="1">
                        <a:latin typeface="Cambria Math" panose="02040503050406030204" pitchFamily="18" charset="0"/>
                      </a:rPr>
                      <m:t>𝜺</m:t>
                    </m:r>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合理设置方式有（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20"/>
                </p:custDataLst>
              </p:nvPr>
            </p:nvSpPr>
            <p:spPr>
              <a:xfrm>
                <a:off x="1219200" y="635000"/>
                <a:ext cx="9753600" cy="2143125"/>
              </a:xfrm>
              <a:prstGeom prst="rect">
                <a:avLst/>
              </a:prstGeom>
              <a:blipFill rotWithShape="0">
                <a:blip r:embed="rId21"/>
                <a:stretch>
                  <a:fillRect l="-1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lgn="l"/>
                <a:r>
                  <a:rPr lang="zh-CN" altLang="en-US" sz="2400" dirty="0" err="1"/>
                  <a:t>设</a:t>
                </a:r>
                <a14:m>
                  <m:oMath xmlns:m="http://schemas.openxmlformats.org/officeDocument/2006/math">
                    <m:r>
                      <a:rPr lang="zh-CN" altLang="en-US" sz="2400" i="1" smtClean="0">
                        <a:latin typeface="Cambria Math" panose="02040503050406030204" pitchFamily="18" charset="0"/>
                      </a:rPr>
                      <m:t>𝜺</m:t>
                    </m:r>
                    <m:r>
                      <a:rPr lang="en-US" altLang="zh-CN" sz="2400" b="1" i="0" smtClean="0">
                        <a:latin typeface="Cambria Math" panose="02040503050406030204" pitchFamily="18" charset="0"/>
                      </a:rPr>
                      <m:t>&gt;</m:t>
                    </m:r>
                    <m:r>
                      <a:rPr lang="en-US" altLang="zh-CN" sz="2400" b="1" i="0" smtClean="0">
                        <a:latin typeface="Cambria Math" panose="02040503050406030204" pitchFamily="18" charset="0"/>
                      </a:rPr>
                      <m:t>𝟎</m:t>
                    </m:r>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custDataLst>
                  <p:tags r:id="rId22"/>
                </p:custDataLst>
              </p:nvPr>
            </p:nvSpPr>
            <p:spPr>
              <a:xfrm>
                <a:off x="2438400" y="2786063"/>
                <a:ext cx="8534400" cy="642938"/>
              </a:xfrm>
              <a:prstGeom prst="rect">
                <a:avLst/>
              </a:prstGeom>
              <a:blipFill rotWithShape="0">
                <a:blip r:embed="rId23"/>
                <a:stretch>
                  <a:fillRect l="-1071" b="-4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lgn="l"/>
                <a:r>
                  <a:rPr lang="zh-CN" altLang="en-US" sz="2800" dirty="0" smtClean="0"/>
                  <a:t>设</a:t>
                </a:r>
                <a14:m>
                  <m:oMath xmlns:m="http://schemas.openxmlformats.org/officeDocument/2006/math">
                    <m:r>
                      <a:rPr lang="en-US" altLang="zh-CN" sz="2800" b="1" i="0" smtClean="0">
                        <a:latin typeface="Cambria Math" panose="02040503050406030204" pitchFamily="18" charset="0"/>
                      </a:rPr>
                      <m:t>𝟎</m:t>
                    </m:r>
                    <m:r>
                      <a:rPr lang="en-US" altLang="zh-CN" sz="2800" b="1" i="1" smtClean="0">
                        <a:latin typeface="Cambria Math" panose="02040503050406030204" pitchFamily="18" charset="0"/>
                      </a:rPr>
                      <m:t>&lt;</m:t>
                    </m:r>
                    <m:r>
                      <a:rPr lang="zh-CN" altLang="en-US" sz="2800" i="1">
                        <a:latin typeface="Cambria Math" panose="02040503050406030204" pitchFamily="18" charset="0"/>
                      </a:rPr>
                      <m:t>𝜺</m:t>
                    </m:r>
                    <m:r>
                      <a:rPr lang="en-US" altLang="zh-CN" sz="2800" b="1" i="0" smtClean="0">
                        <a:latin typeface="Cambria Math" panose="02040503050406030204" pitchFamily="18" charset="0"/>
                      </a:rPr>
                      <m:t>&lt;</m:t>
                    </m:r>
                    <m:r>
                      <a:rPr lang="en-US" altLang="zh-CN" sz="2800" b="1" i="0" smtClean="0">
                        <a:latin typeface="Cambria Math" panose="02040503050406030204" pitchFamily="18" charset="0"/>
                      </a:rPr>
                      <m:t>𝟏𝟎𝟎𝟎𝟎</m:t>
                    </m:r>
                  </m:oMath>
                </a14:m>
                <a:endParaRPr lang="zh-CN" altLang="en-US" sz="3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custDataLst>
                  <p:tags r:id="rId24"/>
                </p:custDataLst>
              </p:nvPr>
            </p:nvSpPr>
            <p:spPr>
              <a:xfrm>
                <a:off x="2438400" y="3643313"/>
                <a:ext cx="8534400" cy="642938"/>
              </a:xfrm>
              <a:prstGeom prst="rect">
                <a:avLst/>
              </a:prstGeom>
              <a:blipFill rotWithShape="0">
                <a:blip r:embed="rId25"/>
                <a:stretch>
                  <a:fillRect l="-1429" t="-3810"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custDataLst>
                  <p:tags r:id="rId5"/>
                </p:custDataLst>
              </p:nvPr>
            </p:nvSpPr>
            <p:spPr>
              <a:xfrm>
                <a:off x="2438400" y="4500563"/>
                <a:ext cx="8534400" cy="642938"/>
              </a:xfrm>
              <a:prstGeom prst="rect">
                <a:avLst/>
              </a:prstGeom>
              <a:noFill/>
            </p:spPr>
            <p:txBody>
              <a:bodyPr vert="horz" rtlCol="0" anchor="ctr" anchorCtr="0">
                <a:noAutofit/>
              </a:bodyPr>
              <a:lstStyle/>
              <a:p>
                <a:pPr algn="l"/>
                <a:r>
                  <a:rPr lang="zh-CN" altLang="en-US" sz="2400" dirty="0" smtClean="0"/>
                  <a:t>设</a:t>
                </a:r>
                <a14:m>
                  <m:oMath xmlns:m="http://schemas.openxmlformats.org/officeDocument/2006/math">
                    <m:r>
                      <a:rPr lang="zh-CN" altLang="en-US" sz="2400" i="1">
                        <a:latin typeface="Cambria Math" panose="02040503050406030204" pitchFamily="18" charset="0"/>
                      </a:rPr>
                      <m:t>𝜺</m:t>
                    </m:r>
                    <m:r>
                      <a:rPr lang="en-US" altLang="zh-CN" sz="2400" b="1" i="0" smtClean="0">
                        <a:latin typeface="Cambria Math" panose="02040503050406030204" pitchFamily="18" charset="0"/>
                      </a:rPr>
                      <m:t>&gt;</m:t>
                    </m:r>
                    <m:r>
                      <a:rPr lang="en-US" altLang="zh-CN" sz="2400" b="1" i="0" smtClean="0">
                        <a:latin typeface="Cambria Math" panose="02040503050406030204" pitchFamily="18" charset="0"/>
                      </a:rPr>
                      <m:t>𝟏</m:t>
                    </m:r>
                  </m:oMath>
                </a14:m>
                <a:endPar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26"/>
                </p:custDataLst>
              </p:nvPr>
            </p:nvSpPr>
            <p:spPr>
              <a:xfrm>
                <a:off x="2438400" y="4500563"/>
                <a:ext cx="8534400" cy="642938"/>
              </a:xfrm>
              <a:prstGeom prst="rect">
                <a:avLst/>
              </a:prstGeom>
              <a:blipFill rotWithShape="0">
                <a:blip r:embed="rId27"/>
                <a:stretch>
                  <a:fillRect l="-1071" b="-4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custDataLst>
                  <p:tags r:id="rId6"/>
                </p:custDataLst>
              </p:nvPr>
            </p:nvSpPr>
            <p:spPr>
              <a:xfrm>
                <a:off x="2438400" y="5357813"/>
                <a:ext cx="8534400" cy="642938"/>
              </a:xfrm>
              <a:prstGeom prst="rect">
                <a:avLst/>
              </a:prstGeom>
              <a:noFill/>
            </p:spPr>
            <p:txBody>
              <a:bodyPr vert="horz" rtlCol="0" anchor="ctr" anchorCtr="0">
                <a:noAutofit/>
              </a:bodyPr>
              <a:lstStyle/>
              <a:p>
                <a:pPr algn="l"/>
                <a:r>
                  <a:rPr lang="zh-CN" altLang="en-US" sz="2400" dirty="0" smtClean="0"/>
                  <a:t>设</a:t>
                </a:r>
                <a14:m>
                  <m:oMath xmlns:m="http://schemas.openxmlformats.org/officeDocument/2006/math">
                    <m:r>
                      <a:rPr lang="en-US" altLang="zh-CN" sz="2400">
                        <a:latin typeface="Cambria Math" panose="02040503050406030204" pitchFamily="18" charset="0"/>
                      </a:rPr>
                      <m:t>𝟎</m:t>
                    </m:r>
                    <m:r>
                      <a:rPr lang="en-US" altLang="zh-CN" sz="2400" i="1">
                        <a:latin typeface="Cambria Math" panose="02040503050406030204" pitchFamily="18" charset="0"/>
                      </a:rPr>
                      <m:t>&lt;</m:t>
                    </m:r>
                    <m:r>
                      <a:rPr lang="zh-CN" altLang="en-US" sz="2400" i="1">
                        <a:latin typeface="Cambria Math" panose="02040503050406030204" pitchFamily="18" charset="0"/>
                      </a:rPr>
                      <m:t>𝜺</m:t>
                    </m:r>
                    <m:r>
                      <a:rPr lang="en-US" altLang="zh-CN" sz="2400">
                        <a:latin typeface="Cambria Math" panose="02040503050406030204" pitchFamily="18" charset="0"/>
                      </a:rPr>
                      <m:t>&lt;</m:t>
                    </m:r>
                    <m:r>
                      <a:rPr lang="en-US" altLang="zh-CN" sz="2400" b="1" i="0" smtClean="0">
                        <a:latin typeface="Cambria Math" panose="02040503050406030204" pitchFamily="18" charset="0"/>
                      </a:rPr>
                      <m:t>𝐧</m:t>
                    </m:r>
                  </m:oMath>
                </a14:m>
                <a:endPar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9" name="文本框 8"/>
              <p:cNvSpPr txBox="1">
                <a:spLocks noRot="1" noChangeAspect="1" noMove="1" noResize="1" noEditPoints="1" noAdjustHandles="1" noChangeArrowheads="1" noChangeShapeType="1" noTextEdit="1"/>
              </p:cNvSpPr>
              <p:nvPr>
                <p:custDataLst>
                  <p:tags r:id="rId28"/>
                </p:custDataLst>
              </p:nvPr>
            </p:nvSpPr>
            <p:spPr>
              <a:xfrm>
                <a:off x="2438400" y="5357813"/>
                <a:ext cx="8534400" cy="642938"/>
              </a:xfrm>
              <a:prstGeom prst="rect">
                <a:avLst/>
              </a:prstGeom>
              <a:blipFill rotWithShape="0">
                <a:blip r:embed="rId29"/>
                <a:stretch>
                  <a:fillRect l="-1071" b="-4762"/>
                </a:stretch>
              </a:blipFill>
            </p:spPr>
            <p:txBody>
              <a:bodyPr/>
              <a:lstStyle/>
              <a:p>
                <a:r>
                  <a:rPr lang="zh-CN" altLang="en-US">
                    <a:noFill/>
                  </a:rPr>
                  <a:t> </a:t>
                </a:r>
              </a:p>
            </p:txBody>
          </p:sp>
        </mc:Fallback>
      </mc:AlternateContent>
      <p:sp>
        <p:nvSpPr>
          <p:cNvPr id="10" name="矩形 9"/>
          <p:cNvSpPr>
            <a:spLocks noChangeAspect="1"/>
          </p:cNvSpPr>
          <p:nvPr>
            <p:custDataLst>
              <p:tags r:id="rId7"/>
            </p:custDataLst>
          </p:nvPr>
        </p:nvSpPr>
        <p:spPr bwMode="auto">
          <a:xfrm>
            <a:off x="1571625" y="285035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8"/>
            </p:custDataLst>
          </p:nvPr>
        </p:nvSpPr>
        <p:spPr bwMode="auto">
          <a:xfrm>
            <a:off x="1571625" y="370760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9"/>
            </p:custDataLst>
          </p:nvPr>
        </p:nvSpPr>
        <p:spPr bwMode="auto">
          <a:xfrm>
            <a:off x="1571625" y="456485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10"/>
            </p:custDataLst>
          </p:nvPr>
        </p:nvSpPr>
        <p:spPr bwMode="auto">
          <a:xfrm>
            <a:off x="1571625" y="542210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3" name="椭圆形标注 2"/>
          <p:cNvSpPr/>
          <p:nvPr/>
        </p:nvSpPr>
        <p:spPr bwMode="auto">
          <a:xfrm>
            <a:off x="6888088" y="3364706"/>
            <a:ext cx="3096344" cy="921545"/>
          </a:xfrm>
          <a:prstGeom prst="wedgeEllipseCallout">
            <a:avLst>
              <a:gd name="adj1" fmla="val -137084"/>
              <a:gd name="adj2" fmla="val 208974"/>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800" dirty="0" smtClean="0"/>
              <a:t>一个存在的正数！</a:t>
            </a:r>
            <a:endParaRPr kumimoji="1" lang="zh-CN" altLang="en-US" sz="2800" b="1" i="0" u="none" strike="noStrike" cap="none" normalizeH="0" baseline="0" dirty="0" smtClean="0">
              <a:ln>
                <a:noFill/>
              </a:ln>
              <a:solidFill>
                <a:schemeClr val="tx1"/>
              </a:solidFill>
              <a:effectLst/>
            </a:endParaRPr>
          </a:p>
        </p:txBody>
      </p:sp>
      <p:grpSp>
        <p:nvGrpSpPr>
          <p:cNvPr id="23" name="组合 22"/>
          <p:cNvGrpSpPr/>
          <p:nvPr>
            <p:custDataLst>
              <p:tags r:id="rId12"/>
            </p:custDataLst>
          </p:nvPr>
        </p:nvGrpSpPr>
        <p:grpSpPr>
          <a:xfrm>
            <a:off x="0" y="0"/>
            <a:ext cx="12192000" cy="635000"/>
            <a:chOff x="0" y="0"/>
            <a:chExt cx="12192000" cy="635000"/>
          </a:xfrm>
        </p:grpSpPr>
        <p:sp>
          <p:nvSpPr>
            <p:cNvPr id="15" name="TitleBackground"/>
            <p:cNvSpPr/>
            <p:nvPr>
              <p:custDataLst>
                <p:tags r:id="rId15"/>
              </p:custDataLst>
            </p:nvPr>
          </p:nvSpPr>
          <p:spPr bwMode="auto">
            <a:xfrm>
              <a:off x="0" y="0"/>
              <a:ext cx="12192000" cy="635000"/>
            </a:xfrm>
            <a:prstGeom prst="rect">
              <a:avLst/>
            </a:prstGeom>
            <a:solidFill>
              <a:srgbClr val="F6F7F8"/>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ColorBlock"/>
            <p:cNvSpPr/>
            <p:nvPr>
              <p:custDataLst>
                <p:tags r:id="rId16"/>
              </p:custDataLst>
            </p:nvPr>
          </p:nvSpPr>
          <p:spPr bwMode="auto">
            <a:xfrm>
              <a:off x="0" y="0"/>
              <a:ext cx="190500" cy="635000"/>
            </a:xfrm>
            <a:prstGeom prst="rect">
              <a:avLst/>
            </a:prstGeom>
            <a:solidFill>
              <a:srgbClr val="639EF4"/>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pPr algn="l"/>
              <a:r>
                <a:rPr lang="en-US" altLang="zh-CN"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3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2" name="文本框 1"/>
          <p:cNvSpPr txBox="1"/>
          <p:nvPr>
            <p:custDataLst>
              <p:tags r:id="rId14"/>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pPr algn="l"/>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885149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idx="4294967295"/>
          </p:nvPr>
        </p:nvSpPr>
        <p:spPr>
          <a:xfrm>
            <a:off x="551384" y="692696"/>
            <a:ext cx="10972800" cy="778098"/>
          </a:xfrm>
          <a:prstGeom prst="rect">
            <a:avLst/>
          </a:prstGeom>
        </p:spPr>
        <p:txBody>
          <a:bodyPr/>
          <a:lstStyle/>
          <a:p>
            <a:pPr algn="l"/>
            <a:r>
              <a:rPr lang="zh-CN" altLang="en-US" sz="4000" dirty="0">
                <a:solidFill>
                  <a:schemeClr val="tx1"/>
                </a:solidFill>
              </a:rPr>
              <a:t>课程的性质、目的和任务：</a:t>
            </a:r>
          </a:p>
        </p:txBody>
      </p:sp>
      <p:sp>
        <p:nvSpPr>
          <p:cNvPr id="137219" name="Rectangle 3"/>
          <p:cNvSpPr>
            <a:spLocks noGrp="1" noChangeArrowheads="1"/>
          </p:cNvSpPr>
          <p:nvPr>
            <p:ph idx="4294967295"/>
          </p:nvPr>
        </p:nvSpPr>
        <p:spPr>
          <a:xfrm>
            <a:off x="839416" y="1470794"/>
            <a:ext cx="10972800" cy="2030214"/>
          </a:xfrm>
          <a:prstGeom prst="rect">
            <a:avLst/>
          </a:prstGeom>
          <a:noFill/>
          <a:ln/>
        </p:spPr>
        <p:txBody>
          <a:bodyPr/>
          <a:lstStyle/>
          <a:p>
            <a:pPr marL="0" indent="0">
              <a:buNone/>
            </a:pPr>
            <a:r>
              <a:rPr lang="zh-CN" altLang="zh-CN" sz="2400" dirty="0" smtClean="0"/>
              <a:t>《</a:t>
            </a:r>
            <a:r>
              <a:rPr lang="zh-CN" altLang="zh-CN" sz="2400" dirty="0"/>
              <a:t>高等数学</a:t>
            </a:r>
            <a:r>
              <a:rPr lang="en-US" altLang="zh-CN" sz="2400" dirty="0"/>
              <a:t>IA</a:t>
            </a:r>
            <a:r>
              <a:rPr lang="zh-CN" altLang="zh-CN" sz="2400" dirty="0"/>
              <a:t>》</a:t>
            </a:r>
            <a:r>
              <a:rPr lang="zh-CN" altLang="zh-CN" sz="2400" dirty="0" smtClean="0"/>
              <a:t>是</a:t>
            </a:r>
            <a:r>
              <a:rPr lang="zh-CN" altLang="en-US" sz="2400" dirty="0" smtClean="0"/>
              <a:t>计算机相关</a:t>
            </a:r>
            <a:r>
              <a:rPr lang="zh-CN" altLang="zh-CN" sz="2400" dirty="0" smtClean="0"/>
              <a:t>专业</a:t>
            </a:r>
            <a:r>
              <a:rPr lang="zh-CN" altLang="zh-CN" sz="2400" dirty="0"/>
              <a:t>的学科基础必修课程。 通过对课程内容的学习，使</a:t>
            </a:r>
            <a:r>
              <a:rPr lang="zh-CN" altLang="zh-CN" sz="2400" dirty="0" smtClean="0"/>
              <a:t>学生掌握</a:t>
            </a:r>
            <a:r>
              <a:rPr lang="zh-CN" altLang="zh-CN" sz="2400" dirty="0"/>
              <a:t>一元函数微积分的</a:t>
            </a:r>
            <a:r>
              <a:rPr lang="zh-CN" altLang="zh-CN" sz="2400" dirty="0">
                <a:solidFill>
                  <a:srgbClr val="009900"/>
                </a:solidFill>
              </a:rPr>
              <a:t>基本概念、基本理论和基本方法</a:t>
            </a:r>
            <a:r>
              <a:rPr lang="zh-CN" altLang="zh-CN" sz="2400" dirty="0"/>
              <a:t>，</a:t>
            </a:r>
            <a:r>
              <a:rPr lang="zh-CN" altLang="zh-CN" sz="2400" dirty="0" smtClean="0"/>
              <a:t>为</a:t>
            </a:r>
            <a:r>
              <a:rPr lang="zh-CN" altLang="zh-CN" sz="2400" dirty="0">
                <a:solidFill>
                  <a:srgbClr val="000000"/>
                </a:solidFill>
              </a:rPr>
              <a:t>《高等数学</a:t>
            </a:r>
            <a:r>
              <a:rPr lang="en-US" altLang="zh-CN" sz="2400" dirty="0" smtClean="0">
                <a:solidFill>
                  <a:srgbClr val="000000"/>
                </a:solidFill>
              </a:rPr>
              <a:t>IB</a:t>
            </a:r>
            <a:r>
              <a:rPr lang="zh-CN" altLang="zh-CN" sz="2400" dirty="0" smtClean="0">
                <a:solidFill>
                  <a:srgbClr val="000000"/>
                </a:solidFill>
              </a:rPr>
              <a:t>》</a:t>
            </a:r>
            <a:r>
              <a:rPr lang="zh-CN" altLang="zh-CN" sz="2400" dirty="0" smtClean="0"/>
              <a:t>多元函数</a:t>
            </a:r>
            <a:r>
              <a:rPr lang="zh-CN" altLang="zh-CN" sz="2400" dirty="0"/>
              <a:t>微积分的学习</a:t>
            </a:r>
            <a:r>
              <a:rPr lang="zh-CN" altLang="zh-CN" sz="2400" dirty="0">
                <a:solidFill>
                  <a:srgbClr val="0000A3"/>
                </a:solidFill>
              </a:rPr>
              <a:t>奠定基础</a:t>
            </a:r>
            <a:r>
              <a:rPr lang="zh-CN" altLang="zh-CN" sz="2400" dirty="0"/>
              <a:t>，</a:t>
            </a:r>
            <a:r>
              <a:rPr lang="zh-CN" altLang="zh-CN" sz="2400" dirty="0" smtClean="0"/>
              <a:t>为其他</a:t>
            </a:r>
            <a:r>
              <a:rPr lang="zh-CN" altLang="zh-CN" sz="2400" dirty="0"/>
              <a:t>专业课的学习奠定必要的数学基础。通过理论证明、实例分析、习题练习等</a:t>
            </a:r>
            <a:r>
              <a:rPr lang="zh-CN" altLang="zh-CN" sz="2400" dirty="0">
                <a:solidFill>
                  <a:srgbClr val="FF0000"/>
                </a:solidFill>
              </a:rPr>
              <a:t>培养</a:t>
            </a:r>
            <a:r>
              <a:rPr lang="zh-CN" altLang="zh-CN" sz="2400" dirty="0"/>
              <a:t>学生</a:t>
            </a:r>
            <a:r>
              <a:rPr lang="zh-CN" altLang="zh-CN" sz="2400" dirty="0">
                <a:solidFill>
                  <a:srgbClr val="009900"/>
                </a:solidFill>
              </a:rPr>
              <a:t>抽象思维能力</a:t>
            </a:r>
            <a:r>
              <a:rPr lang="zh-CN" altLang="zh-CN" sz="2400" dirty="0"/>
              <a:t>、</a:t>
            </a:r>
            <a:r>
              <a:rPr lang="zh-CN" altLang="zh-CN" sz="2400" dirty="0">
                <a:solidFill>
                  <a:srgbClr val="009900"/>
                </a:solidFill>
              </a:rPr>
              <a:t>逻辑推理能力</a:t>
            </a:r>
            <a:r>
              <a:rPr lang="zh-CN" altLang="zh-CN" sz="2400" dirty="0"/>
              <a:t>和</a:t>
            </a:r>
            <a:r>
              <a:rPr lang="zh-CN" altLang="zh-CN" sz="2400" dirty="0">
                <a:solidFill>
                  <a:srgbClr val="009900"/>
                </a:solidFill>
              </a:rPr>
              <a:t>计算技能</a:t>
            </a:r>
            <a:r>
              <a:rPr lang="zh-CN" altLang="zh-CN" sz="2400" dirty="0"/>
              <a:t>，</a:t>
            </a:r>
            <a:r>
              <a:rPr lang="zh-CN" altLang="zh-CN" sz="2400" dirty="0">
                <a:solidFill>
                  <a:srgbClr val="FF0000"/>
                </a:solidFill>
              </a:rPr>
              <a:t>培养</a:t>
            </a:r>
            <a:r>
              <a:rPr lang="zh-CN" altLang="zh-CN" sz="2400" dirty="0"/>
              <a:t>学生</a:t>
            </a:r>
            <a:r>
              <a:rPr lang="zh-CN" altLang="zh-CN" sz="2400" dirty="0">
                <a:solidFill>
                  <a:srgbClr val="0066FF"/>
                </a:solidFill>
              </a:rPr>
              <a:t>分析问题、解决问题的能力</a:t>
            </a:r>
            <a:r>
              <a:rPr lang="zh-CN" altLang="zh-CN" sz="2400" dirty="0"/>
              <a:t>，初步</a:t>
            </a:r>
            <a:r>
              <a:rPr lang="zh-CN" altLang="zh-CN" sz="2400" dirty="0">
                <a:solidFill>
                  <a:srgbClr val="0070C0"/>
                </a:solidFill>
              </a:rPr>
              <a:t>树立建模意识</a:t>
            </a:r>
            <a:r>
              <a:rPr lang="zh-CN" altLang="zh-CN" sz="2400" dirty="0" smtClean="0"/>
              <a:t>。</a:t>
            </a:r>
            <a:endParaRPr lang="en-US" altLang="zh-CN" sz="2400" dirty="0" smtClean="0"/>
          </a:p>
        </p:txBody>
      </p:sp>
      <p:sp>
        <p:nvSpPr>
          <p:cNvPr id="2" name="矩形 1"/>
          <p:cNvSpPr/>
          <p:nvPr/>
        </p:nvSpPr>
        <p:spPr>
          <a:xfrm>
            <a:off x="839416" y="3645024"/>
            <a:ext cx="10900792" cy="2012859"/>
          </a:xfrm>
          <a:prstGeom prst="rect">
            <a:avLst/>
          </a:prstGeom>
        </p:spPr>
        <p:txBody>
          <a:bodyPr wrap="square">
            <a:spAutoFit/>
          </a:bodyPr>
          <a:lstStyle/>
          <a:p>
            <a:pPr lvl="0" algn="l">
              <a:spcBef>
                <a:spcPct val="20000"/>
              </a:spcBef>
            </a:pPr>
            <a:r>
              <a:rPr lang="en-US" altLang="zh-CN" sz="2400" b="0" kern="0" dirty="0">
                <a:solidFill>
                  <a:srgbClr val="000000"/>
                </a:solidFill>
                <a:latin typeface="Times New Roman"/>
                <a:ea typeface="宋体"/>
              </a:rPr>
              <a:t>1. </a:t>
            </a:r>
            <a:r>
              <a:rPr lang="zh-CN" altLang="zh-CN" sz="2400" b="0" kern="0" dirty="0">
                <a:solidFill>
                  <a:srgbClr val="000000"/>
                </a:solidFill>
                <a:latin typeface="Times New Roman"/>
                <a:ea typeface="宋体"/>
              </a:rPr>
              <a:t>课程目标</a:t>
            </a:r>
            <a:r>
              <a:rPr lang="en-US" altLang="zh-CN" sz="2400" b="0" kern="0" dirty="0">
                <a:solidFill>
                  <a:srgbClr val="000000"/>
                </a:solidFill>
                <a:latin typeface="Times New Roman"/>
                <a:ea typeface="宋体"/>
              </a:rPr>
              <a:t>1</a:t>
            </a:r>
            <a:r>
              <a:rPr lang="zh-CN" altLang="zh-CN" sz="2400" b="0" kern="0" dirty="0">
                <a:solidFill>
                  <a:srgbClr val="000000"/>
                </a:solidFill>
                <a:latin typeface="Times New Roman"/>
                <a:ea typeface="宋体"/>
              </a:rPr>
              <a:t>：掌握一元函数微积分相关的基本概念、基本理论、基本方法，理解极限、微分和积分蕴含的</a:t>
            </a:r>
            <a:r>
              <a:rPr lang="zh-CN" altLang="zh-CN" sz="2400" b="0" kern="0" dirty="0">
                <a:solidFill>
                  <a:srgbClr val="FF0000"/>
                </a:solidFill>
                <a:latin typeface="Times New Roman"/>
                <a:ea typeface="宋体"/>
              </a:rPr>
              <a:t>数学思想</a:t>
            </a:r>
            <a:r>
              <a:rPr lang="zh-CN" altLang="zh-CN" sz="2400" b="0" kern="0" dirty="0">
                <a:solidFill>
                  <a:srgbClr val="000000"/>
                </a:solidFill>
                <a:latin typeface="Times New Roman"/>
                <a:ea typeface="宋体"/>
              </a:rPr>
              <a:t>，提升学生对概念</a:t>
            </a:r>
            <a:r>
              <a:rPr lang="zh-CN" altLang="zh-CN" sz="2400" b="0" kern="0" dirty="0" smtClean="0">
                <a:solidFill>
                  <a:srgbClr val="009900"/>
                </a:solidFill>
                <a:latin typeface="Times New Roman"/>
                <a:ea typeface="宋体"/>
              </a:rPr>
              <a:t>准确的</a:t>
            </a:r>
            <a:r>
              <a:rPr lang="zh-CN" altLang="zh-CN" sz="2400" b="0" kern="0" dirty="0">
                <a:solidFill>
                  <a:srgbClr val="009900"/>
                </a:solidFill>
                <a:latin typeface="Times New Roman"/>
                <a:ea typeface="宋体"/>
              </a:rPr>
              <a:t>数学描述能力</a:t>
            </a:r>
            <a:r>
              <a:rPr lang="zh-CN" altLang="zh-CN" sz="2400" b="0" kern="0" dirty="0">
                <a:solidFill>
                  <a:srgbClr val="000000"/>
                </a:solidFill>
                <a:latin typeface="Times New Roman"/>
                <a:ea typeface="宋体"/>
              </a:rPr>
              <a:t>、</a:t>
            </a:r>
            <a:r>
              <a:rPr lang="zh-CN" altLang="zh-CN" sz="2400" b="0" kern="0" dirty="0">
                <a:solidFill>
                  <a:srgbClr val="009900"/>
                </a:solidFill>
                <a:latin typeface="Times New Roman"/>
                <a:ea typeface="宋体"/>
              </a:rPr>
              <a:t>准确的计算能力</a:t>
            </a:r>
            <a:r>
              <a:rPr lang="zh-CN" altLang="zh-CN" sz="2400" b="0" kern="0" dirty="0">
                <a:solidFill>
                  <a:srgbClr val="000000"/>
                </a:solidFill>
                <a:latin typeface="Times New Roman"/>
                <a:ea typeface="宋体"/>
              </a:rPr>
              <a:t>及</a:t>
            </a:r>
            <a:r>
              <a:rPr lang="zh-CN" altLang="zh-CN" sz="2400" b="0" kern="0" dirty="0">
                <a:solidFill>
                  <a:srgbClr val="009900"/>
                </a:solidFill>
                <a:latin typeface="Times New Roman"/>
                <a:ea typeface="宋体"/>
              </a:rPr>
              <a:t>严密的逻辑推理能力</a:t>
            </a:r>
            <a:r>
              <a:rPr lang="zh-CN" altLang="zh-CN" sz="2400" b="0" kern="0" dirty="0">
                <a:solidFill>
                  <a:srgbClr val="000000"/>
                </a:solidFill>
                <a:latin typeface="Times New Roman"/>
                <a:ea typeface="宋体"/>
              </a:rPr>
              <a:t>。</a:t>
            </a:r>
          </a:p>
          <a:p>
            <a:pPr lvl="0" algn="l">
              <a:spcBef>
                <a:spcPct val="20000"/>
              </a:spcBef>
            </a:pPr>
            <a:r>
              <a:rPr lang="en-US" altLang="zh-CN" sz="2400" b="0" kern="0" dirty="0">
                <a:solidFill>
                  <a:srgbClr val="000000"/>
                </a:solidFill>
                <a:latin typeface="Times New Roman"/>
                <a:ea typeface="宋体"/>
              </a:rPr>
              <a:t>2. </a:t>
            </a:r>
            <a:r>
              <a:rPr lang="zh-CN" altLang="zh-CN" sz="2400" b="0" kern="0" dirty="0">
                <a:solidFill>
                  <a:srgbClr val="000000"/>
                </a:solidFill>
                <a:latin typeface="Times New Roman"/>
                <a:ea typeface="宋体"/>
              </a:rPr>
              <a:t>课程目标</a:t>
            </a:r>
            <a:r>
              <a:rPr lang="en-US" altLang="zh-CN" sz="2400" b="0" kern="0" dirty="0">
                <a:solidFill>
                  <a:srgbClr val="000000"/>
                </a:solidFill>
                <a:latin typeface="Times New Roman"/>
                <a:ea typeface="宋体"/>
              </a:rPr>
              <a:t>2</a:t>
            </a:r>
            <a:r>
              <a:rPr lang="zh-CN" altLang="zh-CN" sz="2400" b="0" kern="0" dirty="0">
                <a:solidFill>
                  <a:srgbClr val="000000"/>
                </a:solidFill>
                <a:latin typeface="Times New Roman"/>
                <a:ea typeface="宋体"/>
              </a:rPr>
              <a:t>：能够综合利用一元函数微积分的概念、理论与方法</a:t>
            </a:r>
            <a:r>
              <a:rPr lang="zh-CN" altLang="zh-CN" sz="2400" b="0" kern="0" dirty="0">
                <a:solidFill>
                  <a:srgbClr val="0066FF"/>
                </a:solidFill>
                <a:latin typeface="Times New Roman"/>
                <a:ea typeface="宋体"/>
              </a:rPr>
              <a:t>解决综合数学题目</a:t>
            </a:r>
            <a:r>
              <a:rPr lang="zh-CN" altLang="zh-CN" sz="2400" b="0" kern="0" dirty="0">
                <a:solidFill>
                  <a:srgbClr val="000000"/>
                </a:solidFill>
                <a:latin typeface="Times New Roman"/>
                <a:ea typeface="宋体"/>
              </a:rPr>
              <a:t>，</a:t>
            </a:r>
            <a:r>
              <a:rPr lang="zh-CN" altLang="zh-CN" sz="2400" b="0" kern="0" dirty="0">
                <a:solidFill>
                  <a:srgbClr val="FF0000"/>
                </a:solidFill>
                <a:latin typeface="Times New Roman"/>
                <a:ea typeface="宋体"/>
              </a:rPr>
              <a:t>提升</a:t>
            </a:r>
            <a:r>
              <a:rPr lang="zh-CN" altLang="zh-CN" sz="2400" b="0" kern="0" dirty="0">
                <a:solidFill>
                  <a:srgbClr val="000000"/>
                </a:solidFill>
                <a:latin typeface="Times New Roman"/>
                <a:ea typeface="宋体"/>
              </a:rPr>
              <a:t>学生分析、识别实际问题的关键环节并求解的能力。</a:t>
            </a:r>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5" name="文本框 4"/>
              <p:cNvSpPr txBox="1"/>
              <p:nvPr/>
            </p:nvSpPr>
            <p:spPr>
              <a:xfrm>
                <a:off x="1028594" y="1772816"/>
                <a:ext cx="6579574" cy="2900602"/>
              </a:xfrm>
              <a:prstGeom prst="rect">
                <a:avLst/>
              </a:prstGeom>
              <a:noFill/>
            </p:spPr>
            <p:txBody>
              <a:bodyPr wrap="square" rtlCol="0">
                <a:spAutoFit/>
              </a:bodyPr>
              <a:lstStyle/>
              <a:p>
                <a:pPr algn="l"/>
                <a:r>
                  <a:rPr lang="zh-CN" altLang="en-US" sz="2400" dirty="0" smtClean="0"/>
                  <a:t>设</a:t>
                </a:r>
                <a14:m>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𝒏</m:t>
                            </m:r>
                          </m:sub>
                        </m:sSub>
                      </m:e>
                    </m:d>
                  </m:oMath>
                </a14:m>
                <a:r>
                  <a:rPr lang="zh-CN" altLang="en-US" sz="2400" dirty="0" smtClean="0"/>
                  <a:t>为一数列，</a:t>
                </a:r>
                <a:r>
                  <a:rPr lang="zh-CN" altLang="en-US" sz="2400" dirty="0" smtClean="0">
                    <a:solidFill>
                      <a:srgbClr val="00B050"/>
                    </a:solidFill>
                  </a:rPr>
                  <a:t>如果</a:t>
                </a:r>
                <a:r>
                  <a:rPr lang="zh-CN" altLang="en-US" sz="2400" dirty="0" smtClean="0">
                    <a:solidFill>
                      <a:srgbClr val="7030A0"/>
                    </a:solidFill>
                  </a:rPr>
                  <a:t>存在</a:t>
                </a:r>
                <a:r>
                  <a:rPr lang="zh-CN" altLang="en-US" sz="2400" dirty="0" smtClean="0"/>
                  <a:t>常数</a:t>
                </a:r>
                <a14:m>
                  <m:oMath xmlns:m="http://schemas.openxmlformats.org/officeDocument/2006/math">
                    <m:r>
                      <a:rPr lang="en-US" altLang="zh-CN" sz="2400" b="1" i="1" smtClean="0">
                        <a:latin typeface="Cambria Math" panose="02040503050406030204" pitchFamily="18" charset="0"/>
                      </a:rPr>
                      <m:t>𝒂</m:t>
                    </m:r>
                  </m:oMath>
                </a14:m>
                <a:r>
                  <a:rPr lang="zh-CN" altLang="en-US" sz="2400" dirty="0" smtClean="0"/>
                  <a:t>，对于</a:t>
                </a:r>
                <a:r>
                  <a:rPr lang="zh-CN" altLang="en-US" sz="2400" dirty="0" smtClean="0">
                    <a:solidFill>
                      <a:srgbClr val="0070C0"/>
                    </a:solidFill>
                  </a:rPr>
                  <a:t>任意</a:t>
                </a:r>
                <a:r>
                  <a:rPr lang="zh-CN" altLang="en-US" sz="2400" dirty="0" smtClean="0">
                    <a:solidFill>
                      <a:schemeClr val="accent2">
                        <a:lumMod val="60000"/>
                        <a:lumOff val="40000"/>
                      </a:schemeClr>
                    </a:solidFill>
                  </a:rPr>
                  <a:t>给定</a:t>
                </a:r>
                <a:r>
                  <a:rPr lang="zh-CN" altLang="en-US" sz="2400" dirty="0" smtClean="0"/>
                  <a:t>的正数</a:t>
                </a:r>
                <a14:m>
                  <m:oMath xmlns:m="http://schemas.openxmlformats.org/officeDocument/2006/math">
                    <m:r>
                      <a:rPr lang="zh-CN" altLang="en-US" sz="3200" i="1" smtClean="0">
                        <a:solidFill>
                          <a:srgbClr val="7030A0"/>
                        </a:solidFill>
                        <a:latin typeface="Cambria Math" panose="02040503050406030204" pitchFamily="18" charset="0"/>
                      </a:rPr>
                      <m:t>𝜺</m:t>
                    </m:r>
                  </m:oMath>
                </a14:m>
                <a:r>
                  <a:rPr lang="zh-CN" altLang="en-US" sz="2400" dirty="0" smtClean="0"/>
                  <a:t>，</a:t>
                </a:r>
                <a:endParaRPr lang="en-US" altLang="zh-CN" sz="2400" dirty="0" smtClean="0"/>
              </a:p>
              <a:p>
                <a:pPr algn="l"/>
                <a:r>
                  <a:rPr lang="zh-CN" altLang="en-US" sz="2400" dirty="0" smtClean="0"/>
                  <a:t>总存在正整数</a:t>
                </a:r>
                <a14:m>
                  <m:oMath xmlns:m="http://schemas.openxmlformats.org/officeDocument/2006/math">
                    <m:r>
                      <a:rPr lang="en-US" altLang="zh-CN" sz="2400" b="1" i="1" smtClean="0">
                        <a:latin typeface="Cambria Math" panose="02040503050406030204" pitchFamily="18" charset="0"/>
                      </a:rPr>
                      <m:t>𝑵</m:t>
                    </m:r>
                  </m:oMath>
                </a14:m>
                <a:r>
                  <a:rPr lang="zh-CN" altLang="en-US" sz="2400" dirty="0" smtClean="0"/>
                  <a:t>，使得当</a:t>
                </a:r>
                <a14:m>
                  <m:oMath xmlns:m="http://schemas.openxmlformats.org/officeDocument/2006/math">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𝑵</m:t>
                    </m:r>
                  </m:oMath>
                </a14:m>
                <a:r>
                  <a:rPr lang="zh-CN" altLang="en-US" sz="2400" dirty="0" smtClean="0"/>
                  <a:t>时，不等式</a:t>
                </a:r>
                <a:endParaRPr lang="en-US" altLang="zh-CN" sz="2400" dirty="0" smtClean="0"/>
              </a:p>
              <a:p>
                <a:pPr algn="l"/>
                <a:r>
                  <a:rPr lang="en-US" altLang="zh-CN" sz="2400" dirty="0"/>
                  <a:t>	</a:t>
                </a:r>
                <a:r>
                  <a:rPr lang="en-US" altLang="zh-CN" sz="2400" dirty="0" smtClean="0"/>
                  <a:t>		</a:t>
                </a:r>
                <a14:m>
                  <m:oMath xmlns:m="http://schemas.openxmlformats.org/officeDocument/2006/math">
                    <m:d>
                      <m:dPr>
                        <m:begChr m:val="|"/>
                        <m:endChr m:val="|"/>
                        <m:ctrlPr>
                          <a:rPr lang="en-US" altLang="zh-CN" sz="2400" i="1" smtClean="0">
                            <a:solidFill>
                              <a:schemeClr val="accent2">
                                <a:lumMod val="60000"/>
                                <a:lumOff val="40000"/>
                              </a:schemeClr>
                            </a:solidFill>
                            <a:latin typeface="Cambria Math" panose="02040503050406030204" pitchFamily="18" charset="0"/>
                          </a:rPr>
                        </m:ctrlPr>
                      </m:dPr>
                      <m:e>
                        <m:sSub>
                          <m:sSubPr>
                            <m:ctrlPr>
                              <a:rPr lang="en-US" altLang="zh-CN" sz="2400" i="1">
                                <a:solidFill>
                                  <a:schemeClr val="accent2">
                                    <a:lumMod val="60000"/>
                                    <a:lumOff val="40000"/>
                                  </a:schemeClr>
                                </a:solidFill>
                                <a:latin typeface="Cambria Math" panose="02040503050406030204" pitchFamily="18" charset="0"/>
                              </a:rPr>
                            </m:ctrlPr>
                          </m:sSubPr>
                          <m:e>
                            <m:r>
                              <a:rPr lang="en-US" altLang="zh-CN" sz="2400" i="1">
                                <a:solidFill>
                                  <a:schemeClr val="accent2">
                                    <a:lumMod val="60000"/>
                                    <a:lumOff val="40000"/>
                                  </a:schemeClr>
                                </a:solidFill>
                                <a:latin typeface="Cambria Math" panose="02040503050406030204" pitchFamily="18" charset="0"/>
                              </a:rPr>
                              <m:t>𝒙</m:t>
                            </m:r>
                          </m:e>
                          <m:sub>
                            <m:r>
                              <a:rPr lang="en-US" altLang="zh-CN" sz="2400" i="1">
                                <a:solidFill>
                                  <a:schemeClr val="accent2">
                                    <a:lumMod val="60000"/>
                                    <a:lumOff val="40000"/>
                                  </a:schemeClr>
                                </a:solidFill>
                                <a:latin typeface="Cambria Math" panose="02040503050406030204" pitchFamily="18" charset="0"/>
                              </a:rPr>
                              <m:t>𝒏</m:t>
                            </m:r>
                          </m:sub>
                        </m:sSub>
                        <m:r>
                          <a:rPr lang="en-US" altLang="zh-CN" sz="2400" b="1" i="1" smtClean="0">
                            <a:solidFill>
                              <a:schemeClr val="accent2">
                                <a:lumMod val="60000"/>
                                <a:lumOff val="40000"/>
                              </a:schemeClr>
                            </a:solidFill>
                            <a:latin typeface="Cambria Math" panose="02040503050406030204" pitchFamily="18" charset="0"/>
                          </a:rPr>
                          <m:t>−</m:t>
                        </m:r>
                        <m:r>
                          <a:rPr lang="en-US" altLang="zh-CN" sz="2400" b="1" i="1" smtClean="0">
                            <a:solidFill>
                              <a:schemeClr val="accent2">
                                <a:lumMod val="60000"/>
                                <a:lumOff val="40000"/>
                              </a:schemeClr>
                            </a:solidFill>
                            <a:latin typeface="Cambria Math" panose="02040503050406030204" pitchFamily="18" charset="0"/>
                          </a:rPr>
                          <m:t>𝒂</m:t>
                        </m:r>
                      </m:e>
                    </m:d>
                    <m:r>
                      <a:rPr lang="en-US" altLang="zh-CN" sz="2400" b="1" i="1" smtClean="0">
                        <a:solidFill>
                          <a:schemeClr val="accent2">
                            <a:lumMod val="60000"/>
                            <a:lumOff val="40000"/>
                          </a:schemeClr>
                        </a:solidFill>
                        <a:latin typeface="Cambria Math" panose="02040503050406030204" pitchFamily="18" charset="0"/>
                      </a:rPr>
                      <m:t>&lt;</m:t>
                    </m:r>
                    <m:r>
                      <a:rPr lang="zh-CN" altLang="en-US" sz="2400" i="1">
                        <a:solidFill>
                          <a:schemeClr val="accent2">
                            <a:lumMod val="60000"/>
                            <a:lumOff val="40000"/>
                          </a:schemeClr>
                        </a:solidFill>
                        <a:latin typeface="Cambria Math" panose="02040503050406030204" pitchFamily="18" charset="0"/>
                      </a:rPr>
                      <m:t>𝜺</m:t>
                    </m:r>
                  </m:oMath>
                </a14:m>
                <a:endParaRPr lang="en-US" altLang="zh-CN" sz="2400" dirty="0" smtClean="0">
                  <a:solidFill>
                    <a:schemeClr val="accent2">
                      <a:lumMod val="60000"/>
                      <a:lumOff val="40000"/>
                    </a:schemeClr>
                  </a:solidFill>
                </a:endParaRPr>
              </a:p>
              <a:p>
                <a:pPr algn="l"/>
                <a:r>
                  <a:rPr lang="zh-CN" altLang="en-US" sz="2400" dirty="0" smtClean="0"/>
                  <a:t>都成立，那么就称常数</a:t>
                </a:r>
                <a14:m>
                  <m:oMath xmlns:m="http://schemas.openxmlformats.org/officeDocument/2006/math">
                    <m:r>
                      <a:rPr lang="en-US" altLang="zh-CN" sz="2400" i="1">
                        <a:latin typeface="Cambria Math" panose="02040503050406030204" pitchFamily="18" charset="0"/>
                      </a:rPr>
                      <m:t>𝒂</m:t>
                    </m:r>
                  </m:oMath>
                </a14:m>
                <a:r>
                  <a:rPr lang="zh-CN" altLang="en-US" sz="2400" dirty="0" smtClean="0"/>
                  <a:t>是数列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的极限，或者称数列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收敛于</a:t>
                </a:r>
                <a14:m>
                  <m:oMath xmlns:m="http://schemas.openxmlformats.org/officeDocument/2006/math">
                    <m:r>
                      <a:rPr lang="en-US" altLang="zh-CN" sz="2400" i="1">
                        <a:latin typeface="Cambria Math" panose="02040503050406030204" pitchFamily="18" charset="0"/>
                      </a:rPr>
                      <m:t>𝒂</m:t>
                    </m:r>
                  </m:oMath>
                </a14:m>
                <a:r>
                  <a:rPr lang="zh-CN" altLang="en-US" sz="2400" dirty="0" smtClean="0"/>
                  <a:t>。记为</a:t>
                </a:r>
                <a:endParaRPr lang="en-US" altLang="zh-CN" sz="2400" dirty="0" smtClean="0"/>
              </a:p>
              <a:p>
                <a:pPr algn="l"/>
                <a:r>
                  <a:rPr lang="en-US" altLang="zh-CN" sz="2400" dirty="0"/>
                  <a:t>	</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b="1" i="1">
                                <a:latin typeface="Cambria Math" panose="02040503050406030204" pitchFamily="18" charset="0"/>
                              </a:rPr>
                              <m:t>𝐥𝐢𝐦</m:t>
                            </m:r>
                          </m:e>
                          <m:lim>
                            <m:r>
                              <a:rPr lang="en-US" altLang="zh-CN" sz="2400" b="1" i="1">
                                <a:latin typeface="Cambria Math" panose="02040503050406030204" pitchFamily="18" charset="0"/>
                              </a:rPr>
                              <m:t>𝒏</m:t>
                            </m:r>
                            <m:r>
                              <a:rPr lang="en-US" altLang="zh-CN" sz="2400" b="1" i="1">
                                <a:latin typeface="Cambria Math" panose="02040503050406030204" pitchFamily="18" charset="0"/>
                              </a:rPr>
                              <m:t>→∞</m:t>
                            </m:r>
                          </m:lim>
                        </m:limLow>
                      </m:fName>
                      <m:e>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𝒂</m:t>
                        </m:r>
                      </m:e>
                    </m:func>
                  </m:oMath>
                </a14:m>
                <a:r>
                  <a:rPr lang="zh-CN" altLang="en-US" sz="2400" dirty="0" smtClean="0"/>
                  <a:t>，</a:t>
                </a:r>
                <a:r>
                  <a:rPr lang="en-US" altLang="zh-CN" sz="2400" dirty="0" smtClean="0"/>
                  <a:t>	</a:t>
                </a:r>
                <a:r>
                  <a:rPr lang="zh-CN" altLang="en-US" sz="2400" dirty="0" smtClean="0"/>
                  <a:t>或</a:t>
                </a:r>
                <a:r>
                  <a:rPr lang="en-US" altLang="zh-CN" sz="2400" dirty="0" smtClean="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𝒂</m:t>
                    </m:r>
                    <m:d>
                      <m:dPr>
                        <m:ctrlPr>
                          <a:rPr lang="en-US" altLang="zh-CN" sz="2400" b="1"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𝒏</m:t>
                        </m:r>
                        <m:r>
                          <a:rPr lang="en-US" altLang="zh-CN" sz="2400" i="1">
                            <a:latin typeface="Cambria Math" panose="02040503050406030204" pitchFamily="18" charset="0"/>
                            <a:ea typeface="Cambria Math" panose="02040503050406030204" pitchFamily="18" charset="0"/>
                          </a:rPr>
                          <m:t>→∞</m:t>
                        </m:r>
                      </m:e>
                    </m:d>
                  </m:oMath>
                </a14:m>
                <a:r>
                  <a:rPr lang="en-US" altLang="zh-CN" sz="2400" dirty="0" smtClean="0"/>
                  <a:t>.</a:t>
                </a:r>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028594" y="1772816"/>
                <a:ext cx="6579574" cy="2900602"/>
              </a:xfrm>
              <a:prstGeom prst="rect">
                <a:avLst/>
              </a:prstGeom>
              <a:blipFill rotWithShape="0">
                <a:blip r:embed="rId2"/>
                <a:stretch>
                  <a:fillRect l="-1483" t="-2311" b="-2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8184232" y="2204864"/>
                <a:ext cx="2808312" cy="1569660"/>
              </a:xfrm>
              <a:prstGeom prst="rect">
                <a:avLst/>
              </a:prstGeom>
              <a:noFill/>
            </p:spPr>
            <p:txBody>
              <a:bodyPr wrap="square" rtlCol="0">
                <a:spAutoFit/>
              </a:bodyPr>
              <a:lstStyle/>
              <a:p>
                <a:pPr algn="l"/>
                <a14:m>
                  <m:oMath xmlns:m="http://schemas.openxmlformats.org/officeDocument/2006/math">
                    <m:r>
                      <a:rPr lang="zh-CN" altLang="en-US" sz="2400" i="1" smtClean="0">
                        <a:latin typeface="Cambria Math" panose="02040503050406030204" pitchFamily="18" charset="0"/>
                      </a:rPr>
                      <m:t>∀</m:t>
                    </m:r>
                    <m:r>
                      <a:rPr lang="zh-CN" altLang="en-US" sz="2400" i="1" smtClean="0">
                        <a:latin typeface="Cambria Math" panose="02040503050406030204" pitchFamily="18" charset="0"/>
                      </a:rPr>
                      <m:t>𝜺</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a14:m>
                <a:r>
                  <a:rPr lang="zh-CN" altLang="en-US" sz="2400" b="1" i="1" dirty="0" smtClean="0">
                    <a:latin typeface="Cambria Math" panose="02040503050406030204" pitchFamily="18" charset="0"/>
                  </a:rPr>
                  <a:t>，</a:t>
                </a:r>
                <a:endParaRPr lang="en-US" altLang="zh-CN" sz="2400" b="1" i="1" dirty="0" smtClean="0">
                  <a:latin typeface="Cambria Math" panose="02040503050406030204" pitchFamily="18" charset="0"/>
                </a:endParaRPr>
              </a:p>
              <a:p>
                <a:pPr algn="l"/>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oMath>
                </a14:m>
                <a:r>
                  <a:rPr lang="en-US" altLang="zh-CN" sz="2400" b="1" dirty="0" smtClean="0"/>
                  <a:t>N</a:t>
                </a:r>
                <a:r>
                  <a:rPr lang="zh-CN" altLang="en-US" sz="2400" b="1" dirty="0" smtClean="0"/>
                  <a:t>，</a:t>
                </a:r>
                <a:r>
                  <a:rPr lang="en-US" altLang="zh-CN" sz="2400" b="1" dirty="0" smtClean="0"/>
                  <a:t> </a:t>
                </a:r>
                <a:r>
                  <a:rPr lang="zh-CN" altLang="en-US" sz="2400" b="1" dirty="0" smtClean="0"/>
                  <a:t>当</a:t>
                </a:r>
                <a14:m>
                  <m:oMath xmlns:m="http://schemas.openxmlformats.org/officeDocument/2006/math">
                    <m:r>
                      <a:rPr lang="en-US" altLang="zh-CN" sz="2400" i="1">
                        <a:latin typeface="Cambria Math" panose="02040503050406030204" pitchFamily="18" charset="0"/>
                      </a:rPr>
                      <m:t>𝒏</m:t>
                    </m:r>
                    <m:r>
                      <a:rPr lang="en-US" altLang="zh-CN" sz="2400" i="1">
                        <a:latin typeface="Cambria Math" panose="02040503050406030204" pitchFamily="18" charset="0"/>
                      </a:rPr>
                      <m:t>&gt;</m:t>
                    </m:r>
                    <m:r>
                      <a:rPr lang="en-US" altLang="zh-CN" sz="2400" i="1">
                        <a:latin typeface="Cambria Math" panose="02040503050406030204" pitchFamily="18" charset="0"/>
                      </a:rPr>
                      <m:t>𝑵</m:t>
                    </m:r>
                  </m:oMath>
                </a14:m>
                <a:r>
                  <a:rPr lang="zh-CN" altLang="en-US" sz="2400" b="1" dirty="0" smtClean="0"/>
                  <a:t>时</a:t>
                </a:r>
                <a:endParaRPr lang="en-US" altLang="zh-CN" sz="2400" b="1"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𝒏</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𝒂</m:t>
                          </m:r>
                        </m:e>
                      </m:d>
                      <m:r>
                        <a:rPr lang="en-US" altLang="zh-CN" sz="2400" i="1">
                          <a:solidFill>
                            <a:schemeClr val="tx1"/>
                          </a:solidFill>
                          <a:latin typeface="Cambria Math" panose="02040503050406030204" pitchFamily="18" charset="0"/>
                        </a:rPr>
                        <m:t>&lt;</m:t>
                      </m:r>
                      <m:r>
                        <a:rPr lang="zh-CN" altLang="en-US" sz="2400" i="1">
                          <a:solidFill>
                            <a:schemeClr val="tx1"/>
                          </a:solidFill>
                          <a:latin typeface="Cambria Math" panose="02040503050406030204" pitchFamily="18" charset="0"/>
                        </a:rPr>
                        <m:t>𝜺</m:t>
                      </m:r>
                    </m:oMath>
                  </m:oMathPara>
                </a14:m>
                <a:endParaRPr lang="en-US" altLang="zh-CN" sz="2400" dirty="0">
                  <a:solidFill>
                    <a:schemeClr val="tx1"/>
                  </a:solidFill>
                </a:endParaRPr>
              </a:p>
              <a:p>
                <a:pPr algn="l"/>
                <a:r>
                  <a:rPr lang="zh-CN" altLang="en-US" sz="2400" dirty="0" smtClean="0"/>
                  <a:t>恒成立</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8184232" y="2204864"/>
                <a:ext cx="2808312" cy="1569660"/>
              </a:xfrm>
              <a:prstGeom prst="rect">
                <a:avLst/>
              </a:prstGeom>
              <a:blipFill rotWithShape="0">
                <a:blip r:embed="rId3"/>
                <a:stretch>
                  <a:fillRect l="-3478" t="-4280" b="-70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90947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chemeClr val="accent2"/>
                </a:solidFill>
                <a:ea typeface="楷体_GB2312" pitchFamily="49" charset="-122"/>
              </a:rPr>
              <a:t>二</a:t>
            </a:r>
            <a:r>
              <a:rPr lang="zh-CN" altLang="en-US" sz="3200" dirty="0">
                <a:solidFill>
                  <a:schemeClr val="accent2"/>
                </a:solidFill>
                <a:ea typeface="楷体_GB2312" pitchFamily="49" charset="-122"/>
              </a:rPr>
              <a:t>、 收敛数列的</a:t>
            </a:r>
            <a:r>
              <a:rPr lang="zh-CN" altLang="en-US" sz="3200" dirty="0" smtClean="0">
                <a:solidFill>
                  <a:schemeClr val="accent2"/>
                </a:solidFill>
                <a:ea typeface="楷体_GB2312" pitchFamily="49" charset="-122"/>
              </a:rPr>
              <a:t>性质</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027062" y="1587125"/>
                <a:ext cx="6725121" cy="978729"/>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a:solidFill>
                      <a:schemeClr val="accent2"/>
                    </a:solidFill>
                    <a:ea typeface="黑体" pitchFamily="2" charset="-122"/>
                  </a:rPr>
                  <a:t>1</a:t>
                </a:r>
                <a:r>
                  <a:rPr kumimoji="0" lang="zh-CN" altLang="en-US" sz="2400" b="0" dirty="0">
                    <a:solidFill>
                      <a:schemeClr val="accent2"/>
                    </a:solidFill>
                    <a:ea typeface="黑体" pitchFamily="2" charset="-122"/>
                  </a:rPr>
                  <a:t>、极限的</a:t>
                </a:r>
                <a:r>
                  <a:rPr kumimoji="0" lang="zh-CN" altLang="en-US" sz="2400" b="0" dirty="0" smtClean="0">
                    <a:solidFill>
                      <a:schemeClr val="accent2"/>
                    </a:solidFill>
                    <a:ea typeface="黑体" pitchFamily="2" charset="-122"/>
                  </a:rPr>
                  <a:t>唯一性</a:t>
                </a:r>
                <a:endParaRPr kumimoji="0" lang="zh-CN" altLang="en-US" sz="2400" b="0" dirty="0">
                  <a:solidFill>
                    <a:srgbClr val="CC0000"/>
                  </a:solidFill>
                  <a:ea typeface="黑体" pitchFamily="2" charset="-122"/>
                </a:endParaRPr>
              </a:p>
              <a:p>
                <a:pPr algn="l" eaLnBrk="0" hangingPunct="0">
                  <a:lnSpc>
                    <a:spcPct val="120000"/>
                  </a:lnSpc>
                </a:pPr>
                <a:r>
                  <a:rPr kumimoji="0" lang="zh-CN" altLang="en-US" sz="2400" b="0" dirty="0">
                    <a:ea typeface="黑体" pitchFamily="2" charset="-122"/>
                  </a:rPr>
                  <a:t>        定理</a:t>
                </a:r>
                <a:r>
                  <a:rPr kumimoji="0" lang="en-US" altLang="zh-CN" sz="2400" b="0" dirty="0">
                    <a:ea typeface="黑体" pitchFamily="2" charset="-122"/>
                  </a:rPr>
                  <a:t>1:</a:t>
                </a:r>
                <a:r>
                  <a:rPr kumimoji="0" lang="zh-CN" altLang="en-US" sz="2400" b="0" dirty="0">
                    <a:ea typeface="黑体" pitchFamily="2" charset="-122"/>
                  </a:rPr>
                  <a:t>如果数列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kumimoji="0" lang="zh-CN" altLang="en-US" sz="2400" b="0" dirty="0">
                    <a:ea typeface="黑体" pitchFamily="2" charset="-122"/>
                  </a:rPr>
                  <a:t>收敛</a:t>
                </a:r>
                <a:r>
                  <a:rPr kumimoji="0" lang="zh-CN" altLang="en-US" sz="2400" b="0" dirty="0">
                    <a:ea typeface="黑体" pitchFamily="2" charset="-122"/>
                    <a:sym typeface="Symbol" pitchFamily="18" charset="2"/>
                  </a:rPr>
                  <a:t></a:t>
                </a:r>
                <a:r>
                  <a:rPr kumimoji="0" lang="zh-CN" altLang="en-US" sz="2400" b="0" dirty="0">
                    <a:ea typeface="黑体" pitchFamily="2" charset="-122"/>
                  </a:rPr>
                  <a:t> 那么它的极限唯一</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027062" y="1587125"/>
                <a:ext cx="6725121" cy="978729"/>
              </a:xfrm>
              <a:prstGeom prst="rect">
                <a:avLst/>
              </a:prstGeom>
              <a:blipFill rotWithShape="0">
                <a:blip r:embed="rId2"/>
                <a:stretch>
                  <a:fillRect l="-1359" t="-3727" b="-9317"/>
                </a:stretch>
              </a:blipFill>
            </p:spPr>
            <p:txBody>
              <a:bodyPr/>
              <a:lstStyle/>
              <a:p>
                <a:r>
                  <a:rPr lang="zh-CN" altLang="en-US">
                    <a:noFill/>
                  </a:rPr>
                  <a:t> </a:t>
                </a:r>
              </a:p>
            </p:txBody>
          </p:sp>
        </mc:Fallback>
      </mc:AlternateContent>
      <p:sp>
        <p:nvSpPr>
          <p:cNvPr id="6" name="Line 123"/>
          <p:cNvSpPr>
            <a:spLocks noChangeShapeType="1"/>
          </p:cNvSpPr>
          <p:nvPr/>
        </p:nvSpPr>
        <p:spPr bwMode="auto">
          <a:xfrm flipV="1">
            <a:off x="1559496" y="2532517"/>
            <a:ext cx="8674100" cy="33337"/>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7" name="Text Box 28"/>
          <p:cNvSpPr txBox="1">
            <a:spLocks noChangeArrowheads="1"/>
          </p:cNvSpPr>
          <p:nvPr/>
        </p:nvSpPr>
        <p:spPr bwMode="auto">
          <a:xfrm>
            <a:off x="1343472" y="2599043"/>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8" name="矩形 7"/>
              <p:cNvSpPr/>
              <p:nvPr/>
            </p:nvSpPr>
            <p:spPr>
              <a:xfrm>
                <a:off x="2203764" y="2674331"/>
                <a:ext cx="7204603" cy="573106"/>
              </a:xfrm>
              <a:prstGeom prst="rect">
                <a:avLst/>
              </a:prstGeom>
            </p:spPr>
            <p:txBody>
              <a:bodyPr wrap="square">
                <a:spAutoFit/>
              </a:bodyPr>
              <a:lstStyle/>
              <a:p>
                <a:pPr algn="l"/>
                <a:r>
                  <a:rPr lang="zh-CN" altLang="en-US" sz="2400" b="0" dirty="0" smtClean="0"/>
                  <a:t>假设同时有</a:t>
                </a:r>
                <a14:m>
                  <m:oMath xmlns:m="http://schemas.openxmlformats.org/officeDocument/2006/math">
                    <m:func>
                      <m:funcPr>
                        <m:ctrlPr>
                          <a:rPr lang="zh-CN" altLang="zh-CN" sz="2400" b="0" i="1">
                            <a:latin typeface="Cambria Math" panose="02040503050406030204" pitchFamily="18" charset="0"/>
                          </a:rPr>
                        </m:ctrlPr>
                      </m:funcPr>
                      <m:fName>
                        <m:limLow>
                          <m:limLowPr>
                            <m:ctrlPr>
                              <a:rPr lang="zh-CN" altLang="zh-CN" sz="2400" b="0" i="1">
                                <a:latin typeface="Cambria Math" panose="02040503050406030204" pitchFamily="18" charset="0"/>
                              </a:rPr>
                            </m:ctrlPr>
                          </m:limLowPr>
                          <m:e>
                            <m:r>
                              <m:rPr>
                                <m:sty m:val="p"/>
                              </m:rPr>
                              <a:rPr lang="en-US" altLang="zh-CN" sz="2400" b="0" i="0">
                                <a:latin typeface="Cambria Math" panose="02040503050406030204" pitchFamily="18" charset="0"/>
                              </a:rPr>
                              <m:t>lim</m:t>
                            </m:r>
                          </m:e>
                          <m:lim>
                            <m:r>
                              <a:rPr lang="en-US" altLang="zh-CN" sz="2400" b="0" i="1">
                                <a:latin typeface="Cambria Math" panose="02040503050406030204" pitchFamily="18" charset="0"/>
                              </a:rPr>
                              <m:t>𝑛</m:t>
                            </m:r>
                            <m:r>
                              <a:rPr lang="en-US" altLang="zh-CN" sz="2400" b="0" i="1">
                                <a:latin typeface="Cambria Math" panose="02040503050406030204" pitchFamily="18" charset="0"/>
                              </a:rPr>
                              <m:t>→∞</m:t>
                            </m:r>
                          </m:lim>
                        </m:limLow>
                      </m:fName>
                      <m:e>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func>
                  </m:oMath>
                </a14:m>
                <a:r>
                  <a:rPr lang="zh-CN" altLang="en-US" sz="2400" b="0" dirty="0" smtClean="0"/>
                  <a:t>及</a:t>
                </a:r>
                <a14:m>
                  <m:oMath xmlns:m="http://schemas.openxmlformats.org/officeDocument/2006/math">
                    <m:func>
                      <m:funcPr>
                        <m:ctrlPr>
                          <a:rPr lang="zh-CN" altLang="zh-CN" sz="2400" b="0" i="1">
                            <a:latin typeface="Cambria Math" panose="02040503050406030204" pitchFamily="18" charset="0"/>
                          </a:rPr>
                        </m:ctrlPr>
                      </m:funcPr>
                      <m:fName>
                        <m:limLow>
                          <m:limLowPr>
                            <m:ctrlPr>
                              <a:rPr lang="zh-CN"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𝑛</m:t>
                            </m:r>
                            <m:r>
                              <a:rPr lang="en-US" altLang="zh-CN" sz="2400" b="0" i="1">
                                <a:latin typeface="Cambria Math" panose="02040503050406030204" pitchFamily="18" charset="0"/>
                              </a:rPr>
                              <m:t>→∞</m:t>
                            </m:r>
                          </m:lim>
                        </m:limLow>
                      </m:fName>
                      <m:e>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smtClean="0">
                            <a:latin typeface="Cambria Math" panose="02040503050406030204" pitchFamily="18" charset="0"/>
                          </a:rPr>
                          <m:t>𝑏</m:t>
                        </m:r>
                      </m:e>
                    </m:func>
                    <m:r>
                      <a:rPr lang="zh-CN" altLang="en-US" sz="2400" b="0" i="1">
                        <a:latin typeface="Cambria Math" panose="02040503050406030204" pitchFamily="18" charset="0"/>
                      </a:rPr>
                      <m:t>，</m:t>
                    </m:r>
                  </m:oMath>
                </a14:m>
                <a:r>
                  <a:rPr lang="zh-CN" altLang="en-US" sz="2400" b="0" dirty="0" smtClean="0"/>
                  <a:t>且</a:t>
                </a:r>
                <a14:m>
                  <m:oMath xmlns:m="http://schemas.openxmlformats.org/officeDocument/2006/math">
                    <m:r>
                      <a:rPr lang="en-US" altLang="zh-CN" sz="2400" b="0" i="1" dirty="0">
                        <a:latin typeface="Cambria Math" panose="02040503050406030204" pitchFamily="18" charset="0"/>
                      </a:rPr>
                      <m:t>𝑎</m:t>
                    </m:r>
                    <m:r>
                      <a:rPr lang="en-US" altLang="zh-CN" sz="2400" b="0" i="1" dirty="0" smtClean="0">
                        <a:latin typeface="Cambria Math" panose="02040503050406030204" pitchFamily="18" charset="0"/>
                      </a:rPr>
                      <m:t>&lt;</m:t>
                    </m:r>
                    <m:r>
                      <a:rPr lang="en-US" altLang="zh-CN" sz="2400" b="0" i="1">
                        <a:latin typeface="Cambria Math" panose="02040503050406030204" pitchFamily="18" charset="0"/>
                      </a:rPr>
                      <m:t>𝑏</m:t>
                    </m:r>
                  </m:oMath>
                </a14:m>
                <a:r>
                  <a:rPr lang="en-US" altLang="zh-CN" sz="2400" b="0" dirty="0" smtClean="0"/>
                  <a:t>.</a:t>
                </a:r>
                <a:endParaRPr lang="zh-CN" altLang="en-US" sz="2400" b="0" dirty="0"/>
              </a:p>
            </p:txBody>
          </p:sp>
        </mc:Choice>
        <mc:Fallback xmlns="">
          <p:sp>
            <p:nvSpPr>
              <p:cNvPr id="8" name="矩形 7"/>
              <p:cNvSpPr>
                <a:spLocks noRot="1" noChangeAspect="1" noMove="1" noResize="1" noEditPoints="1" noAdjustHandles="1" noChangeArrowheads="1" noChangeShapeType="1" noTextEdit="1"/>
              </p:cNvSpPr>
              <p:nvPr/>
            </p:nvSpPr>
            <p:spPr>
              <a:xfrm>
                <a:off x="2203764" y="2674331"/>
                <a:ext cx="7204603" cy="573106"/>
              </a:xfrm>
              <a:prstGeom prst="rect">
                <a:avLst/>
              </a:prstGeom>
              <a:blipFill>
                <a:blip r:embed="rId3"/>
                <a:stretch>
                  <a:fillRect l="-1355" t="-11702" b="-5319"/>
                </a:stretch>
              </a:blipFill>
            </p:spPr>
            <p:txBody>
              <a:bodyPr/>
              <a:lstStyle/>
              <a:p>
                <a:r>
                  <a:rPr lang="zh-CN" altLang="en-US">
                    <a:noFill/>
                  </a:rPr>
                  <a:t> </a:t>
                </a:r>
              </a:p>
            </p:txBody>
          </p:sp>
        </mc:Fallback>
      </mc:AlternateContent>
      <p:sp>
        <p:nvSpPr>
          <p:cNvPr id="9" name="矩形 8"/>
          <p:cNvSpPr/>
          <p:nvPr/>
        </p:nvSpPr>
        <p:spPr>
          <a:xfrm>
            <a:off x="1564244" y="3159448"/>
            <a:ext cx="2017336" cy="461665"/>
          </a:xfrm>
          <a:prstGeom prst="rect">
            <a:avLst/>
          </a:prstGeom>
        </p:spPr>
        <p:txBody>
          <a:bodyPr wrap="square">
            <a:spAutoFit/>
          </a:bodyPr>
          <a:lstStyle/>
          <a:p>
            <a:pPr algn="l"/>
            <a:r>
              <a:rPr lang="zh-CN" altLang="en-US" sz="2400" b="0" dirty="0" smtClean="0"/>
              <a:t>由极限定义，</a:t>
            </a:r>
            <a:endParaRPr lang="zh-CN" altLang="en-US" sz="2400" b="0" dirty="0"/>
          </a:p>
        </p:txBody>
      </p:sp>
      <mc:AlternateContent xmlns:mc="http://schemas.openxmlformats.org/markup-compatibility/2006" xmlns:a14="http://schemas.microsoft.com/office/drawing/2010/main">
        <mc:Choice Requires="a14">
          <p:sp>
            <p:nvSpPr>
              <p:cNvPr id="10" name="矩形 9"/>
              <p:cNvSpPr/>
              <p:nvPr/>
            </p:nvSpPr>
            <p:spPr>
              <a:xfrm>
                <a:off x="1612263" y="3716505"/>
                <a:ext cx="2884123" cy="1569660"/>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a:latin typeface="Cambria Math" panose="02040503050406030204" pitchFamily="18" charset="0"/>
                          </a:rPr>
                          <m:t>𝑁</m:t>
                        </m:r>
                      </m:e>
                      <m:sub>
                        <m:r>
                          <a:rPr lang="en-US" altLang="zh-CN" sz="2400" b="0" i="1" smtClean="0">
                            <a:latin typeface="Cambria Math" panose="02040503050406030204" pitchFamily="18" charset="0"/>
                          </a:rPr>
                          <m:t>1</m:t>
                        </m:r>
                      </m:sub>
                    </m:sSub>
                    <m:r>
                      <a:rPr lang="en-US" altLang="zh-CN" sz="2400" b="0" i="1">
                        <a:latin typeface="Cambria Math" panose="02040503050406030204" pitchFamily="18" charset="0"/>
                      </a:rPr>
                      <m:t> </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𝑁</m:t>
                        </m:r>
                      </m:e>
                      <m:sub>
                        <m:r>
                          <a:rPr lang="en-US" altLang="zh-CN" sz="2400" b="0" i="1">
                            <a:latin typeface="Cambria Math" panose="02040503050406030204" pitchFamily="18" charset="0"/>
                          </a:rPr>
                          <m:t>1</m:t>
                        </m:r>
                      </m:sub>
                    </m:sSub>
                  </m:oMath>
                </a14:m>
                <a:r>
                  <a:rPr lang="zh-CN" altLang="en-US" sz="2400" b="0" dirty="0" smtClean="0"/>
                  <a:t>时</a:t>
                </a:r>
                <a:endParaRPr lang="en-US" altLang="zh-CN" sz="2400" b="0" dirty="0" smtClean="0"/>
              </a:p>
              <a:p>
                <a:pPr algn="l"/>
                <a:r>
                  <a:rPr lang="en-US" altLang="zh-CN" sz="2400" b="0" dirty="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a:t>恒成立</a:t>
                </a:r>
              </a:p>
            </p:txBody>
          </p:sp>
        </mc:Choice>
        <mc:Fallback xmlns="">
          <p:sp>
            <p:nvSpPr>
              <p:cNvPr id="10" name="矩形 9"/>
              <p:cNvSpPr>
                <a:spLocks noRot="1" noChangeAspect="1" noMove="1" noResize="1" noEditPoints="1" noAdjustHandles="1" noChangeArrowheads="1" noChangeShapeType="1" noTextEdit="1"/>
              </p:cNvSpPr>
              <p:nvPr/>
            </p:nvSpPr>
            <p:spPr>
              <a:xfrm>
                <a:off x="1612263" y="3716505"/>
                <a:ext cx="2884123" cy="1569660"/>
              </a:xfrm>
              <a:prstGeom prst="rect">
                <a:avLst/>
              </a:prstGeom>
              <a:blipFill rotWithShape="0">
                <a:blip r:embed="rId4"/>
                <a:stretch>
                  <a:fillRect l="-3165" t="-4280" b="-70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583832" y="3716505"/>
                <a:ext cx="2808312" cy="1569660"/>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对</m:t>
                    </m:r>
                    <m:r>
                      <a:rPr lang="zh-CN" altLang="en-US" sz="2400" b="0" i="1">
                        <a:latin typeface="Cambria Math" panose="02040503050406030204" pitchFamily="18" charset="0"/>
                      </a:rPr>
                      <m:t>上</m:t>
                    </m:r>
                    <m:r>
                      <a:rPr lang="zh-CN" altLang="en-US" sz="2400" b="0" i="1" smtClean="0">
                        <a:latin typeface="Cambria Math" panose="02040503050406030204" pitchFamily="18" charset="0"/>
                      </a:rPr>
                      <m:t>述</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𝑁</m:t>
                        </m:r>
                      </m:e>
                      <m:sub>
                        <m:r>
                          <a:rPr lang="en-US" altLang="zh-CN" sz="2400" b="0" i="1" smtClean="0">
                            <a:latin typeface="Cambria Math" panose="02040503050406030204" pitchFamily="18" charset="0"/>
                          </a:rPr>
                          <m:t>2</m:t>
                        </m:r>
                      </m:sub>
                    </m:sSub>
                    <m:r>
                      <a:rPr lang="en-US" altLang="zh-CN" sz="2400" b="0" i="1">
                        <a:latin typeface="Cambria Math" panose="02040503050406030204" pitchFamily="18" charset="0"/>
                      </a:rPr>
                      <m:t> </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𝑁</m:t>
                        </m:r>
                      </m:e>
                      <m:sub>
                        <m:r>
                          <a:rPr lang="en-US" altLang="zh-CN" sz="2400" b="0" i="1" smtClean="0">
                            <a:latin typeface="Cambria Math" panose="02040503050406030204" pitchFamily="18" charset="0"/>
                          </a:rPr>
                          <m:t>2</m:t>
                        </m:r>
                      </m:sub>
                    </m:sSub>
                  </m:oMath>
                </a14:m>
                <a:r>
                  <a:rPr lang="zh-CN" altLang="en-US" sz="2400" b="0" dirty="0"/>
                  <a:t>时</a:t>
                </a:r>
                <a:endParaRPr lang="en-US" altLang="zh-CN" sz="2400" b="0" dirty="0"/>
              </a:p>
              <a:p>
                <a:pPr algn="l"/>
                <a:r>
                  <a:rPr lang="en-US" altLang="zh-CN" sz="2400" b="0" dirty="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a:t>恒成立</a:t>
                </a:r>
              </a:p>
            </p:txBody>
          </p:sp>
        </mc:Choice>
        <mc:Fallback xmlns="">
          <p:sp>
            <p:nvSpPr>
              <p:cNvPr id="11" name="矩形 10"/>
              <p:cNvSpPr>
                <a:spLocks noRot="1" noChangeAspect="1" noMove="1" noResize="1" noEditPoints="1" noAdjustHandles="1" noChangeArrowheads="1" noChangeShapeType="1" noTextEdit="1"/>
              </p:cNvSpPr>
              <p:nvPr/>
            </p:nvSpPr>
            <p:spPr>
              <a:xfrm>
                <a:off x="4583832" y="3716505"/>
                <a:ext cx="2808312" cy="1569660"/>
              </a:xfrm>
              <a:prstGeom prst="rect">
                <a:avLst/>
              </a:prstGeom>
              <a:blipFill rotWithShape="0">
                <a:blip r:embed="rId5"/>
                <a:stretch>
                  <a:fillRect l="-3471" t="-4280" r="-1302" b="-70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608168" y="3716505"/>
                <a:ext cx="3600400" cy="2308324"/>
              </a:xfrm>
              <a:prstGeom prst="rect">
                <a:avLst/>
              </a:prstGeom>
            </p:spPr>
            <p:txBody>
              <a:bodyPr wrap="square">
                <a:spAutoFit/>
              </a:bodyPr>
              <a:lstStyle/>
              <a:p>
                <a:pPr algn="l"/>
                <a:r>
                  <a:rPr lang="zh-CN" altLang="en-US" sz="2400" b="0" dirty="0" smtClean="0">
                    <a:latin typeface="Cambria Math" panose="02040503050406030204" pitchFamily="18" charset="0"/>
                  </a:rPr>
                  <a:t>取</a:t>
                </a:r>
                <a14:m>
                  <m:oMath xmlns:m="http://schemas.openxmlformats.org/officeDocument/2006/math">
                    <m:r>
                      <a:rPr lang="en-US" altLang="zh-CN" sz="2400" b="0" i="1">
                        <a:latin typeface="Cambria Math" panose="02040503050406030204" pitchFamily="18" charset="0"/>
                      </a:rPr>
                      <m:t>𝑁</m:t>
                    </m:r>
                    <m:r>
                      <a:rPr lang="en-US" altLang="zh-CN" sz="2400" b="0" i="1">
                        <a:latin typeface="Cambria Math" panose="02040503050406030204" pitchFamily="18" charset="0"/>
                      </a:rPr>
                      <m:t>=</m:t>
                    </m:r>
                    <m:r>
                      <a:rPr lang="en-US" altLang="zh-CN" sz="2400" b="0" i="1">
                        <a:latin typeface="Cambria Math" panose="02040503050406030204" pitchFamily="18" charset="0"/>
                      </a:rPr>
                      <m:t>𝑚𝑎𝑥</m:t>
                    </m:r>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𝑁</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a:latin typeface="Cambria Math" panose="02040503050406030204" pitchFamily="18" charset="0"/>
                              </a:rPr>
                              <m:t>𝑁</m:t>
                            </m:r>
                          </m:e>
                          <m:sub>
                            <m:r>
                              <a:rPr lang="en-US" altLang="zh-CN" sz="2400" b="0" i="1">
                                <a:latin typeface="Cambria Math" panose="02040503050406030204" pitchFamily="18" charset="0"/>
                              </a:rPr>
                              <m:t>2</m:t>
                            </m:r>
                          </m:sub>
                        </m:sSub>
                      </m:e>
                    </m:d>
                  </m:oMath>
                </a14:m>
                <a:endParaRPr lang="en-US" altLang="zh-CN" sz="2400" b="0" dirty="0">
                  <a:latin typeface="Cambria Math" panose="02040503050406030204" pitchFamily="18" charset="0"/>
                </a:endParaRPr>
              </a:p>
              <a:p>
                <a:pPr algn="l"/>
                <a:r>
                  <a:rPr lang="zh-CN" altLang="en-US" sz="2400" b="0" dirty="0" smtClean="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a:t>时</a:t>
                </a:r>
                <a:endParaRPr lang="en-US" altLang="zh-CN" sz="2400" b="0" dirty="0"/>
              </a:p>
              <a:p>
                <a:pPr algn="l"/>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en-US" altLang="zh-CN" sz="2400" b="0" dirty="0" smtClean="0"/>
                  <a:t>,</a:t>
                </a:r>
                <a:r>
                  <a:rPr lang="en-US" altLang="zh-CN" sz="2400" b="0" dirty="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𝑏</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smtClean="0"/>
                  <a:t>同时成立，则有</a:t>
                </a:r>
                <a:endParaRPr lang="en-US" altLang="zh-CN" sz="2400" b="0" dirty="0" smtClean="0"/>
              </a:p>
              <a:p>
                <a:pPr algn="l"/>
                <a14:m>
                  <m:oMath xmlns:m="http://schemas.openxmlformats.org/officeDocument/2006/math">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zh-CN" altLang="en-US" sz="2400" b="0" i="1">
                        <a:latin typeface="Cambria Math" panose="02040503050406030204" pitchFamily="18" charset="0"/>
                      </a:rPr>
                      <m:t>𝜀</m:t>
                    </m:r>
                    <m:r>
                      <a:rPr lang="en-US" altLang="zh-CN" sz="2400" b="0" i="1">
                        <a:latin typeface="Cambria Math" panose="02040503050406030204" pitchFamily="18" charset="0"/>
                      </a:rPr>
                      <m:t>&lt;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zh-CN" altLang="en-US" sz="2400" b="0" i="1">
                        <a:latin typeface="Cambria Math" panose="02040503050406030204" pitchFamily="18" charset="0"/>
                      </a:rPr>
                      <m:t>𝜀</m:t>
                    </m:r>
                  </m:oMath>
                </a14:m>
                <a:r>
                  <a:rPr lang="en-US" altLang="zh-CN" sz="2400" b="0" dirty="0"/>
                  <a:t>, </a:t>
                </a:r>
                <a:endParaRPr lang="en-US" altLang="zh-CN" sz="2400" b="0" dirty="0" smtClean="0"/>
              </a:p>
              <a:p>
                <a:pPr algn="l"/>
                <a:r>
                  <a:rPr lang="zh-CN" altLang="en-US" sz="2400" b="0" dirty="0" smtClean="0"/>
                  <a:t>导致矛盾。</a:t>
                </a:r>
                <a:endParaRPr lang="zh-CN" altLang="en-US" sz="2400" b="0" dirty="0"/>
              </a:p>
            </p:txBody>
          </p:sp>
        </mc:Choice>
        <mc:Fallback xmlns="">
          <p:sp>
            <p:nvSpPr>
              <p:cNvPr id="12" name="矩形 11"/>
              <p:cNvSpPr>
                <a:spLocks noRot="1" noChangeAspect="1" noMove="1" noResize="1" noEditPoints="1" noAdjustHandles="1" noChangeArrowheads="1" noChangeShapeType="1" noTextEdit="1"/>
              </p:cNvSpPr>
              <p:nvPr/>
            </p:nvSpPr>
            <p:spPr>
              <a:xfrm>
                <a:off x="7608168" y="3716505"/>
                <a:ext cx="3600400" cy="2308324"/>
              </a:xfrm>
              <a:prstGeom prst="rect">
                <a:avLst/>
              </a:prstGeom>
              <a:blipFill rotWithShape="0">
                <a:blip r:embed="rId6"/>
                <a:stretch>
                  <a:fillRect l="-2538" t="-2910" b="-44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465456" y="5327713"/>
                <a:ext cx="2232248" cy="791435"/>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chemeClr val="accent2">
                              <a:lumMod val="60000"/>
                              <a:lumOff val="40000"/>
                            </a:schemeClr>
                          </a:solidFill>
                          <a:latin typeface="Cambria Math" panose="02040503050406030204" pitchFamily="18" charset="0"/>
                        </a:rPr>
                        <m:t>𝜺</m:t>
                      </m:r>
                      <m:r>
                        <a:rPr lang="en-US" altLang="zh-CN" sz="2400" b="1" i="1" smtClean="0">
                          <a:solidFill>
                            <a:schemeClr val="accent2">
                              <a:lumMod val="60000"/>
                              <a:lumOff val="40000"/>
                            </a:schemeClr>
                          </a:solidFill>
                          <a:latin typeface="Cambria Math" panose="02040503050406030204" pitchFamily="18" charset="0"/>
                          <a:ea typeface="Cambria Math" panose="02040503050406030204" pitchFamily="18" charset="0"/>
                        </a:rPr>
                        <m:t>≤</m:t>
                      </m:r>
                      <m:f>
                        <m:fPr>
                          <m:ctrlPr>
                            <a:rPr lang="en-US" altLang="zh-CN" sz="2400" b="1" i="1" smtClean="0">
                              <a:solidFill>
                                <a:schemeClr val="accent2">
                                  <a:lumMod val="60000"/>
                                  <a:lumOff val="40000"/>
                                </a:schemeClr>
                              </a:solidFill>
                              <a:latin typeface="Cambria Math" panose="02040503050406030204" pitchFamily="18" charset="0"/>
                            </a:rPr>
                          </m:ctrlPr>
                        </m:fPr>
                        <m:num>
                          <m:r>
                            <a:rPr lang="en-US" altLang="zh-CN" sz="2400" b="1" i="1" smtClean="0">
                              <a:solidFill>
                                <a:schemeClr val="accent2">
                                  <a:lumMod val="60000"/>
                                  <a:lumOff val="40000"/>
                                </a:schemeClr>
                              </a:solidFill>
                              <a:latin typeface="Cambria Math" panose="02040503050406030204" pitchFamily="18" charset="0"/>
                            </a:rPr>
                            <m:t>𝒃</m:t>
                          </m:r>
                          <m:r>
                            <a:rPr lang="en-US" altLang="zh-CN" sz="2400" b="1" i="1" smtClean="0">
                              <a:solidFill>
                                <a:schemeClr val="accent2">
                                  <a:lumMod val="60000"/>
                                  <a:lumOff val="40000"/>
                                </a:schemeClr>
                              </a:solidFill>
                              <a:latin typeface="Cambria Math" panose="02040503050406030204" pitchFamily="18" charset="0"/>
                            </a:rPr>
                            <m:t>−</m:t>
                          </m:r>
                          <m:r>
                            <a:rPr lang="en-US" altLang="zh-CN" sz="2400" b="1" i="1" smtClean="0">
                              <a:solidFill>
                                <a:schemeClr val="accent2">
                                  <a:lumMod val="60000"/>
                                  <a:lumOff val="40000"/>
                                </a:schemeClr>
                              </a:solidFill>
                              <a:latin typeface="Cambria Math" panose="02040503050406030204" pitchFamily="18" charset="0"/>
                            </a:rPr>
                            <m:t>𝒂</m:t>
                          </m:r>
                        </m:num>
                        <m:den>
                          <m:r>
                            <a:rPr lang="en-US" altLang="zh-CN" sz="2400" b="1" i="1" smtClean="0">
                              <a:solidFill>
                                <a:schemeClr val="accent2">
                                  <a:lumMod val="60000"/>
                                  <a:lumOff val="40000"/>
                                </a:schemeClr>
                              </a:solidFill>
                              <a:latin typeface="Cambria Math" panose="02040503050406030204" pitchFamily="18" charset="0"/>
                            </a:rPr>
                            <m:t>𝟐</m:t>
                          </m:r>
                        </m:den>
                      </m:f>
                    </m:oMath>
                  </m:oMathPara>
                </a14:m>
                <a:endParaRPr lang="zh-CN" altLang="en-US" sz="2400" dirty="0">
                  <a:solidFill>
                    <a:schemeClr val="accent2">
                      <a:lumMod val="60000"/>
                      <a:lumOff val="40000"/>
                    </a:schemeClr>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465456" y="5327713"/>
                <a:ext cx="2232248" cy="791435"/>
              </a:xfrm>
              <a:prstGeom prst="rect">
                <a:avLst/>
              </a:prstGeom>
              <a:blipFill rotWithShape="0">
                <a:blip r:embed="rId7"/>
                <a:stretch>
                  <a:fillRect/>
                </a:stretch>
              </a:blipFill>
            </p:spPr>
            <p:txBody>
              <a:bodyPr/>
              <a:lstStyle/>
              <a:p>
                <a:r>
                  <a:rPr lang="zh-CN" altLang="en-US">
                    <a:noFill/>
                  </a:rPr>
                  <a:t> </a:t>
                </a:r>
              </a:p>
            </p:txBody>
          </p:sp>
        </mc:Fallback>
      </mc:AlternateContent>
      <p:sp>
        <p:nvSpPr>
          <p:cNvPr id="15" name="圆角矩形 14"/>
          <p:cNvSpPr/>
          <p:nvPr/>
        </p:nvSpPr>
        <p:spPr bwMode="auto">
          <a:xfrm>
            <a:off x="8904312" y="2674331"/>
            <a:ext cx="1080120" cy="466637"/>
          </a:xfrm>
          <a:prstGeom prst="roundRect">
            <a:avLst/>
          </a:prstGeom>
          <a:solidFill>
            <a:srgbClr val="92D050"/>
          </a:solidFill>
          <a:ln w="254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反证法</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6" name="文本框 15"/>
              <p:cNvSpPr txBox="1"/>
              <p:nvPr/>
            </p:nvSpPr>
            <p:spPr>
              <a:xfrm>
                <a:off x="1612263" y="3621113"/>
                <a:ext cx="1603417" cy="540148"/>
              </a:xfrm>
              <a:prstGeom prst="rect">
                <a:avLst/>
              </a:prstGeom>
              <a:solidFill>
                <a:srgbClr val="00B0F0"/>
              </a:solidFill>
            </p:spPr>
            <p:txBody>
              <a:bodyPr wrap="square" rtlCol="0">
                <a:spAutoFit/>
              </a:bodyPr>
              <a:lstStyle/>
              <a:p>
                <a:pPr algn="l"/>
                <a:r>
                  <a:rPr lang="zh-CN" altLang="en-US" dirty="0" smtClean="0">
                    <a:solidFill>
                      <a:srgbClr val="7030A0"/>
                    </a:solidFill>
                  </a:rPr>
                  <a:t>对于</a:t>
                </a:r>
                <a14:m>
                  <m:oMath xmlns:m="http://schemas.openxmlformats.org/officeDocument/2006/math">
                    <m:r>
                      <a:rPr lang="zh-CN" altLang="en-US" i="1" smtClean="0">
                        <a:solidFill>
                          <a:srgbClr val="7030A0"/>
                        </a:solidFill>
                        <a:latin typeface="Cambria Math" panose="02040503050406030204" pitchFamily="18" charset="0"/>
                      </a:rPr>
                      <m:t>𝜺</m:t>
                    </m:r>
                    <m:r>
                      <a:rPr lang="en-US" altLang="zh-CN" b="1" i="1" smtClean="0">
                        <a:solidFill>
                          <a:srgbClr val="7030A0"/>
                        </a:solidFill>
                        <a:latin typeface="Cambria Math" panose="02040503050406030204" pitchFamily="18" charset="0"/>
                        <a:ea typeface="Cambria Math" panose="02040503050406030204" pitchFamily="18" charset="0"/>
                      </a:rPr>
                      <m:t>=</m:t>
                    </m:r>
                    <m:f>
                      <m:fPr>
                        <m:ctrlPr>
                          <a:rPr lang="en-US" altLang="zh-CN" b="1" i="1" smtClean="0">
                            <a:solidFill>
                              <a:srgbClr val="7030A0"/>
                            </a:solidFill>
                            <a:latin typeface="Cambria Math" panose="02040503050406030204" pitchFamily="18" charset="0"/>
                          </a:rPr>
                        </m:ctrlPr>
                      </m:fPr>
                      <m:num>
                        <m:r>
                          <a:rPr lang="en-US" altLang="zh-CN" b="1" i="1" smtClean="0">
                            <a:solidFill>
                              <a:srgbClr val="7030A0"/>
                            </a:solidFill>
                            <a:latin typeface="Cambria Math" panose="02040503050406030204" pitchFamily="18" charset="0"/>
                          </a:rPr>
                          <m:t>𝒃</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𝒂</m:t>
                        </m:r>
                      </m:num>
                      <m:den>
                        <m:r>
                          <a:rPr lang="en-US" altLang="zh-CN" b="1" i="1" smtClean="0">
                            <a:solidFill>
                              <a:srgbClr val="7030A0"/>
                            </a:solidFill>
                            <a:latin typeface="Cambria Math" panose="02040503050406030204" pitchFamily="18" charset="0"/>
                          </a:rPr>
                          <m:t>𝟐</m:t>
                        </m:r>
                      </m:den>
                    </m:f>
                  </m:oMath>
                </a14:m>
                <a:endParaRPr lang="zh-CN" altLang="en-US" dirty="0">
                  <a:solidFill>
                    <a:schemeClr val="accent2">
                      <a:lumMod val="60000"/>
                      <a:lumOff val="40000"/>
                    </a:schemeClr>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612263" y="3621113"/>
                <a:ext cx="1603417" cy="540148"/>
              </a:xfrm>
              <a:prstGeom prst="rect">
                <a:avLst/>
              </a:prstGeom>
              <a:blipFill rotWithShape="0">
                <a:blip r:embed="rId8"/>
                <a:stretch>
                  <a:fillRect l="-3788" b="-33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66938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3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p:bldP spid="11" grpId="0"/>
      <p:bldP spid="12" grpId="0"/>
      <p:bldP spid="13" grpId="0" animBg="1"/>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chemeClr val="accent2"/>
                </a:solidFill>
                <a:ea typeface="楷体_GB2312" pitchFamily="49" charset="-122"/>
              </a:rPr>
              <a:t>二</a:t>
            </a:r>
            <a:r>
              <a:rPr lang="zh-CN" altLang="en-US" sz="3200" dirty="0">
                <a:solidFill>
                  <a:schemeClr val="accent2"/>
                </a:solidFill>
                <a:ea typeface="楷体_GB2312" pitchFamily="49" charset="-122"/>
              </a:rPr>
              <a:t>、 收敛数列的</a:t>
            </a:r>
            <a:r>
              <a:rPr lang="zh-CN" altLang="en-US" sz="3200" dirty="0" smtClean="0">
                <a:solidFill>
                  <a:schemeClr val="accent2"/>
                </a:solidFill>
                <a:ea typeface="楷体_GB2312" pitchFamily="49" charset="-122"/>
              </a:rPr>
              <a:t>性质</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027062" y="1587125"/>
                <a:ext cx="7949258" cy="978729"/>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2</a:t>
                </a:r>
                <a:r>
                  <a:rPr kumimoji="0" lang="zh-CN" altLang="en-US" sz="2400" b="0" dirty="0" smtClean="0">
                    <a:solidFill>
                      <a:schemeClr val="accent2"/>
                    </a:solidFill>
                    <a:ea typeface="黑体" pitchFamily="2" charset="-122"/>
                  </a:rPr>
                  <a:t>、收敛数列的有界性</a:t>
                </a:r>
                <a:endParaRPr kumimoji="0" lang="zh-CN" altLang="en-US" sz="2400" b="0" dirty="0">
                  <a:solidFill>
                    <a:srgbClr val="CC0000"/>
                  </a:solidFill>
                  <a:ea typeface="黑体" pitchFamily="2" charset="-122"/>
                </a:endParaRPr>
              </a:p>
              <a:p>
                <a:pPr algn="l" eaLnBrk="0" hangingPunct="0">
                  <a:lnSpc>
                    <a:spcPct val="120000"/>
                  </a:lnSpc>
                </a:pPr>
                <a:r>
                  <a:rPr kumimoji="0" lang="zh-CN" altLang="en-US" sz="2400" b="0" dirty="0">
                    <a:ea typeface="黑体" pitchFamily="2" charset="-122"/>
                  </a:rPr>
                  <a:t>        </a:t>
                </a:r>
                <a:r>
                  <a:rPr kumimoji="0" lang="zh-CN" altLang="en-US" sz="2400" b="0" dirty="0" smtClean="0">
                    <a:ea typeface="黑体" pitchFamily="2" charset="-122"/>
                  </a:rPr>
                  <a:t>定理</a:t>
                </a:r>
                <a:r>
                  <a:rPr kumimoji="0" lang="en-US" altLang="zh-CN" sz="2400" b="0" dirty="0" smtClean="0">
                    <a:ea typeface="黑体" pitchFamily="2" charset="-122"/>
                  </a:rPr>
                  <a:t>2:</a:t>
                </a:r>
                <a:r>
                  <a:rPr kumimoji="0" lang="zh-CN" altLang="en-US" sz="2400" b="0" dirty="0">
                    <a:ea typeface="黑体" pitchFamily="2" charset="-122"/>
                  </a:rPr>
                  <a:t>如果</a:t>
                </a:r>
                <a:r>
                  <a:rPr kumimoji="0" lang="zh-CN" altLang="en-US" sz="2400" b="0" dirty="0" smtClean="0">
                    <a:ea typeface="黑体" pitchFamily="2" charset="-122"/>
                  </a:rPr>
                  <a:t>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kumimoji="0" lang="zh-CN" altLang="en-US" sz="2400" b="0" dirty="0">
                    <a:ea typeface="黑体" pitchFamily="2" charset="-122"/>
                  </a:rPr>
                  <a:t>收敛</a:t>
                </a:r>
                <a:r>
                  <a:rPr kumimoji="0" lang="zh-CN" altLang="en-US" sz="2400" b="0" dirty="0">
                    <a:ea typeface="黑体" pitchFamily="2" charset="-122"/>
                    <a:sym typeface="Symbol" pitchFamily="18" charset="2"/>
                  </a:rPr>
                  <a:t></a:t>
                </a:r>
                <a:r>
                  <a:rPr kumimoji="0" lang="zh-CN" altLang="en-US" sz="2400" b="0" dirty="0">
                    <a:ea typeface="黑体" pitchFamily="2" charset="-122"/>
                  </a:rPr>
                  <a:t> </a:t>
                </a:r>
                <a:r>
                  <a:rPr kumimoji="0" lang="zh-CN" altLang="en-US" sz="2400" b="0" dirty="0" smtClean="0">
                    <a:ea typeface="黑体" pitchFamily="2" charset="-122"/>
                  </a:rPr>
                  <a:t>那么</a:t>
                </a:r>
                <a:r>
                  <a:rPr kumimoji="0" lang="zh-CN" altLang="en-US" sz="2400" b="0" dirty="0">
                    <a:ea typeface="黑体" pitchFamily="2" charset="-122"/>
                  </a:rPr>
                  <a:t>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一定有界。</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027062" y="1587125"/>
                <a:ext cx="7949258" cy="978729"/>
              </a:xfrm>
              <a:prstGeom prst="rect">
                <a:avLst/>
              </a:prstGeom>
              <a:blipFill rotWithShape="0">
                <a:blip r:embed="rId2"/>
                <a:stretch>
                  <a:fillRect l="-1150" t="-3727" b="-9317"/>
                </a:stretch>
              </a:blipFill>
            </p:spPr>
            <p:txBody>
              <a:bodyPr/>
              <a:lstStyle/>
              <a:p>
                <a:r>
                  <a:rPr lang="zh-CN" altLang="en-US">
                    <a:noFill/>
                  </a:rPr>
                  <a:t> </a:t>
                </a:r>
              </a:p>
            </p:txBody>
          </p:sp>
        </mc:Fallback>
      </mc:AlternateContent>
      <p:sp>
        <p:nvSpPr>
          <p:cNvPr id="6" name="Line 123"/>
          <p:cNvSpPr>
            <a:spLocks noChangeShapeType="1"/>
          </p:cNvSpPr>
          <p:nvPr/>
        </p:nvSpPr>
        <p:spPr bwMode="auto">
          <a:xfrm flipV="1">
            <a:off x="1559496" y="2532517"/>
            <a:ext cx="8674100" cy="33337"/>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7" name="Text Box 28"/>
          <p:cNvSpPr txBox="1">
            <a:spLocks noChangeArrowheads="1"/>
          </p:cNvSpPr>
          <p:nvPr/>
        </p:nvSpPr>
        <p:spPr bwMode="auto">
          <a:xfrm>
            <a:off x="1343472" y="2599043"/>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9" name="矩形 8"/>
              <p:cNvSpPr/>
              <p:nvPr/>
            </p:nvSpPr>
            <p:spPr>
              <a:xfrm>
                <a:off x="2420702" y="2583995"/>
                <a:ext cx="2884123" cy="2308324"/>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en-US" altLang="zh-CN" sz="2400" b="0" i="1" smtClean="0">
                        <a:latin typeface="Cambria Math" panose="02040503050406030204" pitchFamily="18" charset="0"/>
                      </a:rPr>
                      <m:t>𝑁</m:t>
                    </m:r>
                    <m:r>
                      <a:rPr lang="en-US" altLang="zh-CN" sz="2400" b="0" i="1">
                        <a:latin typeface="Cambria Math" panose="02040503050406030204" pitchFamily="18" charset="0"/>
                      </a:rPr>
                      <m:t> </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lgn="l"/>
                <a:r>
                  <a:rPr lang="en-US" altLang="zh-CN" sz="2400" b="0" dirty="0"/>
                  <a:t> </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smtClean="0"/>
                  <a:t>即</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d>
                    <m:r>
                      <a:rPr lang="en-US" altLang="zh-CN" sz="2400" b="0" i="1">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𝑎</m:t>
                        </m:r>
                      </m:e>
                    </m:d>
                    <m:r>
                      <a:rPr lang="en-US" altLang="zh-CN" sz="2400" b="0" i="1">
                        <a:latin typeface="Cambria Math" panose="02040503050406030204" pitchFamily="18" charset="0"/>
                      </a:rPr>
                      <m:t>+</m:t>
                    </m:r>
                    <m:r>
                      <a:rPr lang="zh-CN" altLang="en-US" sz="2400" b="0" i="1">
                        <a:latin typeface="Cambria Math" panose="02040503050406030204" pitchFamily="18" charset="0"/>
                      </a:rPr>
                      <m:t>𝜀</m:t>
                    </m:r>
                  </m:oMath>
                </a14:m>
                <a:endParaRPr lang="en-US" altLang="zh-CN" sz="2400" b="0" dirty="0" smtClean="0"/>
              </a:p>
              <a:p>
                <a:pPr algn="l"/>
                <a:endParaRPr lang="en-US" altLang="zh-CN" sz="2400" b="0" dirty="0" smtClean="0"/>
              </a:p>
              <a:p>
                <a:pPr algn="l"/>
                <a:r>
                  <a:rPr lang="zh-CN" altLang="en-US" sz="2400" b="0" dirty="0" smtClean="0"/>
                  <a:t>恒成立</a:t>
                </a:r>
                <a:r>
                  <a:rPr lang="zh-CN" altLang="en-US" sz="2400" b="0" dirty="0"/>
                  <a:t>。</a:t>
                </a:r>
              </a:p>
            </p:txBody>
          </p:sp>
        </mc:Choice>
        <mc:Fallback xmlns="">
          <p:sp>
            <p:nvSpPr>
              <p:cNvPr id="9" name="矩形 8"/>
              <p:cNvSpPr>
                <a:spLocks noRot="1" noChangeAspect="1" noMove="1" noResize="1" noEditPoints="1" noAdjustHandles="1" noChangeArrowheads="1" noChangeShapeType="1" noTextEdit="1"/>
              </p:cNvSpPr>
              <p:nvPr/>
            </p:nvSpPr>
            <p:spPr>
              <a:xfrm>
                <a:off x="2420702" y="2583995"/>
                <a:ext cx="2884123" cy="2308324"/>
              </a:xfrm>
              <a:prstGeom prst="rect">
                <a:avLst/>
              </a:prstGeom>
              <a:blipFill rotWithShape="0">
                <a:blip r:embed="rId3"/>
                <a:stretch>
                  <a:fillRect l="-3171" t="-2902" b="-4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09982" y="2594487"/>
                <a:ext cx="1288686" cy="461665"/>
              </a:xfrm>
              <a:prstGeom prst="rect">
                <a:avLst/>
              </a:prstGeom>
              <a:solidFill>
                <a:srgbClr val="92D050"/>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pitchFamily="18" charset="0"/>
                        </a:rPr>
                        <m:t>取</m:t>
                      </m:r>
                      <m:r>
                        <a:rPr lang="zh-CN" altLang="en-US" sz="2400" b="0" i="1">
                          <a:latin typeface="Cambria Math" panose="02040503050406030204" pitchFamily="18" charset="0"/>
                        </a:rPr>
                        <m:t>𝜀</m:t>
                      </m:r>
                      <m:r>
                        <a:rPr lang="en-US" altLang="zh-CN" sz="2400" b="0" i="1" smtClean="0">
                          <a:latin typeface="Cambria Math" panose="02040503050406030204" pitchFamily="18" charset="0"/>
                        </a:rPr>
                        <m:t>=1</m:t>
                      </m:r>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409982" y="2594487"/>
                <a:ext cx="1288686" cy="461665"/>
              </a:xfrm>
              <a:prstGeom prst="rect">
                <a:avLst/>
              </a:prstGeom>
              <a:blipFill rotWithShape="0">
                <a:blip r:embed="rId4"/>
                <a:stretch>
                  <a:fillRect l="-2830"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653189" y="4077072"/>
                <a:ext cx="2090957" cy="461665"/>
              </a:xfrm>
              <a:prstGeom prst="rect">
                <a:avLst/>
              </a:prstGeom>
              <a:solidFill>
                <a:srgbClr val="92D050"/>
              </a:solidFill>
            </p:spPr>
            <p:txBody>
              <a:bodyPr wrap="none">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d>
                      <m:r>
                        <a:rPr lang="en-US" altLang="zh-CN" sz="2400" b="0" i="1">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𝑎</m:t>
                          </m:r>
                        </m:e>
                      </m:d>
                      <m:r>
                        <a:rPr lang="en-US" altLang="zh-CN" sz="2400" b="0" i="1">
                          <a:latin typeface="Cambria Math" panose="02040503050406030204" pitchFamily="18" charset="0"/>
                        </a:rPr>
                        <m:t>+</m:t>
                      </m:r>
                      <m:r>
                        <a:rPr lang="en-US" altLang="zh-CN" sz="2400" b="0" i="1" smtClean="0">
                          <a:latin typeface="Cambria Math" panose="02040503050406030204" pitchFamily="18" charset="0"/>
                        </a:rPr>
                        <m:t>1</m:t>
                      </m:r>
                    </m:oMath>
                  </m:oMathPara>
                </a14:m>
                <a:endParaRPr lang="en-US" altLang="zh-CN" sz="2400" b="0" dirty="0"/>
              </a:p>
            </p:txBody>
          </p:sp>
        </mc:Choice>
        <mc:Fallback xmlns="">
          <p:sp>
            <p:nvSpPr>
              <p:cNvPr id="11" name="矩形 10"/>
              <p:cNvSpPr>
                <a:spLocks noRot="1" noChangeAspect="1" noMove="1" noResize="1" noEditPoints="1" noAdjustHandles="1" noChangeArrowheads="1" noChangeShapeType="1" noTextEdit="1"/>
              </p:cNvSpPr>
              <p:nvPr/>
            </p:nvSpPr>
            <p:spPr>
              <a:xfrm>
                <a:off x="2653189" y="4077072"/>
                <a:ext cx="20909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735960" y="2924944"/>
                <a:ext cx="5688632" cy="461665"/>
              </a:xfrm>
              <a:prstGeom prst="rect">
                <a:avLst/>
              </a:prstGeom>
              <a:noFill/>
            </p:spPr>
            <p:txBody>
              <a:bodyPr wrap="square" rtlCol="0">
                <a:spAutoFit/>
              </a:bodyPr>
              <a:lstStyle/>
              <a:p>
                <a:pPr algn="l"/>
                <a:r>
                  <a:rPr lang="zh-CN" altLang="en-US" sz="2400" b="0" dirty="0" smtClean="0"/>
                  <a:t>取</a:t>
                </a:r>
                <a14:m>
                  <m:oMath xmlns:m="http://schemas.openxmlformats.org/officeDocument/2006/math">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𝑚𝑎𝑥</m:t>
                    </m:r>
                    <m:d>
                      <m:dPr>
                        <m:begChr m:val="{"/>
                        <m:endChr m:val="}"/>
                        <m:ctrlPr>
                          <a:rPr lang="en-US" altLang="zh-CN" sz="2400" b="0" i="1" smtClean="0">
                            <a:latin typeface="Cambria Math" panose="02040503050406030204" pitchFamily="18" charset="0"/>
                          </a:rPr>
                        </m:ctrlPr>
                      </m:dPr>
                      <m:e>
                        <m:d>
                          <m:dPr>
                            <m:begChr m:val="|"/>
                            <m:endChr m:val="|"/>
                            <m:ctrlPr>
                              <a:rPr lang="en-US" altLang="zh-CN" sz="2400" b="0" i="1" smtClean="0">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smtClean="0">
                                    <a:latin typeface="Cambria Math" panose="02040503050406030204" pitchFamily="18" charset="0"/>
                                  </a:rPr>
                                  <m:t>𝑁</m:t>
                                </m:r>
                              </m:sub>
                            </m:sSub>
                          </m:e>
                        </m:d>
                        <m:r>
                          <a:rPr lang="en-US" altLang="zh-CN" sz="2400" b="0" i="1" smtClean="0">
                            <a:latin typeface="Cambria Math" panose="02040503050406030204" pitchFamily="18" charset="0"/>
                          </a:rPr>
                          <m: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𝑎</m:t>
                            </m:r>
                          </m:e>
                        </m:d>
                        <m:r>
                          <a:rPr lang="en-US" altLang="zh-CN" sz="2400" b="0" i="1">
                            <a:latin typeface="Cambria Math" panose="02040503050406030204" pitchFamily="18" charset="0"/>
                          </a:rPr>
                          <m:t>+1</m:t>
                        </m:r>
                      </m:e>
                    </m:d>
                  </m:oMath>
                </a14:m>
                <a:endParaRPr lang="zh-CN" altLang="en-US" sz="2400"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735960" y="2924944"/>
                <a:ext cx="5688632" cy="461665"/>
              </a:xfrm>
              <a:prstGeom prst="rect">
                <a:avLst/>
              </a:prstGeom>
              <a:blipFill rotWithShape="0">
                <a:blip r:embed="rId6"/>
                <a:stretch>
                  <a:fillRect l="-1715"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735960" y="3933056"/>
                <a:ext cx="5018233" cy="461665"/>
              </a:xfrm>
              <a:prstGeom prst="rect">
                <a:avLst/>
              </a:prstGeom>
            </p:spPr>
            <p:txBody>
              <a:bodyPr wrap="none">
                <a:spAutoFit/>
              </a:bodyPr>
              <a:lstStyle/>
              <a:p>
                <a:r>
                  <a:rPr lang="zh-CN" altLang="en-US" sz="2400" b="0" dirty="0" smtClean="0"/>
                  <a:t>则</a:t>
                </a:r>
                <a14:m>
                  <m:oMath xmlns:m="http://schemas.openxmlformats.org/officeDocument/2006/math">
                    <m:r>
                      <a:rPr lang="zh-CN" altLang="en-US" sz="2400" b="0" i="1" smtClean="0">
                        <a:latin typeface="Cambria Math" panose="02040503050406030204" pitchFamily="18" charset="0"/>
                      </a:rPr>
                      <m:t>有</m:t>
                    </m:r>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𝑀</m:t>
                    </m:r>
                    <m:r>
                      <a:rPr lang="zh-CN" altLang="en-US" sz="2400" b="0" i="1">
                        <a:latin typeface="Cambria Math" panose="02040503050406030204" pitchFamily="18" charset="0"/>
                      </a:rPr>
                      <m:t>，</m:t>
                    </m:r>
                  </m:oMath>
                </a14:m>
                <a:r>
                  <a:rPr lang="zh-CN" altLang="en-US" sz="2400" b="0" dirty="0" smtClean="0"/>
                  <a:t>所以数列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b="0" dirty="0" smtClean="0"/>
                  <a:t>有界。</a:t>
                </a:r>
                <a:endParaRPr lang="zh-CN" altLang="en-US" sz="2400" b="0" dirty="0"/>
              </a:p>
            </p:txBody>
          </p:sp>
        </mc:Choice>
        <mc:Fallback xmlns="">
          <p:sp>
            <p:nvSpPr>
              <p:cNvPr id="13" name="矩形 12"/>
              <p:cNvSpPr>
                <a:spLocks noRot="1" noChangeAspect="1" noMove="1" noResize="1" noEditPoints="1" noAdjustHandles="1" noChangeArrowheads="1" noChangeShapeType="1" noTextEdit="1"/>
              </p:cNvSpPr>
              <p:nvPr/>
            </p:nvSpPr>
            <p:spPr>
              <a:xfrm>
                <a:off x="5735960" y="3933056"/>
                <a:ext cx="5018233" cy="461665"/>
              </a:xfrm>
              <a:prstGeom prst="rect">
                <a:avLst/>
              </a:prstGeom>
              <a:blipFill rotWithShape="0">
                <a:blip r:embed="rId7"/>
                <a:stretch>
                  <a:fillRect l="-1337" t="-14474" r="-1458"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12590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animBg="1"/>
      <p:bldP spid="11" grpId="0" animBg="1"/>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数列的极限</a:t>
            </a:r>
            <a:endParaRPr lang="zh-CN" altLang="en-US" dirty="0"/>
          </a:p>
          <a:p>
            <a:endParaRPr lang="zh-CN" altLang="en-US" dirty="0"/>
          </a:p>
        </p:txBody>
      </p:sp>
      <p:sp>
        <p:nvSpPr>
          <p:cNvPr id="4" name="Rectangle 2"/>
          <p:cNvSpPr>
            <a:spLocks noChangeArrowheads="1"/>
          </p:cNvSpPr>
          <p:nvPr/>
        </p:nvSpPr>
        <p:spPr bwMode="auto">
          <a:xfrm>
            <a:off x="1020762" y="838519"/>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chemeClr val="accent2"/>
                </a:solidFill>
                <a:ea typeface="楷体_GB2312" pitchFamily="49" charset="-122"/>
              </a:rPr>
              <a:t>二</a:t>
            </a:r>
            <a:r>
              <a:rPr lang="zh-CN" altLang="en-US" sz="3200" dirty="0">
                <a:solidFill>
                  <a:schemeClr val="accent2"/>
                </a:solidFill>
                <a:ea typeface="楷体_GB2312" pitchFamily="49" charset="-122"/>
              </a:rPr>
              <a:t>、 收敛数列的</a:t>
            </a:r>
            <a:r>
              <a:rPr lang="zh-CN" altLang="en-US" sz="3200" dirty="0" smtClean="0">
                <a:solidFill>
                  <a:schemeClr val="accent2"/>
                </a:solidFill>
                <a:ea typeface="楷体_GB2312" pitchFamily="49" charset="-122"/>
              </a:rPr>
              <a:t>性质</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020762" y="1459507"/>
                <a:ext cx="10259814" cy="1016176"/>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3</a:t>
                </a:r>
                <a:r>
                  <a:rPr kumimoji="0" lang="zh-CN" altLang="en-US" sz="2400" b="0" dirty="0" smtClean="0">
                    <a:solidFill>
                      <a:schemeClr val="accent2"/>
                    </a:solidFill>
                    <a:ea typeface="黑体" pitchFamily="2" charset="-122"/>
                  </a:rPr>
                  <a:t>、收敛数列的保号性</a:t>
                </a:r>
                <a:endParaRPr kumimoji="0" lang="zh-CN" altLang="en-US" sz="2400" b="0" dirty="0">
                  <a:solidFill>
                    <a:srgbClr val="CC0000"/>
                  </a:solidFill>
                  <a:ea typeface="黑体" pitchFamily="2" charset="-122"/>
                </a:endParaRPr>
              </a:p>
              <a:p>
                <a:pPr algn="l" eaLnBrk="0" hangingPunct="0">
                  <a:lnSpc>
                    <a:spcPct val="120000"/>
                  </a:lnSpc>
                </a:pPr>
                <a:r>
                  <a:rPr kumimoji="0" lang="zh-CN" altLang="en-US" sz="2400" b="0" dirty="0">
                    <a:ea typeface="黑体" pitchFamily="2" charset="-122"/>
                  </a:rPr>
                  <a:t>        </a:t>
                </a:r>
                <a:r>
                  <a:rPr kumimoji="0" lang="zh-CN" altLang="en-US" sz="2400" b="0" dirty="0" smtClean="0">
                    <a:ea typeface="黑体" pitchFamily="2" charset="-122"/>
                  </a:rPr>
                  <a:t>定理</a:t>
                </a:r>
                <a:r>
                  <a:rPr kumimoji="0" lang="en-US" altLang="zh-CN" sz="2400" b="0" dirty="0" smtClean="0">
                    <a:ea typeface="黑体" pitchFamily="2" charset="-122"/>
                  </a:rPr>
                  <a:t>3:</a:t>
                </a:r>
                <a:r>
                  <a:rPr kumimoji="0" lang="zh-CN" altLang="en-US" b="0" dirty="0">
                    <a:ea typeface="黑体" pitchFamily="2" charset="-122"/>
                  </a:rPr>
                  <a:t>如果</a:t>
                </a:r>
                <a14:m>
                  <m:oMath xmlns:m="http://schemas.openxmlformats.org/officeDocument/2006/math">
                    <m:func>
                      <m:funcPr>
                        <m:ctrlPr>
                          <a:rPr lang="zh-CN" altLang="zh-CN" b="0" i="1">
                            <a:latin typeface="Cambria Math" panose="02040503050406030204" pitchFamily="18" charset="0"/>
                          </a:rPr>
                        </m:ctrlPr>
                      </m:funcPr>
                      <m:fName>
                        <m:limLow>
                          <m:limLowPr>
                            <m:ctrlPr>
                              <a:rPr lang="zh-CN" altLang="zh-CN" b="0" i="1">
                                <a:latin typeface="Cambria Math" panose="02040503050406030204" pitchFamily="18" charset="0"/>
                              </a:rPr>
                            </m:ctrlPr>
                          </m:limLowPr>
                          <m:e>
                            <m:r>
                              <m:rPr>
                                <m:sty m:val="p"/>
                              </m:rPr>
                              <a:rPr lang="en-US" altLang="zh-CN" b="0">
                                <a:latin typeface="Cambria Math" panose="02040503050406030204" pitchFamily="18" charset="0"/>
                              </a:rPr>
                              <m:t>lim</m:t>
                            </m:r>
                          </m:e>
                          <m:lim>
                            <m:r>
                              <a:rPr lang="en-US" altLang="zh-CN" b="0" i="1">
                                <a:latin typeface="Cambria Math" panose="02040503050406030204" pitchFamily="18" charset="0"/>
                              </a:rPr>
                              <m:t>𝑛</m:t>
                            </m:r>
                            <m:r>
                              <a:rPr lang="en-US" altLang="zh-CN" b="0" i="1">
                                <a:latin typeface="Cambria Math" panose="02040503050406030204" pitchFamily="18" charset="0"/>
                              </a:rPr>
                              <m:t>→∞</m:t>
                            </m:r>
                          </m:lim>
                        </m:limLow>
                      </m:fName>
                      <m:e>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𝑛</m:t>
                            </m:r>
                          </m:sub>
                        </m:sSub>
                        <m:r>
                          <a:rPr lang="en-US" altLang="zh-CN" b="0" i="1">
                            <a:latin typeface="Cambria Math" panose="02040503050406030204" pitchFamily="18" charset="0"/>
                          </a:rPr>
                          <m:t>=</m:t>
                        </m:r>
                        <m:r>
                          <a:rPr lang="en-US" altLang="zh-CN" b="0" i="1">
                            <a:latin typeface="Cambria Math" panose="02040503050406030204" pitchFamily="18" charset="0"/>
                          </a:rPr>
                          <m:t>𝑎</m:t>
                        </m:r>
                      </m:e>
                    </m:func>
                  </m:oMath>
                </a14:m>
                <a:r>
                  <a:rPr kumimoji="0" lang="zh-CN" altLang="en-US" b="0" dirty="0">
                    <a:ea typeface="黑体" pitchFamily="2" charset="-122"/>
                    <a:sym typeface="Symbol" pitchFamily="18" charset="2"/>
                  </a:rPr>
                  <a:t></a:t>
                </a:r>
                <a:r>
                  <a:rPr kumimoji="0" lang="zh-CN" altLang="en-US" b="0" dirty="0">
                    <a:ea typeface="黑体" pitchFamily="2" charset="-122"/>
                  </a:rPr>
                  <a:t> </a:t>
                </a:r>
                <a:r>
                  <a:rPr kumimoji="0" lang="zh-CN" altLang="en-US" b="0" dirty="0" smtClean="0">
                    <a:ea typeface="黑体" pitchFamily="2" charset="-122"/>
                  </a:rPr>
                  <a:t>且</a:t>
                </a:r>
                <a14:m>
                  <m:oMath xmlns:m="http://schemas.openxmlformats.org/officeDocument/2006/math">
                    <m:r>
                      <a:rPr lang="en-US" altLang="zh-CN" b="0" i="1">
                        <a:latin typeface="Cambria Math" panose="02040503050406030204" pitchFamily="18" charset="0"/>
                      </a:rPr>
                      <m:t>𝑎</m:t>
                    </m:r>
                    <m:r>
                      <a:rPr lang="en-US" altLang="zh-CN" b="0" i="1" smtClean="0">
                        <a:latin typeface="Cambria Math" panose="02040503050406030204" pitchFamily="18" charset="0"/>
                      </a:rPr>
                      <m:t>&gt;0</m:t>
                    </m:r>
                  </m:oMath>
                </a14:m>
                <a:r>
                  <a:rPr kumimoji="0" lang="zh-CN" altLang="en-US" b="0" dirty="0" smtClean="0">
                    <a:ea typeface="黑体" pitchFamily="2" charset="-122"/>
                  </a:rPr>
                  <a:t>，那么存在正整数</a:t>
                </a:r>
                <a14:m>
                  <m:oMath xmlns:m="http://schemas.openxmlformats.org/officeDocument/2006/math">
                    <m:r>
                      <a:rPr lang="en-US" altLang="zh-CN" b="0" i="1" smtClean="0">
                        <a:latin typeface="Cambria Math" panose="02040503050406030204" pitchFamily="18" charset="0"/>
                      </a:rPr>
                      <m:t>𝑁</m:t>
                    </m:r>
                    <m:r>
                      <a:rPr lang="en-US" altLang="zh-CN" b="0" i="1">
                        <a:latin typeface="Cambria Math" panose="02040503050406030204" pitchFamily="18" charset="0"/>
                      </a:rPr>
                      <m:t> </m:t>
                    </m:r>
                  </m:oMath>
                </a14:m>
                <a:r>
                  <a:rPr kumimoji="0" lang="zh-CN" altLang="en-US" b="0" dirty="0" smtClean="0">
                    <a:ea typeface="黑体" pitchFamily="2" charset="-122"/>
                  </a:rPr>
                  <a:t>，当</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&gt;</m:t>
                    </m:r>
                    <m:r>
                      <a:rPr lang="en-US" altLang="zh-CN" b="0" i="1" smtClean="0">
                        <a:latin typeface="Cambria Math" panose="02040503050406030204" pitchFamily="18" charset="0"/>
                      </a:rPr>
                      <m:t>𝑁</m:t>
                    </m:r>
                  </m:oMath>
                </a14:m>
                <a:r>
                  <a:rPr kumimoji="0" lang="zh-CN" altLang="en-US" b="0" dirty="0" smtClean="0">
                    <a:ea typeface="黑体" pitchFamily="2" charset="-122"/>
                  </a:rPr>
                  <a:t>时，都有</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𝑛</m:t>
                        </m:r>
                      </m:sub>
                    </m:sSub>
                    <m:r>
                      <a:rPr lang="en-US" altLang="zh-CN" b="0" i="1" smtClean="0">
                        <a:latin typeface="Cambria Math" panose="02040503050406030204" pitchFamily="18" charset="0"/>
                      </a:rPr>
                      <m:t>&gt;0</m:t>
                    </m:r>
                  </m:oMath>
                </a14:m>
                <a:r>
                  <a:rPr lang="zh-CN" altLang="en-US" dirty="0" smtClean="0"/>
                  <a:t>。</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020762" y="1459507"/>
                <a:ext cx="10259814" cy="1016176"/>
              </a:xfrm>
              <a:prstGeom prst="rect">
                <a:avLst/>
              </a:prstGeom>
              <a:blipFill rotWithShape="0">
                <a:blip r:embed="rId2"/>
                <a:stretch>
                  <a:fillRect l="-891" t="-3593" b="-7186"/>
                </a:stretch>
              </a:blipFill>
            </p:spPr>
            <p:txBody>
              <a:bodyPr/>
              <a:lstStyle/>
              <a:p>
                <a:r>
                  <a:rPr lang="zh-CN" altLang="en-US">
                    <a:noFill/>
                  </a:rPr>
                  <a:t> </a:t>
                </a:r>
              </a:p>
            </p:txBody>
          </p:sp>
        </mc:Fallback>
      </mc:AlternateContent>
      <p:sp>
        <p:nvSpPr>
          <p:cNvPr id="6" name="Line 123"/>
          <p:cNvSpPr>
            <a:spLocks noChangeShapeType="1"/>
          </p:cNvSpPr>
          <p:nvPr/>
        </p:nvSpPr>
        <p:spPr bwMode="auto">
          <a:xfrm flipV="1">
            <a:off x="1559496" y="2511896"/>
            <a:ext cx="9577064" cy="53958"/>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7" name="Text Box 28"/>
          <p:cNvSpPr txBox="1">
            <a:spLocks noChangeArrowheads="1"/>
          </p:cNvSpPr>
          <p:nvPr/>
        </p:nvSpPr>
        <p:spPr bwMode="auto">
          <a:xfrm>
            <a:off x="1343472" y="2599043"/>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8" name="矩形 7"/>
              <p:cNvSpPr/>
              <p:nvPr/>
            </p:nvSpPr>
            <p:spPr>
              <a:xfrm>
                <a:off x="2420702" y="2583995"/>
                <a:ext cx="2884123" cy="2308324"/>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en-US" altLang="zh-CN" sz="2400" b="0" i="1" smtClean="0">
                        <a:latin typeface="Cambria Math" panose="02040503050406030204" pitchFamily="18" charset="0"/>
                      </a:rPr>
                      <m:t>𝑁</m:t>
                    </m:r>
                    <m:r>
                      <a:rPr lang="en-US" altLang="zh-CN" sz="2400" b="0" i="1">
                        <a:latin typeface="Cambria Math" panose="02040503050406030204" pitchFamily="18" charset="0"/>
                      </a:rPr>
                      <m:t> </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lgn="l"/>
                <a:r>
                  <a:rPr lang="en-US" altLang="zh-CN" sz="2400" b="0" dirty="0"/>
                  <a:t> </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smtClean="0"/>
                  <a:t>即</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zh-CN" altLang="en-US" sz="2400" b="0" i="1">
                        <a:latin typeface="Cambria Math" panose="02040503050406030204" pitchFamily="18" charset="0"/>
                      </a:rPr>
                      <m:t>𝜀</m:t>
                    </m:r>
                  </m:oMath>
                </a14:m>
                <a:endParaRPr lang="en-US" altLang="zh-CN" sz="2400" b="0" dirty="0" smtClean="0"/>
              </a:p>
              <a:p>
                <a:pPr algn="l"/>
                <a:endParaRPr lang="en-US" altLang="zh-CN" sz="2400" b="0" dirty="0" smtClean="0"/>
              </a:p>
              <a:p>
                <a:pPr algn="l"/>
                <a:r>
                  <a:rPr lang="zh-CN" altLang="en-US" sz="2400" b="0" dirty="0" smtClean="0"/>
                  <a:t>恒成立</a:t>
                </a:r>
                <a:r>
                  <a:rPr lang="zh-CN" altLang="en-US" sz="2400" b="0" dirty="0"/>
                  <a:t>。</a:t>
                </a:r>
              </a:p>
            </p:txBody>
          </p:sp>
        </mc:Choice>
        <mc:Fallback xmlns="">
          <p:sp>
            <p:nvSpPr>
              <p:cNvPr id="8" name="矩形 7"/>
              <p:cNvSpPr>
                <a:spLocks noRot="1" noChangeAspect="1" noMove="1" noResize="1" noEditPoints="1" noAdjustHandles="1" noChangeArrowheads="1" noChangeShapeType="1" noTextEdit="1"/>
              </p:cNvSpPr>
              <p:nvPr/>
            </p:nvSpPr>
            <p:spPr>
              <a:xfrm>
                <a:off x="2420702" y="2583995"/>
                <a:ext cx="2884123" cy="2308324"/>
              </a:xfrm>
              <a:prstGeom prst="rect">
                <a:avLst/>
              </a:prstGeom>
              <a:blipFill rotWithShape="0">
                <a:blip r:embed="rId3"/>
                <a:stretch>
                  <a:fillRect l="-3171" t="-2902" b="-4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782643" y="4005064"/>
                <a:ext cx="1438458" cy="617413"/>
              </a:xfrm>
              <a:prstGeom prst="rect">
                <a:avLst/>
              </a:prstGeom>
            </p:spPr>
            <p:txBody>
              <a:bodyPr wrap="square">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𝑥</m:t>
                          </m:r>
                        </m:e>
                        <m:sub>
                          <m:r>
                            <a:rPr lang="en-US" altLang="zh-CN" b="0" i="1">
                              <a:solidFill>
                                <a:srgbClr val="FF0000"/>
                              </a:solidFill>
                              <a:latin typeface="Cambria Math" panose="02040503050406030204" pitchFamily="18" charset="0"/>
                            </a:rPr>
                            <m:t>𝑛</m:t>
                          </m:r>
                        </m:sub>
                      </m:sSub>
                      <m:r>
                        <a:rPr lang="en-US" altLang="zh-CN" b="0" i="1">
                          <a:solidFill>
                            <a:srgbClr val="FF0000"/>
                          </a:solidFill>
                          <a:latin typeface="Cambria Math" panose="02040503050406030204" pitchFamily="18" charset="0"/>
                        </a:rPr>
                        <m:t>&gt;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𝑎</m:t>
                          </m:r>
                        </m:num>
                        <m:den>
                          <m:r>
                            <a:rPr lang="en-US" altLang="zh-CN" b="0" i="1" smtClean="0">
                              <a:solidFill>
                                <a:srgbClr val="FF0000"/>
                              </a:solidFill>
                              <a:latin typeface="Cambria Math" panose="02040503050406030204" pitchFamily="18" charset="0"/>
                            </a:rPr>
                            <m:t>2</m:t>
                          </m:r>
                        </m:den>
                      </m:f>
                      <m:r>
                        <a:rPr lang="en-US" altLang="zh-CN" b="0" i="1" smtClean="0">
                          <a:solidFill>
                            <a:srgbClr val="FF0000"/>
                          </a:solidFill>
                          <a:latin typeface="Cambria Math" panose="02040503050406030204" pitchFamily="18" charset="0"/>
                        </a:rPr>
                        <m:t>&gt;0</m:t>
                      </m:r>
                    </m:oMath>
                  </m:oMathPara>
                </a14:m>
                <a:endParaRPr lang="en-US" altLang="zh-CN" b="0" dirty="0"/>
              </a:p>
            </p:txBody>
          </p:sp>
        </mc:Choice>
        <mc:Fallback xmlns="">
          <p:sp>
            <p:nvSpPr>
              <p:cNvPr id="9" name="矩形 8"/>
              <p:cNvSpPr>
                <a:spLocks noRot="1" noChangeAspect="1" noMove="1" noResize="1" noEditPoints="1" noAdjustHandles="1" noChangeArrowheads="1" noChangeShapeType="1" noTextEdit="1"/>
              </p:cNvSpPr>
              <p:nvPr/>
            </p:nvSpPr>
            <p:spPr>
              <a:xfrm>
                <a:off x="2782643" y="4005064"/>
                <a:ext cx="1438458" cy="61741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20702" y="2593076"/>
                <a:ext cx="1381789" cy="502573"/>
              </a:xfrm>
              <a:prstGeom prst="rect">
                <a:avLst/>
              </a:prstGeom>
              <a:solidFill>
                <a:srgbClr val="92D050"/>
              </a:solidFill>
            </p:spPr>
            <p:txBody>
              <a:bodyPr wrap="none">
                <a:spAutoFit/>
              </a:bodyPr>
              <a:lstStyle/>
              <a:p>
                <a:r>
                  <a:rPr lang="zh-CN" altLang="en-US" sz="2400" b="0" dirty="0" smtClean="0">
                    <a:solidFill>
                      <a:schemeClr val="accent6">
                        <a:lumMod val="60000"/>
                        <a:lumOff val="40000"/>
                      </a:schemeClr>
                    </a:solidFill>
                  </a:rPr>
                  <a:t>对于</a:t>
                </a:r>
                <a14:m>
                  <m:oMath xmlns:m="http://schemas.openxmlformats.org/officeDocument/2006/math">
                    <m:r>
                      <a:rPr lang="zh-CN" altLang="en-US" b="0" i="1" smtClean="0">
                        <a:solidFill>
                          <a:schemeClr val="accent6">
                            <a:lumMod val="60000"/>
                            <a:lumOff val="40000"/>
                          </a:schemeClr>
                        </a:solidFill>
                        <a:latin typeface="Cambria Math" panose="02040503050406030204" pitchFamily="18" charset="0"/>
                      </a:rPr>
                      <m:t>𝜀</m:t>
                    </m:r>
                    <m:r>
                      <a:rPr lang="en-US" altLang="zh-CN" b="0" i="1" smtClean="0">
                        <a:solidFill>
                          <a:schemeClr val="accent6">
                            <a:lumMod val="60000"/>
                            <a:lumOff val="40000"/>
                          </a:schemeClr>
                        </a:solidFill>
                        <a:latin typeface="Cambria Math" panose="02040503050406030204" pitchFamily="18" charset="0"/>
                      </a:rPr>
                      <m:t>=</m:t>
                    </m:r>
                    <m:f>
                      <m:fPr>
                        <m:ctrlPr>
                          <a:rPr lang="en-US" altLang="zh-CN" b="0" i="1" smtClean="0">
                            <a:solidFill>
                              <a:schemeClr val="accent6">
                                <a:lumMod val="60000"/>
                                <a:lumOff val="40000"/>
                              </a:schemeClr>
                            </a:solidFill>
                            <a:latin typeface="Cambria Math" panose="02040503050406030204" pitchFamily="18" charset="0"/>
                          </a:rPr>
                        </m:ctrlPr>
                      </m:fPr>
                      <m:num>
                        <m:r>
                          <a:rPr lang="en-US" altLang="zh-CN" b="0" i="1">
                            <a:solidFill>
                              <a:schemeClr val="accent6">
                                <a:lumMod val="60000"/>
                                <a:lumOff val="40000"/>
                              </a:schemeClr>
                            </a:solidFill>
                            <a:latin typeface="Cambria Math" panose="02040503050406030204" pitchFamily="18" charset="0"/>
                          </a:rPr>
                          <m:t>𝑎</m:t>
                        </m:r>
                      </m:num>
                      <m:den>
                        <m:r>
                          <a:rPr lang="en-US" altLang="zh-CN" b="0" i="1">
                            <a:solidFill>
                              <a:schemeClr val="accent6">
                                <a:lumMod val="60000"/>
                                <a:lumOff val="40000"/>
                              </a:schemeClr>
                            </a:solidFill>
                            <a:latin typeface="Cambria Math" panose="02040503050406030204" pitchFamily="18" charset="0"/>
                          </a:rPr>
                          <m:t>2</m:t>
                        </m:r>
                      </m:den>
                    </m:f>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420702" y="2593076"/>
                <a:ext cx="1381789" cy="502573"/>
              </a:xfrm>
              <a:prstGeom prst="rect">
                <a:avLst/>
              </a:prstGeom>
              <a:blipFill rotWithShape="0">
                <a:blip r:embed="rId5"/>
                <a:stretch>
                  <a:fillRect l="-6167" t="-15663" b="-12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603832" y="5213892"/>
                <a:ext cx="8684621" cy="576761"/>
              </a:xfrm>
              <a:prstGeom prst="rect">
                <a:avLst/>
              </a:prstGeom>
            </p:spPr>
            <p:txBody>
              <a:bodyPr wrap="none">
                <a:spAutoFit/>
              </a:bodyPr>
              <a:lstStyle/>
              <a:p>
                <a:r>
                  <a:rPr kumimoji="0" lang="zh-CN" altLang="en-US" sz="2400" b="0" dirty="0" smtClean="0">
                    <a:ea typeface="黑体" pitchFamily="2" charset="-122"/>
                  </a:rPr>
                  <a:t>推论：如果数列</a:t>
                </a:r>
                <a14:m>
                  <m:oMath xmlns:m="http://schemas.openxmlformats.org/officeDocument/2006/math">
                    <m:r>
                      <a:rPr kumimoji="0" lang="zh-CN" altLang="en-US" sz="2400" b="0" dirty="0">
                        <a:latin typeface="Cambria Math" panose="02040503050406030204" pitchFamily="18" charset="0"/>
                        <a:ea typeface="黑体" pitchFamily="2" charset="-122"/>
                      </a:rPr>
                      <m:t>从某项起有</m:t>
                    </m:r>
                    <m:sSub>
                      <m:sSubPr>
                        <m:ctrlPr>
                          <a:rPr kumimoji="0" lang="zh-CN" altLang="zh-CN" sz="2400" b="0" i="1">
                            <a:latin typeface="Cambria Math" panose="02040503050406030204" pitchFamily="18" charset="0"/>
                            <a:ea typeface="黑体" pitchFamily="2" charset="-122"/>
                          </a:rPr>
                        </m:ctrlPr>
                      </m:sSubPr>
                      <m:e>
                        <m:r>
                          <a:rPr kumimoji="0" lang="en-US" altLang="zh-CN" sz="2400" b="0">
                            <a:latin typeface="Cambria Math" panose="02040503050406030204" pitchFamily="18" charset="0"/>
                            <a:ea typeface="黑体" pitchFamily="2" charset="-122"/>
                          </a:rPr>
                          <m:t>𝑥</m:t>
                        </m:r>
                      </m:e>
                      <m:sub>
                        <m:r>
                          <a:rPr kumimoji="0" lang="en-US" altLang="zh-CN" sz="2400" b="0">
                            <a:latin typeface="Cambria Math" panose="02040503050406030204" pitchFamily="18" charset="0"/>
                            <a:ea typeface="黑体" pitchFamily="2" charset="-122"/>
                          </a:rPr>
                          <m:t>𝑛</m:t>
                        </m:r>
                      </m:sub>
                    </m:sSub>
                    <m:r>
                      <a:rPr kumimoji="0" lang="en-US" altLang="zh-CN" sz="2400" b="0">
                        <a:latin typeface="Cambria Math" panose="02040503050406030204" pitchFamily="18" charset="0"/>
                        <a:ea typeface="黑体" pitchFamily="2" charset="-122"/>
                      </a:rPr>
                      <m:t>≥0</m:t>
                    </m:r>
                    <m:r>
                      <a:rPr kumimoji="0" lang="zh-CN" altLang="en-US" sz="2400" b="0">
                        <a:latin typeface="Cambria Math" panose="02040503050406030204" pitchFamily="18" charset="0"/>
                        <a:ea typeface="黑体" pitchFamily="2" charset="-122"/>
                      </a:rPr>
                      <m:t>，且</m:t>
                    </m:r>
                    <m:func>
                      <m:funcPr>
                        <m:ctrlPr>
                          <a:rPr kumimoji="0" lang="zh-CN" altLang="zh-CN" sz="2400" b="0" i="1">
                            <a:latin typeface="Cambria Math" panose="02040503050406030204" pitchFamily="18" charset="0"/>
                            <a:ea typeface="黑体" pitchFamily="2" charset="-122"/>
                          </a:rPr>
                        </m:ctrlPr>
                      </m:funcPr>
                      <m:fName>
                        <m:limLow>
                          <m:limLowPr>
                            <m:ctrlPr>
                              <a:rPr kumimoji="0" lang="zh-CN" altLang="zh-CN" sz="2400" b="0" i="1">
                                <a:latin typeface="Cambria Math" panose="02040503050406030204" pitchFamily="18" charset="0"/>
                                <a:ea typeface="黑体" pitchFamily="2" charset="-122"/>
                              </a:rPr>
                            </m:ctrlPr>
                          </m:limLowPr>
                          <m:e>
                            <m:r>
                              <m:rPr>
                                <m:sty m:val="p"/>
                              </m:rPr>
                              <a:rPr kumimoji="0" lang="en-US" altLang="zh-CN" sz="2400" b="0">
                                <a:latin typeface="Cambria Math" panose="02040503050406030204" pitchFamily="18" charset="0"/>
                                <a:ea typeface="黑体" pitchFamily="2" charset="-122"/>
                              </a:rPr>
                              <m:t>lim</m:t>
                            </m:r>
                          </m:e>
                          <m:lim>
                            <m:r>
                              <a:rPr kumimoji="0" lang="en-US" altLang="zh-CN" sz="2400" b="0">
                                <a:latin typeface="Cambria Math" panose="02040503050406030204" pitchFamily="18" charset="0"/>
                                <a:ea typeface="黑体" pitchFamily="2" charset="-122"/>
                              </a:rPr>
                              <m:t>𝑛</m:t>
                            </m:r>
                            <m:r>
                              <a:rPr kumimoji="0" lang="en-US" altLang="zh-CN" sz="2400" b="0">
                                <a:latin typeface="Cambria Math" panose="02040503050406030204" pitchFamily="18" charset="0"/>
                                <a:ea typeface="黑体" pitchFamily="2" charset="-122"/>
                              </a:rPr>
                              <m:t>→∞</m:t>
                            </m:r>
                          </m:lim>
                        </m:limLow>
                      </m:fName>
                      <m:e>
                        <m:sSub>
                          <m:sSubPr>
                            <m:ctrlPr>
                              <a:rPr kumimoji="0" lang="zh-CN" altLang="zh-CN" sz="2400" b="0" i="1">
                                <a:latin typeface="Cambria Math" panose="02040503050406030204" pitchFamily="18" charset="0"/>
                                <a:ea typeface="黑体" pitchFamily="2" charset="-122"/>
                              </a:rPr>
                            </m:ctrlPr>
                          </m:sSubPr>
                          <m:e>
                            <m:r>
                              <a:rPr kumimoji="0" lang="en-US" altLang="zh-CN" sz="2400" b="0">
                                <a:latin typeface="Cambria Math" panose="02040503050406030204" pitchFamily="18" charset="0"/>
                                <a:ea typeface="黑体" pitchFamily="2" charset="-122"/>
                              </a:rPr>
                              <m:t>𝑥</m:t>
                            </m:r>
                          </m:e>
                          <m:sub>
                            <m:r>
                              <a:rPr kumimoji="0" lang="en-US" altLang="zh-CN" sz="2400" b="0">
                                <a:latin typeface="Cambria Math" panose="02040503050406030204" pitchFamily="18" charset="0"/>
                                <a:ea typeface="黑体" pitchFamily="2" charset="-122"/>
                              </a:rPr>
                              <m:t>𝑛</m:t>
                            </m:r>
                          </m:sub>
                        </m:sSub>
                        <m:r>
                          <a:rPr kumimoji="0" lang="en-US" altLang="zh-CN" sz="2400" b="0">
                            <a:latin typeface="Cambria Math" panose="02040503050406030204" pitchFamily="18" charset="0"/>
                            <a:ea typeface="黑体" pitchFamily="2" charset="-122"/>
                          </a:rPr>
                          <m:t>=</m:t>
                        </m:r>
                        <m:r>
                          <a:rPr kumimoji="0" lang="en-US" altLang="zh-CN" sz="2400" b="0">
                            <a:latin typeface="Cambria Math" panose="02040503050406030204" pitchFamily="18" charset="0"/>
                            <a:ea typeface="黑体" pitchFamily="2" charset="-122"/>
                          </a:rPr>
                          <m:t>𝑎</m:t>
                        </m:r>
                      </m:e>
                    </m:func>
                  </m:oMath>
                </a14:m>
                <a:r>
                  <a:rPr kumimoji="0" lang="zh-CN" altLang="en-US" sz="2400" b="0" dirty="0">
                    <a:ea typeface="黑体" pitchFamily="2" charset="-122"/>
                    <a:sym typeface="Symbol" pitchFamily="18" charset="2"/>
                  </a:rPr>
                  <a:t></a:t>
                </a:r>
                <a:r>
                  <a:rPr kumimoji="0" lang="zh-CN" altLang="en-US" sz="2400" b="0" dirty="0">
                    <a:ea typeface="黑体" pitchFamily="2" charset="-122"/>
                  </a:rPr>
                  <a:t> </a:t>
                </a:r>
                <a:r>
                  <a:rPr kumimoji="0" lang="zh-CN" altLang="en-US" sz="2400" b="0" dirty="0" smtClean="0">
                    <a:ea typeface="黑体" pitchFamily="2" charset="-122"/>
                  </a:rPr>
                  <a:t>那么</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rPr>
                      <m:t>0</m:t>
                    </m:r>
                  </m:oMath>
                </a14:m>
                <a:r>
                  <a:rPr lang="zh-CN" altLang="en-US" sz="2400" dirty="0" smtClean="0"/>
                  <a:t>。</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1603832" y="5213892"/>
                <a:ext cx="8684621" cy="576761"/>
              </a:xfrm>
              <a:prstGeom prst="rect">
                <a:avLst/>
              </a:prstGeom>
              <a:blipFill rotWithShape="0">
                <a:blip r:embed="rId6"/>
                <a:stretch>
                  <a:fillRect l="-632" t="-11579" r="-632" b="-3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97207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chemeClr val="accent2"/>
                </a:solidFill>
                <a:ea typeface="楷体_GB2312" pitchFamily="49" charset="-122"/>
              </a:rPr>
              <a:t>二</a:t>
            </a:r>
            <a:r>
              <a:rPr lang="zh-CN" altLang="en-US" sz="3200" dirty="0">
                <a:solidFill>
                  <a:schemeClr val="accent2"/>
                </a:solidFill>
                <a:ea typeface="楷体_GB2312" pitchFamily="49" charset="-122"/>
              </a:rPr>
              <a:t>、 收敛数列的</a:t>
            </a:r>
            <a:r>
              <a:rPr lang="zh-CN" altLang="en-US" sz="3200" dirty="0" smtClean="0">
                <a:solidFill>
                  <a:schemeClr val="accent2"/>
                </a:solidFill>
                <a:ea typeface="楷体_GB2312" pitchFamily="49" charset="-122"/>
              </a:rPr>
              <a:t>性质</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矩形 4"/>
          <p:cNvSpPr/>
          <p:nvPr/>
        </p:nvSpPr>
        <p:spPr>
          <a:xfrm>
            <a:off x="1020762" y="1459507"/>
            <a:ext cx="10259814" cy="493148"/>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4</a:t>
            </a:r>
            <a:r>
              <a:rPr kumimoji="0" lang="zh-CN" altLang="en-US" sz="2400" b="0" dirty="0" smtClean="0">
                <a:solidFill>
                  <a:schemeClr val="accent2"/>
                </a:solidFill>
                <a:ea typeface="黑体" pitchFamily="2" charset="-122"/>
              </a:rPr>
              <a:t>、收敛数列与其子数列间的关系</a:t>
            </a:r>
            <a:endParaRPr kumimoji="0" lang="zh-CN" altLang="en-US" sz="2400" b="0" dirty="0">
              <a:solidFill>
                <a:srgbClr val="CC0000"/>
              </a:solidFill>
              <a:ea typeface="黑体" pitchFamily="2" charset="-122"/>
            </a:endParaRPr>
          </a:p>
        </p:txBody>
      </p:sp>
      <mc:AlternateContent xmlns:mc="http://schemas.openxmlformats.org/markup-compatibility/2006" xmlns:a14="http://schemas.microsoft.com/office/drawing/2010/main">
        <mc:Choice Requires="a14">
          <p:sp>
            <p:nvSpPr>
              <p:cNvPr id="7" name="矩形 6"/>
              <p:cNvSpPr/>
              <p:nvPr/>
            </p:nvSpPr>
            <p:spPr>
              <a:xfrm>
                <a:off x="2528380" y="1988868"/>
                <a:ext cx="8896211" cy="1532727"/>
              </a:xfrm>
              <a:prstGeom prst="rect">
                <a:avLst/>
              </a:prstGeom>
            </p:spPr>
            <p:txBody>
              <a:bodyPr wrap="square">
                <a:spAutoFit/>
              </a:bodyPr>
              <a:lstStyle/>
              <a:p>
                <a:pPr algn="l">
                  <a:lnSpc>
                    <a:spcPct val="130000"/>
                  </a:lnSpc>
                </a:pPr>
                <a:r>
                  <a:rPr lang="zh-CN" altLang="en-US" sz="2400" b="0" dirty="0">
                    <a:ea typeface="黑体" pitchFamily="2" charset="-122"/>
                  </a:rPr>
                  <a:t>所谓子数列是指：数列中任意抽取无限多项并</a:t>
                </a:r>
                <a:r>
                  <a:rPr lang="zh-CN" altLang="en-US" sz="2400" b="0" dirty="0" smtClean="0">
                    <a:ea typeface="黑体" pitchFamily="2" charset="-122"/>
                  </a:rPr>
                  <a:t>保持</a:t>
                </a:r>
                <a:r>
                  <a:rPr lang="zh-CN" altLang="en-US" sz="2400" b="0" dirty="0">
                    <a:ea typeface="黑体" pitchFamily="2" charset="-122"/>
                  </a:rPr>
                  <a:t>这些项在原数列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b="0" dirty="0">
                    <a:ea typeface="黑体" pitchFamily="2" charset="-122"/>
                  </a:rPr>
                  <a:t>中的先后次序，这样得到的</a:t>
                </a:r>
                <a:r>
                  <a:rPr lang="zh-CN" altLang="en-US" sz="2400" b="0" dirty="0" smtClean="0">
                    <a:ea typeface="黑体" pitchFamily="2" charset="-122"/>
                  </a:rPr>
                  <a:t>一个</a:t>
                </a:r>
                <a:r>
                  <a:rPr lang="zh-CN" altLang="en-US" sz="2400" b="0" dirty="0">
                    <a:ea typeface="黑体" pitchFamily="2" charset="-122"/>
                  </a:rPr>
                  <a:t>数列称为原数列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b="0" dirty="0">
                    <a:ea typeface="黑体" pitchFamily="2" charset="-122"/>
                  </a:rPr>
                  <a:t>的子数列（或子列</a:t>
                </a:r>
                <a:r>
                  <a:rPr lang="zh-CN" altLang="en-US" sz="2400" b="0" dirty="0" smtClean="0">
                    <a:ea typeface="黑体" pitchFamily="2" charset="-122"/>
                  </a:rPr>
                  <a:t>）。</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528380" y="1988868"/>
                <a:ext cx="8896211" cy="1532727"/>
              </a:xfrm>
              <a:prstGeom prst="rect">
                <a:avLst/>
              </a:prstGeom>
              <a:blipFill rotWithShape="0">
                <a:blip r:embed="rId2"/>
                <a:stretch>
                  <a:fillRect l="-1097" t="-397" b="-3571"/>
                </a:stretch>
              </a:blipFill>
            </p:spPr>
            <p:txBody>
              <a:bodyPr/>
              <a:lstStyle/>
              <a:p>
                <a:r>
                  <a:rPr lang="zh-CN" altLang="en-US">
                    <a:noFill/>
                  </a:rPr>
                  <a:t> </a:t>
                </a:r>
              </a:p>
            </p:txBody>
          </p:sp>
        </mc:Fallback>
      </mc:AlternateContent>
      <p:sp>
        <p:nvSpPr>
          <p:cNvPr id="8" name="矩形 7"/>
          <p:cNvSpPr/>
          <p:nvPr/>
        </p:nvSpPr>
        <p:spPr>
          <a:xfrm>
            <a:off x="1389650" y="2015156"/>
            <a:ext cx="1107997" cy="461665"/>
          </a:xfrm>
          <a:prstGeom prst="rect">
            <a:avLst/>
          </a:prstGeom>
        </p:spPr>
        <p:txBody>
          <a:bodyPr wrap="none">
            <a:spAutoFit/>
          </a:bodyPr>
          <a:lstStyle/>
          <a:p>
            <a:r>
              <a:rPr kumimoji="0" lang="zh-CN" altLang="en-US" sz="2400" b="0" dirty="0">
                <a:solidFill>
                  <a:srgbClr val="0000A3"/>
                </a:solidFill>
                <a:ea typeface="黑体" pitchFamily="2" charset="-122"/>
              </a:rPr>
              <a:t>子数列</a:t>
            </a:r>
            <a:endParaRPr lang="zh-CN" altLang="en-US" sz="2400" dirty="0">
              <a:solidFill>
                <a:srgbClr val="0000A3"/>
              </a:solidFill>
            </a:endParaRPr>
          </a:p>
        </p:txBody>
      </p:sp>
      <p:sp>
        <p:nvSpPr>
          <p:cNvPr id="25" name="文本框 24"/>
          <p:cNvSpPr txBox="1"/>
          <p:nvPr/>
        </p:nvSpPr>
        <p:spPr>
          <a:xfrm>
            <a:off x="1465100" y="3645024"/>
            <a:ext cx="670460" cy="461665"/>
          </a:xfrm>
          <a:prstGeom prst="rect">
            <a:avLst/>
          </a:prstGeom>
          <a:noFill/>
        </p:spPr>
        <p:txBody>
          <a:bodyPr wrap="square" rtlCol="0">
            <a:spAutoFit/>
          </a:bodyPr>
          <a:lstStyle/>
          <a:p>
            <a:r>
              <a:rPr lang="zh-CN" altLang="en-US" sz="2400" dirty="0" smtClean="0"/>
              <a:t>即</a:t>
            </a:r>
            <a:endParaRPr lang="zh-CN" altLang="en-US" sz="2400" dirty="0"/>
          </a:p>
        </p:txBody>
      </p:sp>
      <mc:AlternateContent xmlns:mc="http://schemas.openxmlformats.org/markup-compatibility/2006" xmlns:a14="http://schemas.microsoft.com/office/drawing/2010/main">
        <mc:Choice Requires="a14">
          <p:sp>
            <p:nvSpPr>
              <p:cNvPr id="26" name="矩形 25"/>
              <p:cNvSpPr/>
              <p:nvPr/>
            </p:nvSpPr>
            <p:spPr>
              <a:xfrm>
                <a:off x="2298475" y="3645024"/>
                <a:ext cx="5813749" cy="461665"/>
              </a:xfrm>
              <a:prstGeom prst="rect">
                <a:avLst/>
              </a:prstGeom>
            </p:spPr>
            <p:txBody>
              <a:bodyPr wrap="square">
                <a:spAutoFit/>
              </a:bodyPr>
              <a:lstStyle/>
              <a:p>
                <a:pPr algn="l"/>
                <a14:m>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b="1" i="1" smtClean="0">
                            <a:latin typeface="Cambria Math" panose="02040503050406030204" pitchFamily="18" charset="0"/>
                          </a:rPr>
                          <m:t>𝟏</m:t>
                        </m:r>
                      </m:sub>
                    </m:sSub>
                  </m:oMath>
                </a14:m>
                <a:r>
                  <a:rPr lang="en-US" altLang="zh-CN" sz="2400" dirty="0" smtClean="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b="1" i="1" smtClean="0">
                            <a:latin typeface="Cambria Math" panose="02040503050406030204" pitchFamily="18" charset="0"/>
                          </a:rPr>
                          <m:t>𝟐</m:t>
                        </m:r>
                      </m:sub>
                    </m:sSub>
                  </m:oMath>
                </a14:m>
                <a:r>
                  <a:rPr lang="en-US" altLang="zh-CN" sz="2400" dirty="0" smtClean="0"/>
                  <a:t>,</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b="1" i="0"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oMath>
                </a14:m>
                <a:endParaRPr lang="zh-CN" altLang="en-US" sz="2400" dirty="0"/>
              </a:p>
            </p:txBody>
          </p:sp>
        </mc:Choice>
        <mc:Fallback xmlns="">
          <p:sp>
            <p:nvSpPr>
              <p:cNvPr id="26" name="矩形 25"/>
              <p:cNvSpPr>
                <a:spLocks noRot="1" noChangeAspect="1" noMove="1" noResize="1" noEditPoints="1" noAdjustHandles="1" noChangeArrowheads="1" noChangeShapeType="1" noTextEdit="1"/>
              </p:cNvSpPr>
              <p:nvPr/>
            </p:nvSpPr>
            <p:spPr>
              <a:xfrm>
                <a:off x="2298475" y="3645024"/>
                <a:ext cx="5813749" cy="461665"/>
              </a:xfrm>
              <a:prstGeom prst="rect">
                <a:avLst/>
              </a:prstGeom>
              <a:blipFill rotWithShape="0">
                <a:blip r:embed="rId3"/>
                <a:stretch>
                  <a:fillRect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2298475" y="4251746"/>
                <a:ext cx="4373589" cy="591893"/>
              </a:xfrm>
              <a:prstGeom prst="rect">
                <a:avLst/>
              </a:prstGeom>
            </p:spPr>
            <p:txBody>
              <a:bodyPr wrap="square">
                <a:spAutoFit/>
              </a:bodyPr>
              <a:lstStyle/>
              <a:p>
                <a:pPr algn="l"/>
                <a14:m>
                  <m:oMath xmlns:m="http://schemas.openxmlformats.org/officeDocument/2006/math">
                    <m:d>
                      <m:dPr>
                        <m:begChr m:val="{"/>
                        <m:endChr m:val="}"/>
                        <m:ctrlPr>
                          <a:rPr lang="en-US" altLang="zh-CN" sz="280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𝒏</m:t>
                                </m:r>
                              </m:e>
                              <m:sub>
                                <m:r>
                                  <a:rPr lang="en-US" altLang="zh-CN" sz="2800" b="1" i="1" smtClean="0">
                                    <a:latin typeface="Cambria Math" panose="02040503050406030204" pitchFamily="18" charset="0"/>
                                  </a:rPr>
                                  <m:t>𝒌</m:t>
                                </m:r>
                              </m:sub>
                            </m:sSub>
                          </m:sub>
                        </m:sSub>
                      </m:e>
                    </m:d>
                  </m:oMath>
                </a14:m>
                <a:r>
                  <a:rPr lang="zh-CN" altLang="en-US" sz="2800" dirty="0" smtClean="0"/>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𝒏</m:t>
                            </m:r>
                          </m:e>
                          <m:sub>
                            <m:r>
                              <a:rPr lang="en-US" altLang="zh-CN" sz="2800" b="1" i="1" smtClean="0">
                                <a:latin typeface="Cambria Math" panose="02040503050406030204" pitchFamily="18" charset="0"/>
                              </a:rPr>
                              <m:t>𝟏</m:t>
                            </m:r>
                          </m:sub>
                        </m:sSub>
                      </m:sub>
                    </m:sSub>
                  </m:oMath>
                </a14:m>
                <a:r>
                  <a:rPr lang="en-US" altLang="zh-CN" sz="2800" dirty="0" smtClean="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𝒏</m:t>
                            </m:r>
                          </m:e>
                          <m:sub>
                            <m:r>
                              <a:rPr lang="en-US" altLang="zh-CN" sz="2800" b="1" i="1" smtClean="0">
                                <a:latin typeface="Cambria Math" panose="02040503050406030204" pitchFamily="18" charset="0"/>
                              </a:rPr>
                              <m:t>𝟐</m:t>
                            </m:r>
                          </m:sub>
                        </m:sSub>
                      </m:sub>
                    </m:sSub>
                  </m:oMath>
                </a14:m>
                <a:r>
                  <a:rPr lang="en-US" altLang="zh-CN" sz="2800" dirty="0" smtClean="0"/>
                  <a:t>,</a:t>
                </a:r>
                <a:r>
                  <a:rPr lang="en-US" altLang="zh-CN" sz="2800"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oMath>
                </a14:m>
                <a:r>
                  <a:rPr lang="en-US" altLang="zh-CN" sz="2800" dirty="0" smtClean="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𝒏</m:t>
                            </m:r>
                          </m:e>
                          <m:sub>
                            <m:r>
                              <a:rPr lang="en-US" altLang="zh-CN" sz="2800" i="1">
                                <a:latin typeface="Cambria Math" panose="02040503050406030204" pitchFamily="18" charset="0"/>
                              </a:rPr>
                              <m:t>𝒌</m:t>
                            </m:r>
                          </m:sub>
                        </m:sSub>
                      </m:sub>
                    </m:sSub>
                  </m:oMath>
                </a14:m>
                <a:r>
                  <a:rPr lang="en-US" altLang="zh-CN" sz="2800" dirty="0" smtClean="0"/>
                  <a:t>,</a:t>
                </a:r>
                <a:r>
                  <a:rPr lang="en-US" altLang="zh-CN" sz="2800"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oMath>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2298475" y="4251746"/>
                <a:ext cx="4373589" cy="591893"/>
              </a:xfrm>
              <a:prstGeom prst="rect">
                <a:avLst/>
              </a:prstGeom>
              <a:blipFill rotWithShape="0">
                <a:blip r:embed="rId4"/>
                <a:stretch>
                  <a:fillRect t="-10204" b="-193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165447" y="4346965"/>
                <a:ext cx="3363741" cy="496674"/>
              </a:xfrm>
              <a:prstGeom prst="rect">
                <a:avLst/>
              </a:prstGeom>
            </p:spPr>
            <p:txBody>
              <a:bodyPr wrap="none">
                <a:spAutoFit/>
              </a:bodyPr>
              <a:lstStyle/>
              <a:p>
                <a:r>
                  <a:rPr lang="zh-CN" altLang="en-US" sz="2400" dirty="0" smtClean="0"/>
                  <a:t>如果</a:t>
                </a:r>
                <a14:m>
                  <m:oMath xmlns:m="http://schemas.openxmlformats.org/officeDocument/2006/math">
                    <m:r>
                      <a:rPr lang="en-US" altLang="zh-CN" sz="2400" b="1" i="1" smtClean="0">
                        <a:latin typeface="Cambria Math" panose="02040503050406030204" pitchFamily="18" charset="0"/>
                      </a:rPr>
                      <m:t>𝒊</m:t>
                    </m:r>
                    <m:r>
                      <a:rPr lang="en-US" altLang="zh-CN" sz="2400" i="1">
                        <a:latin typeface="Cambria Math" panose="02040503050406030204" pitchFamily="18" charset="0"/>
                      </a:rPr>
                      <m:t>&lt;</m:t>
                    </m:r>
                    <m:r>
                      <a:rPr lang="en-US" altLang="zh-CN" sz="2400" b="1" i="1" smtClean="0">
                        <a:latin typeface="Cambria Math" panose="02040503050406030204" pitchFamily="18" charset="0"/>
                      </a:rPr>
                      <m:t>𝒋</m:t>
                    </m:r>
                  </m:oMath>
                </a14:m>
                <a:r>
                  <a:rPr lang="zh-CN" altLang="en-US" sz="2400" dirty="0" smtClean="0"/>
                  <a:t>，则有</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𝒏</m:t>
                        </m:r>
                      </m:e>
                      <m:sub>
                        <m:r>
                          <a:rPr lang="en-US" altLang="zh-CN" sz="2400" b="1" i="1" smtClean="0">
                            <a:latin typeface="Cambria Math" panose="02040503050406030204" pitchFamily="18" charset="0"/>
                          </a:rPr>
                          <m:t>𝒊</m:t>
                        </m:r>
                      </m:sub>
                    </m:sSub>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&lt;</m:t>
                        </m:r>
                        <m:r>
                          <a:rPr lang="en-US" altLang="zh-CN" sz="2400" i="1">
                            <a:latin typeface="Cambria Math" panose="02040503050406030204" pitchFamily="18" charset="0"/>
                          </a:rPr>
                          <m:t>𝒏</m:t>
                        </m:r>
                      </m:e>
                      <m:sub>
                        <m:r>
                          <a:rPr lang="en-US" altLang="zh-CN" sz="2400" b="1" i="1" smtClean="0">
                            <a:latin typeface="Cambria Math" panose="02040503050406030204" pitchFamily="18" charset="0"/>
                          </a:rPr>
                          <m:t>𝒋</m:t>
                        </m:r>
                      </m:sub>
                    </m:sSub>
                  </m:oMath>
                </a14:m>
                <a:endParaRPr lang="zh-CN" alt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7165447" y="4346965"/>
                <a:ext cx="3363741" cy="496674"/>
              </a:xfrm>
              <a:prstGeom prst="rect">
                <a:avLst/>
              </a:prstGeom>
              <a:blipFill rotWithShape="0">
                <a:blip r:embed="rId5"/>
                <a:stretch>
                  <a:fillRect l="-2536" t="-13415" b="-158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331761" y="5337393"/>
                <a:ext cx="3282630" cy="461665"/>
              </a:xfrm>
              <a:prstGeom prst="rect">
                <a:avLst/>
              </a:prstGeom>
            </p:spPr>
            <p:txBody>
              <a:bodyPr wrap="none">
                <a:spAutoFit/>
              </a:bodyPr>
              <a:lstStyle/>
              <a:p>
                <a:r>
                  <a:rPr lang="zh-CN" altLang="en-US" sz="2400" dirty="0" smtClean="0">
                    <a:solidFill>
                      <a:srgbClr val="FF0000"/>
                    </a:solidFill>
                  </a:rPr>
                  <a:t>注意</a:t>
                </a:r>
                <a:r>
                  <a:rPr lang="zh-CN" altLang="en-US" sz="2400" dirty="0" smtClean="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𝒏</m:t>
                        </m:r>
                      </m:e>
                      <m:sub>
                        <m:r>
                          <a:rPr lang="en-US" altLang="zh-CN" sz="2400" i="1">
                            <a:latin typeface="Cambria Math" panose="02040503050406030204" pitchFamily="18" charset="0"/>
                          </a:rPr>
                          <m:t>𝒌</m:t>
                        </m:r>
                      </m:sub>
                    </m:sSub>
                    <m:r>
                      <a:rPr lang="en-US" altLang="zh-CN" sz="240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𝒌</m:t>
                    </m:r>
                  </m:oMath>
                </a14:m>
                <a:r>
                  <a:rPr lang="zh-CN" altLang="en-US" sz="2400" b="0" dirty="0" smtClean="0"/>
                  <a:t>恒成立。</a:t>
                </a:r>
                <a:endParaRPr lang="zh-CN" altLang="en-US" sz="2400" b="0" dirty="0"/>
              </a:p>
            </p:txBody>
          </p:sp>
        </mc:Choice>
        <mc:Fallback xmlns="">
          <p:sp>
            <p:nvSpPr>
              <p:cNvPr id="29" name="矩形 28"/>
              <p:cNvSpPr>
                <a:spLocks noRot="1" noChangeAspect="1" noMove="1" noResize="1" noEditPoints="1" noAdjustHandles="1" noChangeArrowheads="1" noChangeShapeType="1" noTextEdit="1"/>
              </p:cNvSpPr>
              <p:nvPr/>
            </p:nvSpPr>
            <p:spPr>
              <a:xfrm>
                <a:off x="1331761" y="5337393"/>
                <a:ext cx="3282630" cy="461665"/>
              </a:xfrm>
              <a:prstGeom prst="rect">
                <a:avLst/>
              </a:prstGeom>
              <a:blipFill rotWithShape="0">
                <a:blip r:embed="rId6"/>
                <a:stretch>
                  <a:fillRect l="-2597" t="-14667" r="-2597"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53270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chemeClr val="accent2"/>
                </a:solidFill>
                <a:ea typeface="楷体_GB2312" pitchFamily="49" charset="-122"/>
              </a:rPr>
              <a:t>二</a:t>
            </a:r>
            <a:r>
              <a:rPr lang="zh-CN" altLang="en-US" sz="3200" dirty="0">
                <a:solidFill>
                  <a:schemeClr val="accent2"/>
                </a:solidFill>
                <a:ea typeface="楷体_GB2312" pitchFamily="49" charset="-122"/>
              </a:rPr>
              <a:t>、 收敛数列的</a:t>
            </a:r>
            <a:r>
              <a:rPr lang="zh-CN" altLang="en-US" sz="3200" dirty="0" smtClean="0">
                <a:solidFill>
                  <a:schemeClr val="accent2"/>
                </a:solidFill>
                <a:ea typeface="楷体_GB2312" pitchFamily="49" charset="-122"/>
              </a:rPr>
              <a:t>性质</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020762" y="1459507"/>
                <a:ext cx="10331822" cy="1112484"/>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4</a:t>
                </a:r>
                <a:r>
                  <a:rPr kumimoji="0" lang="zh-CN" altLang="en-US" sz="2400" b="0" dirty="0" smtClean="0">
                    <a:solidFill>
                      <a:schemeClr val="accent2"/>
                    </a:solidFill>
                    <a:ea typeface="黑体" pitchFamily="2" charset="-122"/>
                  </a:rPr>
                  <a:t>、收敛数列与其子数列间的关系</a:t>
                </a:r>
                <a:endParaRPr kumimoji="0" lang="zh-CN" altLang="en-US" sz="2400" b="0" dirty="0">
                  <a:solidFill>
                    <a:srgbClr val="CC0000"/>
                  </a:solidFill>
                  <a:ea typeface="黑体" pitchFamily="2" charset="-122"/>
                </a:endParaRPr>
              </a:p>
              <a:p>
                <a:pPr algn="l" eaLnBrk="0" hangingPunct="0">
                  <a:lnSpc>
                    <a:spcPct val="120000"/>
                  </a:lnSpc>
                </a:pPr>
                <a:r>
                  <a:rPr kumimoji="0" lang="zh-CN" altLang="en-US" sz="2400" b="0" dirty="0">
                    <a:ea typeface="黑体" pitchFamily="2" charset="-122"/>
                  </a:rPr>
                  <a:t>        </a:t>
                </a:r>
                <a:r>
                  <a:rPr kumimoji="0" lang="zh-CN" altLang="en-US" sz="2400" b="0" dirty="0" smtClean="0">
                    <a:ea typeface="黑体" pitchFamily="2" charset="-122"/>
                  </a:rPr>
                  <a:t>定理</a:t>
                </a:r>
                <a:r>
                  <a:rPr kumimoji="0" lang="en-US" altLang="zh-CN" sz="2400" b="0" dirty="0" smtClean="0">
                    <a:ea typeface="黑体" pitchFamily="2" charset="-122"/>
                  </a:rPr>
                  <a:t>4: </a:t>
                </a:r>
                <a:r>
                  <a:rPr kumimoji="0" lang="zh-CN" altLang="en-US" sz="2400" b="0" dirty="0" smtClean="0">
                    <a:ea typeface="黑体" pitchFamily="2" charset="-122"/>
                  </a:rPr>
                  <a:t>如果</a:t>
                </a:r>
                <a14:m>
                  <m:oMath xmlns:m="http://schemas.openxmlformats.org/officeDocument/2006/math">
                    <m:func>
                      <m:funcPr>
                        <m:ctrlPr>
                          <a:rPr lang="zh-CN" altLang="zh-CN" sz="2400" b="0" i="1">
                            <a:latin typeface="Cambria Math" panose="02040503050406030204" pitchFamily="18" charset="0"/>
                          </a:rPr>
                        </m:ctrlPr>
                      </m:funcPr>
                      <m:fName>
                        <m:limLow>
                          <m:limLowPr>
                            <m:ctrlPr>
                              <a:rPr lang="zh-CN"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𝑛</m:t>
                            </m:r>
                            <m:r>
                              <a:rPr lang="en-US" altLang="zh-CN" sz="2400" b="0" i="1">
                                <a:latin typeface="Cambria Math" panose="02040503050406030204" pitchFamily="18" charset="0"/>
                              </a:rPr>
                              <m:t>→∞</m:t>
                            </m:r>
                          </m:lim>
                        </m:limLow>
                      </m:fName>
                      <m:e>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func>
                  </m:oMath>
                </a14:m>
                <a:r>
                  <a:rPr kumimoji="0" lang="zh-CN" altLang="en-US" sz="2400" b="0" dirty="0">
                    <a:ea typeface="黑体" pitchFamily="2" charset="-122"/>
                    <a:sym typeface="Symbol" pitchFamily="18" charset="2"/>
                  </a:rPr>
                  <a:t></a:t>
                </a:r>
                <a:r>
                  <a:rPr kumimoji="0" lang="zh-CN" altLang="en-US" sz="2400" b="0" dirty="0">
                    <a:ea typeface="黑体" pitchFamily="2" charset="-122"/>
                  </a:rPr>
                  <a:t> </a:t>
                </a:r>
                <a:r>
                  <a:rPr kumimoji="0" lang="zh-CN" altLang="en-US" sz="2400" b="0" dirty="0" smtClean="0">
                    <a:ea typeface="黑体" pitchFamily="2" charset="-122"/>
                  </a:rPr>
                  <a:t>那么</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kumimoji="0" lang="zh-CN" altLang="en-US" sz="2400" b="0" dirty="0" smtClean="0">
                    <a:ea typeface="黑体" pitchFamily="2" charset="-122"/>
                  </a:rPr>
                  <a:t>的任一子数列都收敛，且极限都是</a:t>
                </a:r>
                <a14:m>
                  <m:oMath xmlns:m="http://schemas.openxmlformats.org/officeDocument/2006/math">
                    <m:r>
                      <a:rPr lang="en-US" altLang="zh-CN" sz="2400" b="0" i="1">
                        <a:latin typeface="Cambria Math" panose="02040503050406030204" pitchFamily="18" charset="0"/>
                      </a:rPr>
                      <m:t>𝑎</m:t>
                    </m:r>
                    <m:r>
                      <a:rPr lang="en-US" altLang="zh-CN" sz="2400" b="0" i="1">
                        <a:latin typeface="Cambria Math" panose="02040503050406030204" pitchFamily="18" charset="0"/>
                      </a:rPr>
                      <m:t> </m:t>
                    </m:r>
                  </m:oMath>
                </a14:m>
                <a:r>
                  <a:rPr lang="zh-CN" altLang="en-US" sz="2400" dirty="0" smtClean="0"/>
                  <a:t>。</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020762" y="1459507"/>
                <a:ext cx="10331822" cy="1112484"/>
              </a:xfrm>
              <a:prstGeom prst="rect">
                <a:avLst/>
              </a:prstGeom>
              <a:blipFill rotWithShape="0">
                <a:blip r:embed="rId2"/>
                <a:stretch>
                  <a:fillRect l="-885" t="-3279" r="-236" b="-2186"/>
                </a:stretch>
              </a:blipFill>
            </p:spPr>
            <p:txBody>
              <a:bodyPr/>
              <a:lstStyle/>
              <a:p>
                <a:r>
                  <a:rPr lang="zh-CN" altLang="en-US">
                    <a:noFill/>
                  </a:rPr>
                  <a:t> </a:t>
                </a:r>
              </a:p>
            </p:txBody>
          </p:sp>
        </mc:Fallback>
      </mc:AlternateContent>
      <p:sp>
        <p:nvSpPr>
          <p:cNvPr id="6" name="Line 123"/>
          <p:cNvSpPr>
            <a:spLocks noChangeShapeType="1"/>
          </p:cNvSpPr>
          <p:nvPr/>
        </p:nvSpPr>
        <p:spPr bwMode="auto">
          <a:xfrm flipV="1">
            <a:off x="1559496" y="2511896"/>
            <a:ext cx="9577064" cy="53958"/>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7" name="Text Box 28"/>
          <p:cNvSpPr txBox="1">
            <a:spLocks noChangeArrowheads="1"/>
          </p:cNvSpPr>
          <p:nvPr/>
        </p:nvSpPr>
        <p:spPr bwMode="auto">
          <a:xfrm>
            <a:off x="1343472" y="2599043"/>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8" name="矩形 7"/>
              <p:cNvSpPr/>
              <p:nvPr/>
            </p:nvSpPr>
            <p:spPr>
              <a:xfrm>
                <a:off x="2420702" y="2583995"/>
                <a:ext cx="2884123" cy="1569660"/>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en-US" altLang="zh-CN" sz="2400" b="0" i="1" smtClean="0">
                        <a:latin typeface="Cambria Math" panose="02040503050406030204" pitchFamily="18" charset="0"/>
                      </a:rPr>
                      <m:t>𝑁</m:t>
                    </m:r>
                    <m:r>
                      <a:rPr lang="en-US" altLang="zh-CN" sz="2400" b="0" i="1">
                        <a:latin typeface="Cambria Math" panose="02040503050406030204" pitchFamily="18" charset="0"/>
                      </a:rPr>
                      <m:t> </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lgn="l"/>
                <a:r>
                  <a:rPr lang="en-US" altLang="zh-CN" sz="2400" b="0" dirty="0"/>
                  <a:t> </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smtClean="0"/>
                  <a:t>恒成立</a:t>
                </a:r>
                <a:r>
                  <a:rPr lang="zh-CN" altLang="en-US" sz="2400" b="0" dirty="0"/>
                  <a:t>。</a:t>
                </a:r>
              </a:p>
            </p:txBody>
          </p:sp>
        </mc:Choice>
        <mc:Fallback xmlns="">
          <p:sp>
            <p:nvSpPr>
              <p:cNvPr id="8" name="矩形 7"/>
              <p:cNvSpPr>
                <a:spLocks noRot="1" noChangeAspect="1" noMove="1" noResize="1" noEditPoints="1" noAdjustHandles="1" noChangeArrowheads="1" noChangeShapeType="1" noTextEdit="1"/>
              </p:cNvSpPr>
              <p:nvPr/>
            </p:nvSpPr>
            <p:spPr>
              <a:xfrm>
                <a:off x="2420702" y="2583995"/>
                <a:ext cx="2884123" cy="1569660"/>
              </a:xfrm>
              <a:prstGeom prst="rect">
                <a:avLst/>
              </a:prstGeom>
              <a:blipFill rotWithShape="0">
                <a:blip r:embed="rId3"/>
                <a:stretch>
                  <a:fillRect l="-3171" t="-4280" b="-70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248128" y="2565854"/>
                <a:ext cx="3168352" cy="1630639"/>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en-US" altLang="zh-CN" sz="2400" b="0" i="1" smtClean="0">
                        <a:latin typeface="Cambria Math" panose="02040503050406030204" pitchFamily="18" charset="0"/>
                      </a:rPr>
                      <m:t>𝐾</m:t>
                    </m:r>
                    <m:r>
                      <a:rPr lang="en-US" altLang="zh-CN" sz="2400" b="0" i="1">
                        <a:latin typeface="Cambria Math" panose="02040503050406030204" pitchFamily="18" charset="0"/>
                      </a:rPr>
                      <m:t> </m:t>
                    </m:r>
                  </m:oMath>
                </a14:m>
                <a:r>
                  <a:rPr lang="zh-CN" altLang="en-US" sz="2400" b="0" dirty="0" smtClean="0"/>
                  <a:t>     ，</a:t>
                </a:r>
                <a:r>
                  <a:rPr lang="en-US" altLang="zh-CN" sz="2400" b="0" dirty="0" smtClean="0"/>
                  <a:t> </a:t>
                </a:r>
                <a:r>
                  <a:rPr lang="zh-CN" altLang="en-US" sz="2400" b="0" dirty="0"/>
                  <a:t>当</a:t>
                </a:r>
                <a14:m>
                  <m:oMath xmlns:m="http://schemas.openxmlformats.org/officeDocument/2006/math">
                    <m:r>
                      <a:rPr lang="en-US" altLang="zh-CN" sz="2400" b="0" i="1" smtClean="0">
                        <a:latin typeface="Cambria Math" panose="02040503050406030204" pitchFamily="18" charset="0"/>
                      </a:rPr>
                      <m:t>𝑘</m:t>
                    </m:r>
                    <m:r>
                      <a:rPr lang="en-US" altLang="zh-CN" sz="2400" b="0" i="1">
                        <a:latin typeface="Cambria Math" panose="02040503050406030204" pitchFamily="18" charset="0"/>
                      </a:rPr>
                      <m:t>&gt;</m:t>
                    </m:r>
                    <m:r>
                      <a:rPr lang="en-US" altLang="zh-CN" sz="2400" b="0" i="1" smtClean="0">
                        <a:latin typeface="Cambria Math" panose="02040503050406030204" pitchFamily="18" charset="0"/>
                      </a:rPr>
                      <m:t>𝐾</m:t>
                    </m:r>
                  </m:oMath>
                </a14:m>
                <a:r>
                  <a:rPr lang="zh-CN" altLang="en-US" sz="2400" b="0" dirty="0" smtClean="0"/>
                  <a:t>时</a:t>
                </a:r>
                <a:endParaRPr lang="en-US" altLang="zh-CN" sz="2400" b="0" dirty="0" smtClean="0"/>
              </a:p>
              <a:p>
                <a:pPr algn="l"/>
                <a:r>
                  <a:rPr lang="en-US" altLang="zh-CN" sz="2400" b="0" dirty="0"/>
                  <a:t> </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𝑘</m:t>
                                </m:r>
                              </m:sub>
                            </m:sSub>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smtClean="0"/>
                  <a:t>恒成立</a:t>
                </a:r>
                <a:r>
                  <a:rPr lang="zh-CN" altLang="en-US" sz="2400" b="0" dirty="0"/>
                  <a:t>。</a:t>
                </a:r>
              </a:p>
            </p:txBody>
          </p:sp>
        </mc:Choice>
        <mc:Fallback xmlns="">
          <p:sp>
            <p:nvSpPr>
              <p:cNvPr id="9" name="矩形 8"/>
              <p:cNvSpPr>
                <a:spLocks noRot="1" noChangeAspect="1" noMove="1" noResize="1" noEditPoints="1" noAdjustHandles="1" noChangeArrowheads="1" noChangeShapeType="1" noTextEdit="1"/>
              </p:cNvSpPr>
              <p:nvPr/>
            </p:nvSpPr>
            <p:spPr>
              <a:xfrm>
                <a:off x="7248128" y="2565854"/>
                <a:ext cx="3168352" cy="1630639"/>
              </a:xfrm>
              <a:prstGeom prst="rect">
                <a:avLst/>
              </a:prstGeom>
              <a:blipFill rotWithShape="0">
                <a:blip r:embed="rId4"/>
                <a:stretch>
                  <a:fillRect l="-3077" t="-4120" b="-6742"/>
                </a:stretch>
              </a:blipFill>
            </p:spPr>
            <p:txBody>
              <a:bodyPr/>
              <a:lstStyle/>
              <a:p>
                <a:r>
                  <a:rPr lang="zh-CN" altLang="en-US">
                    <a:noFill/>
                  </a:rPr>
                  <a:t> </a:t>
                </a:r>
              </a:p>
            </p:txBody>
          </p:sp>
        </mc:Fallback>
      </mc:AlternateContent>
      <p:sp>
        <p:nvSpPr>
          <p:cNvPr id="2" name="右箭头 1"/>
          <p:cNvSpPr/>
          <p:nvPr/>
        </p:nvSpPr>
        <p:spPr bwMode="auto">
          <a:xfrm>
            <a:off x="4799856" y="3573016"/>
            <a:ext cx="2448272" cy="216024"/>
          </a:xfrm>
          <a:prstGeom prst="rightArrow">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0" name="矩形 9"/>
              <p:cNvSpPr/>
              <p:nvPr/>
            </p:nvSpPr>
            <p:spPr>
              <a:xfrm>
                <a:off x="5637067" y="2968715"/>
                <a:ext cx="10992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𝒏</m:t>
                          </m:r>
                        </m:e>
                        <m:sub>
                          <m:r>
                            <a:rPr lang="en-US" altLang="zh-CN" b="1" i="1" smtClean="0">
                              <a:latin typeface="Cambria Math" panose="02040503050406030204" pitchFamily="18" charset="0"/>
                            </a:rPr>
                            <m:t>𝑵</m:t>
                          </m:r>
                        </m:sub>
                      </m:sSub>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𝑵</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5637067" y="2968715"/>
                <a:ext cx="1099212" cy="400110"/>
              </a:xfrm>
              <a:prstGeom prst="rect">
                <a:avLst/>
              </a:prstGeom>
              <a:blipFill rotWithShape="0">
                <a:blip r:embed="rId5"/>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700801" y="2968715"/>
                <a:ext cx="80983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70C0"/>
                          </a:solidFill>
                          <a:latin typeface="Cambria Math" panose="02040503050406030204" pitchFamily="18" charset="0"/>
                        </a:rPr>
                        <m:t>=</m:t>
                      </m:r>
                      <m:r>
                        <a:rPr lang="en-US" altLang="zh-CN" sz="2400" b="0" i="1" smtClean="0">
                          <a:solidFill>
                            <a:srgbClr val="0070C0"/>
                          </a:solidFill>
                          <a:latin typeface="Cambria Math" panose="02040503050406030204" pitchFamily="18" charset="0"/>
                        </a:rPr>
                        <m:t>𝑁</m:t>
                      </m:r>
                    </m:oMath>
                  </m:oMathPara>
                </a14:m>
                <a:endParaRPr lang="zh-CN" altLang="en-US" sz="2400" dirty="0">
                  <a:solidFill>
                    <a:srgbClr val="0070C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7700801" y="2968715"/>
                <a:ext cx="809837" cy="461665"/>
              </a:xfrm>
              <a:prstGeom prst="rect">
                <a:avLst/>
              </a:prstGeom>
              <a:blipFill rotWithShape="0">
                <a:blip r:embed="rId6"/>
                <a:stretch>
                  <a:fillRect/>
                </a:stretch>
              </a:blipFill>
            </p:spPr>
            <p:txBody>
              <a:bodyPr/>
              <a:lstStyle/>
              <a:p>
                <a:r>
                  <a:rPr lang="zh-CN" altLang="en-US">
                    <a:noFill/>
                  </a:rPr>
                  <a:t> </a:t>
                </a:r>
              </a:p>
            </p:txBody>
          </p:sp>
        </mc:Fallback>
      </mc:AlternateContent>
      <p:sp>
        <p:nvSpPr>
          <p:cNvPr id="12" name="矩形 11"/>
          <p:cNvSpPr/>
          <p:nvPr/>
        </p:nvSpPr>
        <p:spPr>
          <a:xfrm>
            <a:off x="1615480" y="4365104"/>
            <a:ext cx="1610444" cy="461665"/>
          </a:xfrm>
          <a:prstGeom prst="rect">
            <a:avLst/>
          </a:prstGeom>
        </p:spPr>
        <p:txBody>
          <a:bodyPr wrap="square">
            <a:spAutoFit/>
          </a:bodyPr>
          <a:lstStyle/>
          <a:p>
            <a:r>
              <a:rPr kumimoji="0" lang="zh-CN" altLang="en-US" sz="2400" b="0" dirty="0" smtClean="0">
                <a:ea typeface="黑体" pitchFamily="2" charset="-122"/>
              </a:rPr>
              <a:t>逆否命题：</a:t>
            </a:r>
            <a:endParaRPr lang="zh-CN" altLang="en-US" sz="2400" dirty="0"/>
          </a:p>
        </p:txBody>
      </p:sp>
      <mc:AlternateContent xmlns:mc="http://schemas.openxmlformats.org/markup-compatibility/2006" xmlns:a14="http://schemas.microsoft.com/office/drawing/2010/main">
        <mc:Choice Requires="a14">
          <p:sp>
            <p:nvSpPr>
              <p:cNvPr id="13" name="矩形 12"/>
              <p:cNvSpPr/>
              <p:nvPr/>
            </p:nvSpPr>
            <p:spPr>
              <a:xfrm>
                <a:off x="3054324" y="4365103"/>
                <a:ext cx="6714083" cy="830997"/>
              </a:xfrm>
              <a:prstGeom prst="rect">
                <a:avLst/>
              </a:prstGeom>
            </p:spPr>
            <p:txBody>
              <a:bodyPr wrap="square">
                <a:spAutoFit/>
              </a:bodyPr>
              <a:lstStyle/>
              <a:p>
                <a:pPr algn="l"/>
                <a:r>
                  <a:rPr kumimoji="0" lang="zh-CN" altLang="en-US" sz="2400" b="0" dirty="0" smtClean="0">
                    <a:solidFill>
                      <a:srgbClr val="0066FF"/>
                    </a:solidFill>
                    <a:ea typeface="黑体" pitchFamily="2" charset="-122"/>
                  </a:rPr>
                  <a:t>如果</a:t>
                </a:r>
                <a14:m>
                  <m:oMath xmlns:m="http://schemas.openxmlformats.org/officeDocument/2006/math">
                    <m:d>
                      <m:dPr>
                        <m:begChr m:val="{"/>
                        <m:endChr m:val="}"/>
                        <m:ctrlPr>
                          <a:rPr lang="en-US" altLang="zh-CN" sz="2400" i="1">
                            <a:solidFill>
                              <a:srgbClr val="0066FF"/>
                            </a:solidFill>
                            <a:latin typeface="Cambria Math" panose="02040503050406030204" pitchFamily="18" charset="0"/>
                          </a:rPr>
                        </m:ctrlPr>
                      </m:dPr>
                      <m:e>
                        <m:sSub>
                          <m:sSubPr>
                            <m:ctrlPr>
                              <a:rPr lang="en-US" altLang="zh-CN" sz="2400" i="1">
                                <a:solidFill>
                                  <a:srgbClr val="0066FF"/>
                                </a:solidFill>
                                <a:latin typeface="Cambria Math" panose="02040503050406030204" pitchFamily="18" charset="0"/>
                              </a:rPr>
                            </m:ctrlPr>
                          </m:sSubPr>
                          <m:e>
                            <m:r>
                              <a:rPr lang="en-US" altLang="zh-CN" sz="2400" i="1">
                                <a:solidFill>
                                  <a:srgbClr val="0066FF"/>
                                </a:solidFill>
                                <a:latin typeface="Cambria Math" panose="02040503050406030204" pitchFamily="18" charset="0"/>
                              </a:rPr>
                              <m:t>𝒙</m:t>
                            </m:r>
                          </m:e>
                          <m:sub>
                            <m:r>
                              <a:rPr lang="en-US" altLang="zh-CN" sz="2400" i="1">
                                <a:solidFill>
                                  <a:srgbClr val="0066FF"/>
                                </a:solidFill>
                                <a:latin typeface="Cambria Math" panose="02040503050406030204" pitchFamily="18" charset="0"/>
                              </a:rPr>
                              <m:t>𝒏</m:t>
                            </m:r>
                          </m:sub>
                        </m:sSub>
                      </m:e>
                    </m:d>
                  </m:oMath>
                </a14:m>
                <a:r>
                  <a:rPr kumimoji="0" lang="zh-CN" altLang="en-US" sz="2400" b="0" dirty="0" smtClean="0">
                    <a:solidFill>
                      <a:srgbClr val="0066FF"/>
                    </a:solidFill>
                    <a:ea typeface="黑体" pitchFamily="2" charset="-122"/>
                  </a:rPr>
                  <a:t>的两个子数列</a:t>
                </a:r>
                <a:r>
                  <a:rPr lang="zh-CN" altLang="en-US" sz="2400" b="0" dirty="0">
                    <a:solidFill>
                      <a:srgbClr val="0066FF"/>
                    </a:solidFill>
                    <a:latin typeface="黑体" pitchFamily="2" charset="-122"/>
                    <a:ea typeface="黑体" pitchFamily="2" charset="-122"/>
                  </a:rPr>
                  <a:t>收敛于不同的</a:t>
                </a:r>
                <a:r>
                  <a:rPr lang="zh-CN" altLang="en-US" sz="2400" b="0" dirty="0" smtClean="0">
                    <a:solidFill>
                      <a:srgbClr val="0066FF"/>
                    </a:solidFill>
                    <a:latin typeface="黑体" pitchFamily="2" charset="-122"/>
                    <a:ea typeface="黑体" pitchFamily="2" charset="-122"/>
                  </a:rPr>
                  <a:t>极限，那么数列</a:t>
                </a:r>
                <a14:m>
                  <m:oMath xmlns:m="http://schemas.openxmlformats.org/officeDocument/2006/math">
                    <m:d>
                      <m:dPr>
                        <m:begChr m:val="{"/>
                        <m:endChr m:val="}"/>
                        <m:ctrlPr>
                          <a:rPr lang="en-US" altLang="zh-CN" sz="2400" i="1">
                            <a:solidFill>
                              <a:srgbClr val="0066FF"/>
                            </a:solidFill>
                            <a:latin typeface="Cambria Math" panose="02040503050406030204" pitchFamily="18" charset="0"/>
                          </a:rPr>
                        </m:ctrlPr>
                      </m:dPr>
                      <m:e>
                        <m:sSub>
                          <m:sSubPr>
                            <m:ctrlPr>
                              <a:rPr lang="en-US" altLang="zh-CN" sz="2400" i="1">
                                <a:solidFill>
                                  <a:srgbClr val="0066FF"/>
                                </a:solidFill>
                                <a:latin typeface="Cambria Math" panose="02040503050406030204" pitchFamily="18" charset="0"/>
                              </a:rPr>
                            </m:ctrlPr>
                          </m:sSubPr>
                          <m:e>
                            <m:r>
                              <a:rPr lang="en-US" altLang="zh-CN" sz="2400" i="1">
                                <a:solidFill>
                                  <a:srgbClr val="0066FF"/>
                                </a:solidFill>
                                <a:latin typeface="Cambria Math" panose="02040503050406030204" pitchFamily="18" charset="0"/>
                              </a:rPr>
                              <m:t>𝒙</m:t>
                            </m:r>
                          </m:e>
                          <m:sub>
                            <m:r>
                              <a:rPr lang="en-US" altLang="zh-CN" sz="2400" i="1">
                                <a:solidFill>
                                  <a:srgbClr val="0066FF"/>
                                </a:solidFill>
                                <a:latin typeface="Cambria Math" panose="02040503050406030204" pitchFamily="18" charset="0"/>
                              </a:rPr>
                              <m:t>𝒏</m:t>
                            </m:r>
                          </m:sub>
                        </m:sSub>
                      </m:e>
                    </m:d>
                  </m:oMath>
                </a14:m>
                <a:r>
                  <a:rPr lang="zh-CN" altLang="en-US" sz="2400" b="0" dirty="0" smtClean="0">
                    <a:solidFill>
                      <a:srgbClr val="0066FF"/>
                    </a:solidFill>
                    <a:latin typeface="黑体" pitchFamily="2" charset="-122"/>
                    <a:ea typeface="黑体" pitchFamily="2" charset="-122"/>
                  </a:rPr>
                  <a:t>是发散的。 </a:t>
                </a:r>
                <a:endParaRPr lang="zh-CN" altLang="en-US" sz="2400" dirty="0">
                  <a:solidFill>
                    <a:srgbClr val="0066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3054324" y="4365103"/>
                <a:ext cx="6714083" cy="830997"/>
              </a:xfrm>
              <a:prstGeom prst="rect">
                <a:avLst/>
              </a:prstGeom>
              <a:blipFill>
                <a:blip r:embed="rId7"/>
                <a:stretch>
                  <a:fillRect l="-1362" t="-8088" b="-139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044188" y="5451273"/>
                <a:ext cx="3637150" cy="641779"/>
              </a:xfrm>
              <a:prstGeom prst="rect">
                <a:avLst/>
              </a:prstGeom>
            </p:spPr>
            <p:txBody>
              <a:bodyPr wrap="none">
                <a:spAutoFit/>
              </a:bodyPr>
              <a:lstStyle/>
              <a:p>
                <a:r>
                  <a:rPr lang="zh-CN" altLang="en-US" sz="2400" dirty="0" smtClean="0"/>
                  <a:t>比如：</a:t>
                </a:r>
                <a14:m>
                  <m:oMath xmlns:m="http://schemas.openxmlformats.org/officeDocument/2006/math">
                    <m:d>
                      <m:dPr>
                        <m:begChr m:val="{"/>
                        <m:endChr m:val="}"/>
                        <m:ctrlPr>
                          <a:rPr lang="en-US" altLang="zh-CN" sz="2400" i="1">
                            <a:latin typeface="Cambria Math" panose="02040503050406030204" pitchFamily="18" charset="0"/>
                          </a:rPr>
                        </m:ctrlPr>
                      </m:dPr>
                      <m:e>
                        <m:d>
                          <m:dPr>
                            <m:ctrlPr>
                              <a:rPr lang="en-US" altLang="zh-CN" sz="2400"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i="1">
                                        <a:latin typeface="Cambria Math" panose="02040503050406030204" pitchFamily="18" charset="0"/>
                                      </a:rPr>
                                      <m:t>𝟏</m:t>
                                    </m:r>
                                  </m:e>
                                </m:d>
                              </m:e>
                              <m:sup>
                                <m:r>
                                  <a:rPr lang="en-US" altLang="zh-CN" sz="2400" b="1" i="1" smtClean="0">
                                    <a:latin typeface="Cambria Math" panose="02040503050406030204" pitchFamily="18" charset="0"/>
                                  </a:rPr>
                                  <m:t>𝒏</m:t>
                                </m:r>
                              </m:sup>
                            </m:sSup>
                          </m:e>
                        </m:d>
                        <m:f>
                          <m:fPr>
                            <m:ctrlPr>
                              <a:rPr lang="en-US" altLang="zh-CN" sz="2400" i="1" smtClean="0">
                                <a:latin typeface="Cambria Math" panose="02040503050406030204" pitchFamily="18" charset="0"/>
                              </a:rPr>
                            </m:ctrlPr>
                          </m:fPr>
                          <m:num>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num>
                          <m:den>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den>
                        </m:f>
                      </m:e>
                    </m:d>
                  </m:oMath>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2044188" y="5451273"/>
                <a:ext cx="3637150" cy="641779"/>
              </a:xfrm>
              <a:prstGeom prst="rect">
                <a:avLst/>
              </a:prstGeom>
              <a:blipFill rotWithShape="0">
                <a:blip r:embed="rId8"/>
                <a:stretch>
                  <a:fillRect l="-2345" b="-28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28509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1+#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2" grpId="0" animBg="1"/>
      <p:bldP spid="10" grpId="0"/>
      <p:bldP spid="11" grpId="0"/>
      <p:bldP spid="12" grpId="0"/>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ChangeArrowheads="1"/>
          </p:cNvSpPr>
          <p:nvPr/>
        </p:nvSpPr>
        <p:spPr bwMode="auto">
          <a:xfrm>
            <a:off x="1199456" y="847811"/>
            <a:ext cx="2286000" cy="685800"/>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3200">
                <a:solidFill>
                  <a:schemeClr val="accent2"/>
                </a:solidFill>
                <a:ea typeface="黑体" pitchFamily="2" charset="-122"/>
              </a:rPr>
              <a:t>内容小结</a:t>
            </a:r>
          </a:p>
        </p:txBody>
      </p:sp>
      <p:sp>
        <p:nvSpPr>
          <p:cNvPr id="218115" name="Text Box 3"/>
          <p:cNvSpPr txBox="1">
            <a:spLocks noChangeArrowheads="1"/>
          </p:cNvSpPr>
          <p:nvPr/>
        </p:nvSpPr>
        <p:spPr bwMode="auto">
          <a:xfrm>
            <a:off x="2632286" y="1633968"/>
            <a:ext cx="68131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2400" dirty="0">
                <a:ea typeface="黑体" pitchFamily="2" charset="-122"/>
              </a:rPr>
              <a:t>1. </a:t>
            </a:r>
            <a:r>
              <a:rPr lang="zh-CN" altLang="en-US" sz="2400" dirty="0">
                <a:ea typeface="黑体" pitchFamily="2" charset="-122"/>
              </a:rPr>
              <a:t>数列极限的 </a:t>
            </a:r>
            <a:r>
              <a:rPr lang="zh-CN" altLang="en-US" sz="2400" i="1" dirty="0">
                <a:solidFill>
                  <a:schemeClr val="accent2"/>
                </a:solidFill>
                <a:ea typeface="黑体" pitchFamily="2" charset="-122"/>
              </a:rPr>
              <a:t>“ </a:t>
            </a:r>
            <a:r>
              <a:rPr lang="zh-CN" altLang="en-US" sz="2400" i="1" dirty="0">
                <a:solidFill>
                  <a:schemeClr val="accent2"/>
                </a:solidFill>
                <a:ea typeface="黑体" pitchFamily="2" charset="-122"/>
                <a:sym typeface="Symbol" pitchFamily="18" charset="2"/>
              </a:rPr>
              <a:t> </a:t>
            </a:r>
            <a:r>
              <a:rPr lang="en-US" altLang="zh-CN" sz="2400" i="1" dirty="0">
                <a:solidFill>
                  <a:schemeClr val="accent2"/>
                </a:solidFill>
                <a:ea typeface="黑体" pitchFamily="2" charset="-122"/>
                <a:sym typeface="Symbol" pitchFamily="18" charset="2"/>
              </a:rPr>
              <a:t>– N </a:t>
            </a:r>
            <a:r>
              <a:rPr lang="en-US" altLang="zh-CN" sz="2400" i="1" dirty="0">
                <a:solidFill>
                  <a:schemeClr val="accent2"/>
                </a:solidFill>
                <a:ea typeface="黑体" pitchFamily="2" charset="-122"/>
              </a:rPr>
              <a:t>”</a:t>
            </a:r>
            <a:r>
              <a:rPr lang="en-US" altLang="zh-CN" sz="2400" dirty="0">
                <a:ea typeface="黑体" pitchFamily="2" charset="-122"/>
              </a:rPr>
              <a:t> </a:t>
            </a:r>
            <a:r>
              <a:rPr lang="zh-CN" altLang="en-US" sz="2400" dirty="0">
                <a:ea typeface="黑体" pitchFamily="2" charset="-122"/>
              </a:rPr>
              <a:t>定义及应用</a:t>
            </a:r>
          </a:p>
        </p:txBody>
      </p:sp>
      <p:sp>
        <p:nvSpPr>
          <p:cNvPr id="218116" name="Text Box 4"/>
          <p:cNvSpPr txBox="1">
            <a:spLocks noChangeArrowheads="1"/>
          </p:cNvSpPr>
          <p:nvPr/>
        </p:nvSpPr>
        <p:spPr bwMode="auto">
          <a:xfrm>
            <a:off x="2632286" y="2244894"/>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dirty="0">
                <a:latin typeface="黑体" pitchFamily="2" charset="-122"/>
                <a:ea typeface="黑体" pitchFamily="2" charset="-122"/>
              </a:rPr>
              <a:t>2</a:t>
            </a:r>
            <a:r>
              <a:rPr lang="en-US"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收敛</a:t>
            </a:r>
            <a:r>
              <a:rPr lang="zh-CN" altLang="en-US" sz="2400" dirty="0">
                <a:latin typeface="黑体" pitchFamily="2" charset="-122"/>
                <a:ea typeface="黑体" pitchFamily="2" charset="-122"/>
              </a:rPr>
              <a:t>数列的性质</a:t>
            </a:r>
            <a:r>
              <a:rPr lang="en-US" altLang="zh-CN" sz="2400" dirty="0">
                <a:latin typeface="黑体" pitchFamily="2" charset="-122"/>
                <a:ea typeface="黑体" pitchFamily="2" charset="-122"/>
              </a:rPr>
              <a:t>:</a:t>
            </a:r>
          </a:p>
        </p:txBody>
      </p:sp>
      <p:sp>
        <p:nvSpPr>
          <p:cNvPr id="218117" name="Text Box 5"/>
          <p:cNvSpPr txBox="1">
            <a:spLocks noChangeArrowheads="1"/>
          </p:cNvSpPr>
          <p:nvPr/>
        </p:nvSpPr>
        <p:spPr bwMode="auto">
          <a:xfrm>
            <a:off x="3092505" y="2722643"/>
            <a:ext cx="449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唯一性 </a:t>
            </a:r>
            <a:r>
              <a:rPr lang="en-US" altLang="zh-CN" sz="2400" dirty="0">
                <a:ea typeface="黑体" pitchFamily="2" charset="-122"/>
              </a:rPr>
              <a:t>;  </a:t>
            </a:r>
            <a:r>
              <a:rPr lang="zh-CN" altLang="en-US" sz="2400" dirty="0">
                <a:ea typeface="黑体" pitchFamily="2" charset="-122"/>
              </a:rPr>
              <a:t>有界性 </a:t>
            </a:r>
            <a:r>
              <a:rPr lang="en-US" altLang="zh-CN" sz="2400" dirty="0">
                <a:ea typeface="黑体" pitchFamily="2" charset="-122"/>
              </a:rPr>
              <a:t>;  </a:t>
            </a:r>
            <a:r>
              <a:rPr lang="zh-CN" altLang="en-US" sz="2400" dirty="0">
                <a:ea typeface="黑体" pitchFamily="2" charset="-122"/>
              </a:rPr>
              <a:t>保号性</a:t>
            </a:r>
            <a:r>
              <a:rPr lang="en-US" altLang="zh-CN" sz="2400" dirty="0">
                <a:ea typeface="黑体" pitchFamily="2" charset="-122"/>
              </a:rPr>
              <a:t>;</a:t>
            </a:r>
          </a:p>
        </p:txBody>
      </p:sp>
      <p:sp>
        <p:nvSpPr>
          <p:cNvPr id="218118" name="Text Box 6"/>
          <p:cNvSpPr txBox="1">
            <a:spLocks noChangeArrowheads="1"/>
          </p:cNvSpPr>
          <p:nvPr/>
        </p:nvSpPr>
        <p:spPr bwMode="auto">
          <a:xfrm>
            <a:off x="3071664" y="3231987"/>
            <a:ext cx="464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任一子数列收敛于同一极限</a:t>
            </a:r>
          </a:p>
        </p:txBody>
      </p:sp>
      <p:graphicFrame>
        <p:nvGraphicFramePr>
          <p:cNvPr id="218119" name="Object 7"/>
          <p:cNvGraphicFramePr>
            <a:graphicFrameLocks noChangeAspect="1"/>
          </p:cNvGraphicFramePr>
          <p:nvPr/>
        </p:nvGraphicFramePr>
        <p:xfrm>
          <a:off x="6038850" y="3778250"/>
          <a:ext cx="114300" cy="215900"/>
        </p:xfrm>
        <a:graphic>
          <a:graphicData uri="http://schemas.openxmlformats.org/presentationml/2006/ole">
            <mc:AlternateContent xmlns:mc="http://schemas.openxmlformats.org/markup-compatibility/2006">
              <mc:Choice xmlns:v="urn:schemas-microsoft-com:vml" Requires="v">
                <p:oleObj spid="_x0000_s218280" name="Equation" r:id="rId3" imgW="114120" imgH="215640" progId="Equation.3">
                  <p:embed/>
                </p:oleObj>
              </mc:Choice>
              <mc:Fallback>
                <p:oleObj name="Equation" r:id="rId3" imgW="114120" imgH="2156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7782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8120" name="Rectangle 8"/>
          <p:cNvSpPr>
            <a:spLocks noChangeArrowheads="1"/>
          </p:cNvSpPr>
          <p:nvPr/>
        </p:nvSpPr>
        <p:spPr bwMode="auto">
          <a:xfrm>
            <a:off x="1079500" y="3941467"/>
            <a:ext cx="2286000" cy="762000"/>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3200">
                <a:solidFill>
                  <a:schemeClr val="accent2"/>
                </a:solidFill>
                <a:ea typeface="黑体" pitchFamily="2" charset="-122"/>
              </a:rPr>
              <a:t>思考与练习</a:t>
            </a:r>
          </a:p>
        </p:txBody>
      </p:sp>
      <p:sp>
        <p:nvSpPr>
          <p:cNvPr id="218121" name="Text Box 9"/>
          <p:cNvSpPr txBox="1">
            <a:spLocks noChangeArrowheads="1"/>
          </p:cNvSpPr>
          <p:nvPr/>
        </p:nvSpPr>
        <p:spPr bwMode="auto">
          <a:xfrm>
            <a:off x="3368505" y="4300026"/>
            <a:ext cx="4114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dirty="0">
                <a:ea typeface="黑体" pitchFamily="2" charset="-122"/>
              </a:rPr>
              <a:t> </a:t>
            </a:r>
            <a:r>
              <a:rPr lang="zh-CN" altLang="en-US" sz="2400" dirty="0">
                <a:ea typeface="黑体" pitchFamily="2" charset="-122"/>
              </a:rPr>
              <a:t>如何判断极限不存在</a:t>
            </a:r>
            <a:r>
              <a:rPr lang="en-US" altLang="zh-CN" sz="2400" dirty="0">
                <a:ea typeface="黑体" pitchFamily="2" charset="-122"/>
              </a:rPr>
              <a:t>?</a:t>
            </a:r>
          </a:p>
        </p:txBody>
      </p:sp>
      <p:sp>
        <p:nvSpPr>
          <p:cNvPr id="218122" name="Text Box 10"/>
          <p:cNvSpPr txBox="1">
            <a:spLocks noChangeArrowheads="1"/>
          </p:cNvSpPr>
          <p:nvPr/>
        </p:nvSpPr>
        <p:spPr bwMode="auto">
          <a:xfrm>
            <a:off x="3619500" y="5022851"/>
            <a:ext cx="4953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方法</a:t>
            </a:r>
            <a:r>
              <a:rPr lang="en-US" altLang="zh-CN" sz="2400" dirty="0">
                <a:solidFill>
                  <a:schemeClr val="accent2"/>
                </a:solidFill>
                <a:ea typeface="黑体" pitchFamily="2" charset="-122"/>
              </a:rPr>
              <a:t>1.</a:t>
            </a:r>
            <a:r>
              <a:rPr lang="en-US" altLang="zh-CN" sz="2400" dirty="0">
                <a:ea typeface="黑体" pitchFamily="2" charset="-122"/>
              </a:rPr>
              <a:t> </a:t>
            </a:r>
            <a:r>
              <a:rPr lang="zh-CN" altLang="en-US" sz="2400" dirty="0">
                <a:ea typeface="黑体" pitchFamily="2" charset="-122"/>
              </a:rPr>
              <a:t>找一个趋于∞的子数列</a:t>
            </a:r>
            <a:r>
              <a:rPr lang="en-US" altLang="zh-CN" sz="2400" dirty="0">
                <a:ea typeface="黑体" pitchFamily="2" charset="-122"/>
              </a:rPr>
              <a:t>;</a:t>
            </a:r>
          </a:p>
        </p:txBody>
      </p:sp>
      <p:sp>
        <p:nvSpPr>
          <p:cNvPr id="218123" name="Text Box 11"/>
          <p:cNvSpPr txBox="1">
            <a:spLocks noChangeArrowheads="1"/>
          </p:cNvSpPr>
          <p:nvPr/>
        </p:nvSpPr>
        <p:spPr bwMode="auto">
          <a:xfrm>
            <a:off x="3619500" y="5569059"/>
            <a:ext cx="6781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方法</a:t>
            </a:r>
            <a:r>
              <a:rPr lang="en-US" altLang="zh-CN" sz="2400" dirty="0">
                <a:solidFill>
                  <a:schemeClr val="accent2"/>
                </a:solidFill>
                <a:ea typeface="黑体" pitchFamily="2" charset="-122"/>
              </a:rPr>
              <a:t>2.</a:t>
            </a:r>
            <a:r>
              <a:rPr lang="en-US" altLang="zh-CN" sz="2400" dirty="0">
                <a:ea typeface="黑体" pitchFamily="2" charset="-122"/>
              </a:rPr>
              <a:t> </a:t>
            </a:r>
            <a:r>
              <a:rPr lang="zh-CN" altLang="en-US" sz="2400" dirty="0">
                <a:ea typeface="黑体" pitchFamily="2" charset="-122"/>
              </a:rPr>
              <a:t>找两个收敛于不同极限的子数列</a:t>
            </a:r>
            <a:r>
              <a:rPr lang="en-US" altLang="zh-CN" sz="2400" dirty="0">
                <a:ea typeface="黑体" pitchFamily="2" charset="-122"/>
              </a:rPr>
              <a:t>.</a:t>
            </a:r>
          </a:p>
        </p:txBody>
      </p:sp>
      <p:sp>
        <p:nvSpPr>
          <p:cNvPr id="218124" name="Line 12"/>
          <p:cNvSpPr>
            <a:spLocks noChangeShapeType="1"/>
          </p:cNvSpPr>
          <p:nvPr/>
        </p:nvSpPr>
        <p:spPr bwMode="auto">
          <a:xfrm flipV="1">
            <a:off x="1816100" y="3699653"/>
            <a:ext cx="8674100" cy="33337"/>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3" name="文本占位符 2"/>
          <p:cNvSpPr>
            <a:spLocks noGrp="1"/>
          </p:cNvSpPr>
          <p:nvPr>
            <p:ph type="body" sz="quarter" idx="10"/>
          </p:nvPr>
        </p:nvSpPr>
        <p:spPr/>
        <p:txBody>
          <a:bodyPr/>
          <a:lstStyle/>
          <a:p>
            <a:r>
              <a:rPr lang="zh-CN" altLang="en-US" dirty="0">
                <a:solidFill>
                  <a:schemeClr val="tx2"/>
                </a:solidFill>
              </a:rPr>
              <a:t>第二节  数列的极限</a:t>
            </a:r>
            <a:endParaRPr lang="zh-CN" altLang="en-US" dirty="0"/>
          </a:p>
          <a:p>
            <a:endParaRPr lang="zh-CN" alt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8115"/>
                                        </p:tgtEl>
                                        <p:attrNameLst>
                                          <p:attrName>style.visibility</p:attrName>
                                        </p:attrNameLst>
                                      </p:cBhvr>
                                      <p:to>
                                        <p:strVal val="visible"/>
                                      </p:to>
                                    </p:set>
                                    <p:animEffect transition="in" filter="wipe(left)">
                                      <p:cBhvr>
                                        <p:cTn id="7" dur="500"/>
                                        <p:tgtEl>
                                          <p:spTgt spid="2181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8116"/>
                                        </p:tgtEl>
                                        <p:attrNameLst>
                                          <p:attrName>style.visibility</p:attrName>
                                        </p:attrNameLst>
                                      </p:cBhvr>
                                      <p:to>
                                        <p:strVal val="visible"/>
                                      </p:to>
                                    </p:set>
                                    <p:animEffect transition="in" filter="wipe(left)">
                                      <p:cBhvr>
                                        <p:cTn id="12" dur="500"/>
                                        <p:tgtEl>
                                          <p:spTgt spid="218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8117">
                                            <p:txEl>
                                              <p:pRg st="0" end="0"/>
                                            </p:txEl>
                                          </p:spTgt>
                                        </p:tgtEl>
                                        <p:attrNameLst>
                                          <p:attrName>style.visibility</p:attrName>
                                        </p:attrNameLst>
                                      </p:cBhvr>
                                      <p:to>
                                        <p:strVal val="visible"/>
                                      </p:to>
                                    </p:set>
                                    <p:animEffect transition="in" filter="wipe(left)">
                                      <p:cBhvr>
                                        <p:cTn id="17" dur="500"/>
                                        <p:tgtEl>
                                          <p:spTgt spid="21811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8118">
                                            <p:txEl>
                                              <p:pRg st="0" end="0"/>
                                            </p:txEl>
                                          </p:spTgt>
                                        </p:tgtEl>
                                        <p:attrNameLst>
                                          <p:attrName>style.visibility</p:attrName>
                                        </p:attrNameLst>
                                      </p:cBhvr>
                                      <p:to>
                                        <p:strVal val="visible"/>
                                      </p:to>
                                    </p:set>
                                    <p:animEffect transition="in" filter="wipe(left)">
                                      <p:cBhvr>
                                        <p:cTn id="22" dur="500"/>
                                        <p:tgtEl>
                                          <p:spTgt spid="218118">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18124"/>
                                        </p:tgtEl>
                                        <p:attrNameLst>
                                          <p:attrName>style.visibility</p:attrName>
                                        </p:attrNameLst>
                                      </p:cBhvr>
                                      <p:to>
                                        <p:strVal val="visible"/>
                                      </p:to>
                                    </p:set>
                                    <p:animEffect transition="in" filter="barn(inVertical)">
                                      <p:cBhvr>
                                        <p:cTn id="27" dur="500"/>
                                        <p:tgtEl>
                                          <p:spTgt spid="218124"/>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181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8121"/>
                                        </p:tgtEl>
                                        <p:attrNameLst>
                                          <p:attrName>style.visibility</p:attrName>
                                        </p:attrNameLst>
                                      </p:cBhvr>
                                      <p:to>
                                        <p:strVal val="visible"/>
                                      </p:to>
                                    </p:set>
                                    <p:animEffect transition="in" filter="wipe(left)">
                                      <p:cBhvr>
                                        <p:cTn id="35" dur="500"/>
                                        <p:tgtEl>
                                          <p:spTgt spid="21812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8122"/>
                                        </p:tgtEl>
                                        <p:attrNameLst>
                                          <p:attrName>style.visibility</p:attrName>
                                        </p:attrNameLst>
                                      </p:cBhvr>
                                      <p:to>
                                        <p:strVal val="visible"/>
                                      </p:to>
                                    </p:set>
                                    <p:animEffect transition="in" filter="wipe(left)">
                                      <p:cBhvr>
                                        <p:cTn id="40" dur="500"/>
                                        <p:tgtEl>
                                          <p:spTgt spid="21812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18123">
                                            <p:txEl>
                                              <p:pRg st="0" end="0"/>
                                            </p:txEl>
                                          </p:spTgt>
                                        </p:tgtEl>
                                        <p:attrNameLst>
                                          <p:attrName>style.visibility</p:attrName>
                                        </p:attrNameLst>
                                      </p:cBhvr>
                                      <p:to>
                                        <p:strVal val="visible"/>
                                      </p:to>
                                    </p:set>
                                    <p:animEffect transition="in" filter="wipe(left)">
                                      <p:cBhvr>
                                        <p:cTn id="45" dur="500"/>
                                        <p:tgtEl>
                                          <p:spTgt spid="2181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autoUpdateAnimBg="0"/>
      <p:bldP spid="218116" grpId="0" autoUpdateAnimBg="0"/>
      <p:bldP spid="218117" grpId="0" build="p" autoUpdateAnimBg="0"/>
      <p:bldP spid="218118" grpId="0" build="p" autoUpdateAnimBg="0"/>
      <p:bldP spid="218120" grpId="0" animBg="1"/>
      <p:bldP spid="218121" grpId="0" autoUpdateAnimBg="0"/>
      <p:bldP spid="218122" grpId="0" autoUpdateAnimBg="0"/>
      <p:bldP spid="218123" grpId="0" build="p" autoUpdateAnimBg="0"/>
      <p:bldP spid="2181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48761" y="908720"/>
            <a:ext cx="9724209" cy="2071877"/>
          </a:xfrm>
          <a:prstGeom prst="rect">
            <a:avLst/>
          </a:prstGeom>
        </p:spPr>
      </p:pic>
    </p:spTree>
    <p:extLst>
      <p:ext uri="{BB962C8B-B14F-4D97-AF65-F5344CB8AC3E}">
        <p14:creationId xmlns:p14="http://schemas.microsoft.com/office/powerpoint/2010/main" val="990623283"/>
      </p:ext>
    </p:extLst>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39416" y="1412776"/>
            <a:ext cx="3047619" cy="714286"/>
          </a:xfrm>
          <a:prstGeom prst="rect">
            <a:avLst/>
          </a:prstGeom>
        </p:spPr>
      </p:pic>
      <p:pic>
        <p:nvPicPr>
          <p:cNvPr id="5" name="图片 4"/>
          <p:cNvPicPr>
            <a:picLocks noChangeAspect="1"/>
          </p:cNvPicPr>
          <p:nvPr/>
        </p:nvPicPr>
        <p:blipFill>
          <a:blip r:embed="rId3"/>
          <a:stretch>
            <a:fillRect/>
          </a:stretch>
        </p:blipFill>
        <p:spPr>
          <a:xfrm>
            <a:off x="5879976" y="836712"/>
            <a:ext cx="6028884" cy="4366413"/>
          </a:xfrm>
          <a:prstGeom prst="rect">
            <a:avLst/>
          </a:prstGeom>
        </p:spPr>
      </p:pic>
      <p:pic>
        <p:nvPicPr>
          <p:cNvPr id="7" name="图片 6"/>
          <p:cNvPicPr>
            <a:picLocks noChangeAspect="1"/>
          </p:cNvPicPr>
          <p:nvPr/>
        </p:nvPicPr>
        <p:blipFill>
          <a:blip r:embed="rId4"/>
          <a:stretch>
            <a:fillRect/>
          </a:stretch>
        </p:blipFill>
        <p:spPr>
          <a:xfrm>
            <a:off x="47327" y="4293096"/>
            <a:ext cx="6006563" cy="1224136"/>
          </a:xfrm>
          <a:prstGeom prst="rect">
            <a:avLst/>
          </a:prstGeom>
        </p:spPr>
      </p:pic>
    </p:spTree>
    <p:extLst>
      <p:ext uri="{BB962C8B-B14F-4D97-AF65-F5344CB8AC3E}">
        <p14:creationId xmlns:p14="http://schemas.microsoft.com/office/powerpoint/2010/main" val="8608522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ext Box 2"/>
          <p:cNvSpPr txBox="1">
            <a:spLocks noChangeArrowheads="1"/>
          </p:cNvSpPr>
          <p:nvPr/>
        </p:nvSpPr>
        <p:spPr bwMode="auto">
          <a:xfrm>
            <a:off x="3247931" y="1025523"/>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第三节  函数的极限</a:t>
            </a:r>
          </a:p>
        </p:txBody>
      </p:sp>
      <p:sp>
        <p:nvSpPr>
          <p:cNvPr id="250883" name="Text Box 3">
            <a:hlinkClick r:id="rId2" action="ppaction://hlinksldjump"/>
          </p:cNvPr>
          <p:cNvSpPr txBox="1">
            <a:spLocks noChangeArrowheads="1"/>
          </p:cNvSpPr>
          <p:nvPr/>
        </p:nvSpPr>
        <p:spPr bwMode="auto">
          <a:xfrm>
            <a:off x="3227388" y="2417762"/>
            <a:ext cx="487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dirty="0">
                <a:solidFill>
                  <a:schemeClr val="accent2"/>
                </a:solidFill>
              </a:rPr>
              <a:t>一、 函数极限的定义</a:t>
            </a:r>
          </a:p>
        </p:txBody>
      </p:sp>
      <p:sp>
        <p:nvSpPr>
          <p:cNvPr id="250884" name="Text Box 4">
            <a:hlinkClick r:id="rId3" action="ppaction://hlinksldjump"/>
          </p:cNvPr>
          <p:cNvSpPr txBox="1">
            <a:spLocks noChangeArrowheads="1"/>
          </p:cNvSpPr>
          <p:nvPr/>
        </p:nvSpPr>
        <p:spPr bwMode="auto">
          <a:xfrm>
            <a:off x="3227388" y="3748089"/>
            <a:ext cx="48244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a:solidFill>
                  <a:schemeClr val="accent2"/>
                </a:solidFill>
              </a:rPr>
              <a:t>二、 函数极限的性质</a:t>
            </a:r>
          </a:p>
        </p:txBody>
      </p:sp>
      <p:sp>
        <p:nvSpPr>
          <p:cNvPr id="3" name="文本占位符 2"/>
          <p:cNvSpPr>
            <a:spLocks noGrp="1"/>
          </p:cNvSpPr>
          <p:nvPr>
            <p:ph type="body" sz="quarter" idx="10"/>
          </p:nvPr>
        </p:nvSpPr>
        <p:spPr/>
        <p:txBody>
          <a:bodyPr/>
          <a:lstStyle/>
          <a:p>
            <a:endParaRPr lang="zh-CN" altLang="en-US"/>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0" y="274638"/>
            <a:ext cx="10972800" cy="1143000"/>
          </a:xfrm>
          <a:prstGeom prst="rect">
            <a:avLst/>
          </a:prstGeom>
        </p:spPr>
        <p:txBody>
          <a:bodyPr/>
          <a:lstStyle/>
          <a:p>
            <a:r>
              <a:rPr lang="zh-CN" altLang="en-US" dirty="0" smtClean="0"/>
              <a:t>计算机类专业</a:t>
            </a:r>
            <a:endParaRPr lang="zh-CN" altLang="en-US" dirty="0"/>
          </a:p>
        </p:txBody>
      </p:sp>
      <p:sp>
        <p:nvSpPr>
          <p:cNvPr id="118787" name="Rectangle 3"/>
          <p:cNvSpPr>
            <a:spLocks noGrp="1" noChangeArrowheads="1"/>
          </p:cNvSpPr>
          <p:nvPr>
            <p:ph idx="4294967295"/>
          </p:nvPr>
        </p:nvSpPr>
        <p:spPr>
          <a:xfrm>
            <a:off x="695400" y="1772816"/>
            <a:ext cx="10972800" cy="1944216"/>
          </a:xfrm>
          <a:prstGeom prst="rect">
            <a:avLst/>
          </a:prstGeom>
          <a:noFill/>
          <a:ln/>
        </p:spPr>
        <p:txBody>
          <a:bodyPr/>
          <a:lstStyle/>
          <a:p>
            <a:pPr>
              <a:buClr>
                <a:schemeClr val="hlink"/>
              </a:buClr>
              <a:buFont typeface="Wingdings" pitchFamily="2" charset="2"/>
              <a:buChar char="Ø"/>
            </a:pPr>
            <a:r>
              <a:rPr lang="en-US" altLang="zh-CN" sz="2800" dirty="0"/>
              <a:t>1. </a:t>
            </a:r>
            <a:r>
              <a:rPr lang="zh-CN" altLang="en-US" sz="2800" dirty="0">
                <a:ea typeface="华文新魏" pitchFamily="2" charset="-122"/>
              </a:rPr>
              <a:t>数学</a:t>
            </a:r>
            <a:r>
              <a:rPr lang="en-US" altLang="zh-CN" sz="2800" dirty="0"/>
              <a:t>(</a:t>
            </a:r>
            <a:r>
              <a:rPr lang="zh-CN" altLang="en-US" sz="2800" dirty="0"/>
              <a:t>一</a:t>
            </a:r>
            <a:r>
              <a:rPr lang="en-US" altLang="zh-CN" sz="2800" dirty="0"/>
              <a:t>){</a:t>
            </a:r>
            <a:r>
              <a:rPr lang="zh-CN" altLang="en-US" sz="2800" dirty="0">
                <a:latin typeface="华文新魏" pitchFamily="2" charset="-122"/>
                <a:ea typeface="华文新魏" pitchFamily="2" charset="-122"/>
              </a:rPr>
              <a:t>高等数学</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含常微分方程</a:t>
            </a:r>
            <a:r>
              <a:rPr lang="en-US" altLang="zh-CN" sz="2800" dirty="0">
                <a:latin typeface="华文新魏" pitchFamily="2" charset="-122"/>
                <a:ea typeface="华文新魏" pitchFamily="2" charset="-122"/>
              </a:rPr>
              <a:t>) 60%</a:t>
            </a:r>
            <a:r>
              <a:rPr lang="zh-CN" altLang="en-US" sz="2800" dirty="0">
                <a:latin typeface="华文新魏" pitchFamily="2" charset="-122"/>
                <a:ea typeface="华文新魏" pitchFamily="2" charset="-122"/>
              </a:rPr>
              <a:t>、线性代数</a:t>
            </a:r>
            <a:r>
              <a:rPr lang="en-US" altLang="zh-CN" sz="2800" dirty="0">
                <a:latin typeface="华文新魏" pitchFamily="2" charset="-122"/>
                <a:ea typeface="华文新魏" pitchFamily="2" charset="-122"/>
              </a:rPr>
              <a:t>20%</a:t>
            </a:r>
            <a:r>
              <a:rPr lang="zh-CN" altLang="en-US" sz="2800" dirty="0">
                <a:latin typeface="华文新魏" pitchFamily="2" charset="-122"/>
                <a:ea typeface="华文新魏" pitchFamily="2" charset="-122"/>
              </a:rPr>
              <a:t>、概率与统计</a:t>
            </a:r>
            <a:r>
              <a:rPr lang="en-US" altLang="zh-CN" sz="2800" dirty="0">
                <a:latin typeface="华文新魏" pitchFamily="2" charset="-122"/>
                <a:ea typeface="华文新魏" pitchFamily="2" charset="-122"/>
              </a:rPr>
              <a:t>20%</a:t>
            </a:r>
            <a:r>
              <a:rPr lang="en-US" altLang="zh-CN" sz="2800" dirty="0"/>
              <a:t>}.</a:t>
            </a:r>
          </a:p>
          <a:p>
            <a:pPr>
              <a:buClr>
                <a:schemeClr val="hlink"/>
              </a:buClr>
              <a:buFont typeface="Wingdings" pitchFamily="2" charset="2"/>
              <a:buChar char="Ø"/>
            </a:pPr>
            <a:r>
              <a:rPr lang="en-US" altLang="zh-CN" sz="2800" dirty="0"/>
              <a:t>2. </a:t>
            </a:r>
            <a:r>
              <a:rPr lang="zh-CN" altLang="en-US" sz="2800" dirty="0"/>
              <a:t>计算机专业课</a:t>
            </a:r>
            <a:r>
              <a:rPr lang="en-US" altLang="zh-CN" sz="2800" dirty="0"/>
              <a:t>{</a:t>
            </a:r>
            <a:r>
              <a:rPr lang="zh-CN" altLang="en-US" sz="2800" dirty="0">
                <a:ea typeface="华文新魏" pitchFamily="2" charset="-122"/>
              </a:rPr>
              <a:t>数据结构</a:t>
            </a:r>
            <a:r>
              <a:rPr lang="zh-CN" altLang="en-US" sz="2800" dirty="0"/>
              <a:t>、操作系统、计算机原理、软件工程、数据库、计算机网络、面向对象技术、编译原理</a:t>
            </a:r>
            <a:r>
              <a:rPr lang="en-US" altLang="zh-CN" sz="2800" dirty="0"/>
              <a:t>…}.</a:t>
            </a: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1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mc:AlternateContent xmlns:mc="http://schemas.openxmlformats.org/markup-compatibility/2006" xmlns:a14="http://schemas.microsoft.com/office/drawing/2010/main">
        <mc:Choice Requires="a14">
          <p:sp>
            <p:nvSpPr>
              <p:cNvPr id="4" name="文本框 3"/>
              <p:cNvSpPr txBox="1"/>
              <p:nvPr/>
            </p:nvSpPr>
            <p:spPr>
              <a:xfrm>
                <a:off x="1703512" y="1628798"/>
                <a:ext cx="8352928" cy="830997"/>
              </a:xfrm>
              <a:prstGeom prst="rect">
                <a:avLst/>
              </a:prstGeom>
              <a:noFill/>
            </p:spPr>
            <p:txBody>
              <a:bodyPr wrap="square" rtlCol="0">
                <a:spAutoFit/>
              </a:bodyPr>
              <a:lstStyle/>
              <a:p>
                <a:pPr algn="l"/>
                <a:r>
                  <a:rPr lang="zh-CN" altLang="en-US" sz="2400" b="0" dirty="0" smtClean="0"/>
                  <a:t>数列也是函数，回顾一下数列极限的定义：随着的</a:t>
                </a:r>
                <a14:m>
                  <m:oMath xmlns:m="http://schemas.openxmlformats.org/officeDocument/2006/math">
                    <m:r>
                      <a:rPr lang="en-US" altLang="zh-CN" sz="2400" b="0" i="1" smtClean="0">
                        <a:latin typeface="Cambria Math" panose="02040503050406030204" pitchFamily="18" charset="0"/>
                      </a:rPr>
                      <m:t>𝑛</m:t>
                    </m:r>
                  </m:oMath>
                </a14:m>
                <a:r>
                  <a:rPr lang="zh-CN" altLang="en-US" sz="2400" b="0" dirty="0" smtClean="0"/>
                  <a:t>增大，数列项无限接近常数</a:t>
                </a:r>
                <a14:m>
                  <m:oMath xmlns:m="http://schemas.openxmlformats.org/officeDocument/2006/math">
                    <m:r>
                      <a:rPr lang="en-US" altLang="zh-CN" sz="2400" b="0" i="1" smtClean="0">
                        <a:latin typeface="Cambria Math" panose="02040503050406030204" pitchFamily="18" charset="0"/>
                      </a:rPr>
                      <m:t>𝑎</m:t>
                    </m:r>
                    <m:r>
                      <a:rPr lang="zh-CN" altLang="en-US" sz="2400" b="0" i="1">
                        <a:latin typeface="Cambria Math" panose="02040503050406030204" pitchFamily="18" charset="0"/>
                      </a:rPr>
                      <m:t>。</m:t>
                    </m:r>
                  </m:oMath>
                </a14:m>
                <a:endParaRPr lang="zh-CN" altLang="en-US" sz="2400" b="0" dirty="0"/>
              </a:p>
            </p:txBody>
          </p:sp>
        </mc:Choice>
        <mc:Fallback xmlns="">
          <p:sp>
            <p:nvSpPr>
              <p:cNvPr id="4" name="文本框 3"/>
              <p:cNvSpPr txBox="1">
                <a:spLocks noRot="1" noChangeAspect="1" noMove="1" noResize="1" noEditPoints="1" noAdjustHandles="1" noChangeArrowheads="1" noChangeShapeType="1" noTextEdit="1"/>
              </p:cNvSpPr>
              <p:nvPr/>
            </p:nvSpPr>
            <p:spPr>
              <a:xfrm>
                <a:off x="1703512" y="1628798"/>
                <a:ext cx="8352928" cy="830997"/>
              </a:xfrm>
              <a:prstGeom prst="rect">
                <a:avLst/>
              </a:prstGeom>
              <a:blipFill rotWithShape="0">
                <a:blip r:embed="rId2"/>
                <a:stretch>
                  <a:fillRect l="-1094" t="-8029" r="-365" b="-13139"/>
                </a:stretch>
              </a:blipFill>
            </p:spPr>
            <p:txBody>
              <a:bodyPr/>
              <a:lstStyle/>
              <a:p>
                <a:r>
                  <a:rPr lang="zh-CN" altLang="en-US">
                    <a:noFill/>
                  </a:rPr>
                  <a:t> </a:t>
                </a:r>
              </a:p>
            </p:txBody>
          </p:sp>
        </mc:Fallback>
      </mc:AlternateContent>
      <p:sp>
        <p:nvSpPr>
          <p:cNvPr id="5" name="文本框 4"/>
          <p:cNvSpPr txBox="1"/>
          <p:nvPr/>
        </p:nvSpPr>
        <p:spPr>
          <a:xfrm>
            <a:off x="10416480" y="1444133"/>
            <a:ext cx="1008112" cy="1200329"/>
          </a:xfrm>
          <a:prstGeom prst="rect">
            <a:avLst/>
          </a:prstGeom>
          <a:noFill/>
        </p:spPr>
        <p:txBody>
          <a:bodyPr wrap="square" rtlCol="0">
            <a:spAutoFit/>
          </a:bodyPr>
          <a:lstStyle/>
          <a:p>
            <a:r>
              <a:rPr lang="zh-CN" altLang="en-US" sz="2400" dirty="0" smtClean="0">
                <a:solidFill>
                  <a:srgbClr val="FF0000"/>
                </a:solidFill>
              </a:rPr>
              <a:t>运动</a:t>
            </a:r>
            <a:endParaRPr lang="en-US" altLang="zh-CN" sz="2400" dirty="0" smtClean="0">
              <a:solidFill>
                <a:srgbClr val="FF0000"/>
              </a:solidFill>
            </a:endParaRPr>
          </a:p>
          <a:p>
            <a:endParaRPr lang="en-US" altLang="zh-CN" sz="2400" dirty="0">
              <a:solidFill>
                <a:srgbClr val="FF0000"/>
              </a:solidFill>
            </a:endParaRPr>
          </a:p>
          <a:p>
            <a:r>
              <a:rPr lang="zh-CN" altLang="en-US" sz="2400" dirty="0" smtClean="0">
                <a:solidFill>
                  <a:srgbClr val="FF0000"/>
                </a:solidFill>
              </a:rPr>
              <a:t>变化</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6" name="文本框 5"/>
              <p:cNvSpPr txBox="1"/>
              <p:nvPr/>
            </p:nvSpPr>
            <p:spPr>
              <a:xfrm>
                <a:off x="1703512" y="2644462"/>
                <a:ext cx="5832648" cy="461665"/>
              </a:xfrm>
              <a:prstGeom prst="rect">
                <a:avLst/>
              </a:prstGeom>
              <a:noFill/>
            </p:spPr>
            <p:txBody>
              <a:bodyPr wrap="square" rtlCol="0">
                <a:spAutoFit/>
              </a:bodyPr>
              <a:lstStyle/>
              <a:p>
                <a:pPr algn="l"/>
                <a:r>
                  <a:rPr lang="zh-CN" altLang="en-US" sz="2400" b="0" dirty="0" smtClean="0"/>
                  <a:t>函数</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oMath>
                </a14:m>
                <a:r>
                  <a:rPr lang="zh-CN" altLang="en-US" sz="2400" b="0" dirty="0" smtClean="0"/>
                  <a:t>在</a:t>
                </a:r>
                <a14:m>
                  <m:oMath xmlns:m="http://schemas.openxmlformats.org/officeDocument/2006/math">
                    <m:r>
                      <a:rPr lang="en-US" altLang="zh-CN" sz="2400" b="0" i="1">
                        <a:latin typeface="Cambria Math" panose="02040503050406030204" pitchFamily="18" charset="0"/>
                      </a:rPr>
                      <m:t>𝑥</m:t>
                    </m:r>
                    <m:r>
                      <a:rPr lang="en-US" altLang="zh-CN" sz="2400" b="0" i="1" smtClean="0">
                        <a:latin typeface="Cambria Math" panose="02040503050406030204" pitchFamily="18" charset="0"/>
                      </a:rPr>
                      <m:t>=1</m:t>
                    </m:r>
                  </m:oMath>
                </a14:m>
                <a:r>
                  <a:rPr lang="zh-CN" altLang="en-US" sz="2400" b="0" dirty="0" smtClean="0"/>
                  <a:t>附近的值是怎样的？</a:t>
                </a:r>
                <a:endParaRPr lang="zh-CN" altLang="en-US" sz="2400" b="0" dirty="0"/>
              </a:p>
            </p:txBody>
          </p:sp>
        </mc:Choice>
        <mc:Fallback xmlns="">
          <p:sp>
            <p:nvSpPr>
              <p:cNvPr id="6" name="文本框 5"/>
              <p:cNvSpPr txBox="1">
                <a:spLocks noRot="1" noChangeAspect="1" noMove="1" noResize="1" noEditPoints="1" noAdjustHandles="1" noChangeArrowheads="1" noChangeShapeType="1" noTextEdit="1"/>
              </p:cNvSpPr>
              <p:nvPr/>
            </p:nvSpPr>
            <p:spPr>
              <a:xfrm>
                <a:off x="1703512" y="2644462"/>
                <a:ext cx="5832648" cy="461665"/>
              </a:xfrm>
              <a:prstGeom prst="rect">
                <a:avLst/>
              </a:prstGeom>
              <a:blipFill rotWithShape="0">
                <a:blip r:embed="rId3"/>
                <a:stretch>
                  <a:fillRect l="-1567" t="-14474" r="-209" b="-25000"/>
                </a:stretch>
              </a:blipFill>
            </p:spPr>
            <p:txBody>
              <a:bodyPr/>
              <a:lstStyle/>
              <a:p>
                <a:r>
                  <a:rPr lang="zh-CN" altLang="en-US">
                    <a:noFill/>
                  </a:rPr>
                  <a:t> </a:t>
                </a:r>
              </a:p>
            </p:txBody>
          </p:sp>
        </mc:Fallback>
      </mc:AlternateContent>
      <p:sp>
        <p:nvSpPr>
          <p:cNvPr id="7" name="矩形 6"/>
          <p:cNvSpPr/>
          <p:nvPr/>
        </p:nvSpPr>
        <p:spPr>
          <a:xfrm>
            <a:off x="7915000" y="2629072"/>
            <a:ext cx="1112805" cy="461665"/>
          </a:xfrm>
          <a:prstGeom prst="rect">
            <a:avLst/>
          </a:prstGeom>
        </p:spPr>
        <p:txBody>
          <a:bodyPr wrap="none">
            <a:spAutoFit/>
          </a:bodyPr>
          <a:lstStyle/>
          <a:p>
            <a:r>
              <a:rPr lang="zh-CN" altLang="en-US" sz="2400" dirty="0" smtClean="0"/>
              <a:t>清楚？</a:t>
            </a:r>
            <a:endParaRPr lang="zh-CN" altLang="en-US" sz="2400" dirty="0"/>
          </a:p>
        </p:txBody>
      </p:sp>
      <p:sp>
        <p:nvSpPr>
          <p:cNvPr id="8" name="矩形 7"/>
          <p:cNvSpPr/>
          <p:nvPr/>
        </p:nvSpPr>
        <p:spPr>
          <a:xfrm>
            <a:off x="7915000" y="3284066"/>
            <a:ext cx="1422184" cy="461665"/>
          </a:xfrm>
          <a:prstGeom prst="rect">
            <a:avLst/>
          </a:prstGeom>
        </p:spPr>
        <p:txBody>
          <a:bodyPr wrap="none">
            <a:spAutoFit/>
          </a:bodyPr>
          <a:lstStyle/>
          <a:p>
            <a:r>
              <a:rPr lang="zh-CN" altLang="en-US" sz="2400" dirty="0"/>
              <a:t>不清楚？</a:t>
            </a:r>
          </a:p>
        </p:txBody>
      </p:sp>
      <mc:AlternateContent xmlns:mc="http://schemas.openxmlformats.org/markup-compatibility/2006" xmlns:a14="http://schemas.microsoft.com/office/drawing/2010/main">
        <mc:Choice Requires="a14">
          <p:sp>
            <p:nvSpPr>
              <p:cNvPr id="21" name="文本框 20"/>
              <p:cNvSpPr txBox="1"/>
              <p:nvPr/>
            </p:nvSpPr>
            <p:spPr>
              <a:xfrm>
                <a:off x="1670760" y="3212976"/>
                <a:ext cx="5832648" cy="626903"/>
              </a:xfrm>
              <a:prstGeom prst="rect">
                <a:avLst/>
              </a:prstGeom>
              <a:noFill/>
            </p:spPr>
            <p:txBody>
              <a:bodyPr wrap="square" rtlCol="0">
                <a:spAutoFit/>
              </a:bodyPr>
              <a:lstStyle/>
              <a:p>
                <a:pPr algn="l"/>
                <a:r>
                  <a:rPr lang="zh-CN" altLang="en-US" sz="2400" b="0" dirty="0" smtClean="0"/>
                  <a:t>函数</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𝑠𝑖𝑛𝑥</m:t>
                        </m:r>
                      </m:num>
                      <m:den>
                        <m:r>
                          <a:rPr lang="en-US" altLang="zh-CN" sz="2400" b="0" i="1" smtClean="0">
                            <a:latin typeface="Cambria Math" panose="02040503050406030204" pitchFamily="18" charset="0"/>
                          </a:rPr>
                          <m:t>𝑥</m:t>
                        </m:r>
                      </m:den>
                    </m:f>
                  </m:oMath>
                </a14:m>
                <a:r>
                  <a:rPr lang="zh-CN" altLang="en-US" sz="2400" b="0" dirty="0" smtClean="0"/>
                  <a:t>在</a:t>
                </a:r>
                <a14:m>
                  <m:oMath xmlns:m="http://schemas.openxmlformats.org/officeDocument/2006/math">
                    <m:r>
                      <a:rPr lang="en-US" altLang="zh-CN" sz="2400" b="0" i="1">
                        <a:latin typeface="Cambria Math" panose="02040503050406030204" pitchFamily="18" charset="0"/>
                      </a:rPr>
                      <m:t>𝑥</m:t>
                    </m:r>
                    <m:r>
                      <a:rPr lang="en-US" altLang="zh-CN" sz="2400" b="0" i="1" smtClean="0">
                        <a:latin typeface="Cambria Math" panose="02040503050406030204" pitchFamily="18" charset="0"/>
                      </a:rPr>
                      <m:t>=0</m:t>
                    </m:r>
                  </m:oMath>
                </a14:m>
                <a:r>
                  <a:rPr lang="zh-CN" altLang="en-US" sz="2400" b="0" dirty="0" smtClean="0"/>
                  <a:t>附近的值是怎样的？</a:t>
                </a:r>
                <a:endParaRPr lang="zh-CN" altLang="en-US" sz="2400" b="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1670760" y="3212976"/>
                <a:ext cx="5832648" cy="626903"/>
              </a:xfrm>
              <a:prstGeom prst="rect">
                <a:avLst/>
              </a:prstGeom>
              <a:blipFill rotWithShape="0">
                <a:blip r:embed="rId4"/>
                <a:stretch>
                  <a:fillRect l="-1567" r="-6897" b="-48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1670759" y="3915008"/>
                <a:ext cx="7449577" cy="461665"/>
              </a:xfrm>
              <a:prstGeom prst="rect">
                <a:avLst/>
              </a:prstGeom>
              <a:noFill/>
            </p:spPr>
            <p:txBody>
              <a:bodyPr wrap="square" rtlCol="0">
                <a:spAutoFit/>
              </a:bodyPr>
              <a:lstStyle/>
              <a:p>
                <a:pPr algn="l"/>
                <a:r>
                  <a:rPr lang="zh-CN" altLang="en-US" sz="2400" b="0" dirty="0" smtClean="0"/>
                  <a:t>函数</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𝑥𝑠𝑖𝑛𝑥</m:t>
                    </m:r>
                  </m:oMath>
                </a14:m>
                <a:r>
                  <a:rPr lang="zh-CN" altLang="en-US" sz="2400" b="0" dirty="0" smtClean="0"/>
                  <a:t>在</a:t>
                </a:r>
                <a14:m>
                  <m:oMath xmlns:m="http://schemas.openxmlformats.org/officeDocument/2006/math">
                    <m:r>
                      <a:rPr lang="en-US" altLang="zh-CN" sz="2400" b="0" i="1">
                        <a:latin typeface="Cambria Math" panose="02040503050406030204" pitchFamily="18" charset="0"/>
                      </a:rPr>
                      <m:t>𝑥</m:t>
                    </m:r>
                  </m:oMath>
                </a14:m>
                <a:r>
                  <a:rPr lang="zh-CN" altLang="en-US" sz="2400" b="0" dirty="0" smtClean="0"/>
                  <a:t>无限增大时，它的值是怎样的？</a:t>
                </a:r>
                <a:endParaRPr lang="zh-CN" altLang="en-US" sz="2400" b="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1670759" y="3915008"/>
                <a:ext cx="7449577" cy="461665"/>
              </a:xfrm>
              <a:prstGeom prst="rect">
                <a:avLst/>
              </a:prstGeom>
              <a:blipFill rotWithShape="0">
                <a:blip r:embed="rId5"/>
                <a:stretch>
                  <a:fillRect l="-1227" t="-14474" b="-25000"/>
                </a:stretch>
              </a:blipFill>
            </p:spPr>
            <p:txBody>
              <a:bodyPr/>
              <a:lstStyle/>
              <a:p>
                <a:r>
                  <a:rPr lang="zh-CN" altLang="en-US">
                    <a:noFill/>
                  </a:rPr>
                  <a:t> </a:t>
                </a:r>
              </a:p>
            </p:txBody>
          </p:sp>
        </mc:Fallback>
      </mc:AlternateContent>
      <p:sp>
        <p:nvSpPr>
          <p:cNvPr id="23" name="矩形 22"/>
          <p:cNvSpPr/>
          <p:nvPr/>
        </p:nvSpPr>
        <p:spPr>
          <a:xfrm>
            <a:off x="8994296" y="3915007"/>
            <a:ext cx="1422184" cy="461665"/>
          </a:xfrm>
          <a:prstGeom prst="rect">
            <a:avLst/>
          </a:prstGeom>
        </p:spPr>
        <p:txBody>
          <a:bodyPr wrap="none">
            <a:spAutoFit/>
          </a:bodyPr>
          <a:lstStyle/>
          <a:p>
            <a:r>
              <a:rPr lang="zh-CN" altLang="en-US" sz="2400" dirty="0"/>
              <a:t>不清楚？</a:t>
            </a:r>
          </a:p>
        </p:txBody>
      </p:sp>
      <p:sp>
        <p:nvSpPr>
          <p:cNvPr id="9" name="矩形 8"/>
          <p:cNvSpPr/>
          <p:nvPr/>
        </p:nvSpPr>
        <p:spPr>
          <a:xfrm>
            <a:off x="1703512" y="5415581"/>
            <a:ext cx="6301822" cy="461665"/>
          </a:xfrm>
          <a:prstGeom prst="rect">
            <a:avLst/>
          </a:prstGeom>
        </p:spPr>
        <p:txBody>
          <a:bodyPr wrap="square">
            <a:spAutoFit/>
          </a:bodyPr>
          <a:lstStyle/>
          <a:p>
            <a:pPr algn="l"/>
            <a:r>
              <a:rPr lang="zh-CN" altLang="en-US" sz="2400" dirty="0" smtClean="0">
                <a:solidFill>
                  <a:srgbClr val="0066FF"/>
                </a:solidFill>
              </a:rPr>
              <a:t>函数的极限让我们更清楚地认识函数！</a:t>
            </a:r>
            <a:endParaRPr lang="zh-CN" altLang="en-US" dirty="0">
              <a:solidFill>
                <a:srgbClr val="0066FF"/>
              </a:solidFill>
            </a:endParaRPr>
          </a:p>
        </p:txBody>
      </p:sp>
      <mc:AlternateContent xmlns:mc="http://schemas.openxmlformats.org/markup-compatibility/2006" xmlns:a14="http://schemas.microsoft.com/office/drawing/2010/main">
        <mc:Choice Requires="a14">
          <p:sp>
            <p:nvSpPr>
              <p:cNvPr id="11" name="矩形 10"/>
              <p:cNvSpPr/>
              <p:nvPr/>
            </p:nvSpPr>
            <p:spPr>
              <a:xfrm>
                <a:off x="1703512" y="4669210"/>
                <a:ext cx="7488832" cy="461665"/>
              </a:xfrm>
              <a:prstGeom prst="rect">
                <a:avLst/>
              </a:prstGeom>
            </p:spPr>
            <p:txBody>
              <a:bodyPr wrap="square">
                <a:spAutoFit/>
              </a:bodyPr>
              <a:lstStyle/>
              <a:p>
                <a:pPr algn="l"/>
                <a:r>
                  <a:rPr lang="zh-CN" altLang="en-US" sz="2400" b="0" dirty="0">
                    <a:solidFill>
                      <a:srgbClr val="000000"/>
                    </a:solidFill>
                  </a:rPr>
                  <a:t>函数</a:t>
                </a:r>
                <a14:m>
                  <m:oMath xmlns:m="http://schemas.openxmlformats.org/officeDocument/2006/math">
                    <m:r>
                      <a:rPr lang="en-US" altLang="zh-CN" sz="2400" b="0" i="1">
                        <a:solidFill>
                          <a:srgbClr val="000000"/>
                        </a:solidFill>
                        <a:latin typeface="Cambria Math" panose="02040503050406030204" pitchFamily="18" charset="0"/>
                      </a:rPr>
                      <m:t>𝑓</m:t>
                    </m:r>
                    <m:d>
                      <m:dPr>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e>
                    </m:d>
                    <m:r>
                      <a:rPr lang="zh-CN" altLang="en-US" sz="2400" b="0" i="1" smtClean="0">
                        <a:solidFill>
                          <a:srgbClr val="000000"/>
                        </a:solidFill>
                        <a:latin typeface="Cambria Math" panose="02040503050406030204" pitchFamily="18" charset="0"/>
                      </a:rPr>
                      <m:t>随着</m:t>
                    </m:r>
                    <m:r>
                      <a:rPr lang="en-US" altLang="zh-CN" sz="2400" b="0" i="1">
                        <a:solidFill>
                          <a:srgbClr val="000000"/>
                        </a:solidFill>
                        <a:latin typeface="Cambria Math" panose="02040503050406030204" pitchFamily="18" charset="0"/>
                      </a:rPr>
                      <m:t>𝑥</m:t>
                    </m:r>
                  </m:oMath>
                </a14:m>
                <a:r>
                  <a:rPr lang="zh-CN" altLang="en-US" sz="2400" b="0" dirty="0" smtClean="0"/>
                  <a:t>的变化而发生变化！</a:t>
                </a:r>
                <a:endParaRPr lang="zh-CN" altLang="en-US" sz="2400" b="0" dirty="0"/>
              </a:p>
            </p:txBody>
          </p:sp>
        </mc:Choice>
        <mc:Fallback xmlns="">
          <p:sp>
            <p:nvSpPr>
              <p:cNvPr id="11" name="矩形 10"/>
              <p:cNvSpPr>
                <a:spLocks noRot="1" noChangeAspect="1" noMove="1" noResize="1" noEditPoints="1" noAdjustHandles="1" noChangeArrowheads="1" noChangeShapeType="1" noTextEdit="1"/>
              </p:cNvSpPr>
              <p:nvPr/>
            </p:nvSpPr>
            <p:spPr>
              <a:xfrm>
                <a:off x="1703512" y="4669210"/>
                <a:ext cx="7488832" cy="461665"/>
              </a:xfrm>
              <a:prstGeom prst="rect">
                <a:avLst/>
              </a:prstGeom>
              <a:blipFill>
                <a:blip r:embed="rId6"/>
                <a:stretch>
                  <a:fillRect l="-1221"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56906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21" grpId="0"/>
      <p:bldP spid="22" grpId="0"/>
      <p:bldP spid="23" grpId="0"/>
      <p:bldP spid="9"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第三节  函数的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1343472" y="1628800"/>
            <a:ext cx="10081120" cy="1200329"/>
          </a:xfrm>
          <a:prstGeom prst="rect">
            <a:avLst/>
          </a:prstGeom>
        </p:spPr>
        <p:txBody>
          <a:bodyPr wrap="square">
            <a:spAutoFit/>
          </a:bodyPr>
          <a:lstStyle/>
          <a:p>
            <a:pPr algn="l"/>
            <a:r>
              <a:rPr lang="zh-CN" altLang="en-US" sz="2400" dirty="0"/>
              <a:t>类似于数列极限的讨论</a:t>
            </a:r>
            <a:r>
              <a:rPr lang="en-US" altLang="zh-CN" sz="2400" dirty="0"/>
              <a:t>: </a:t>
            </a:r>
            <a:r>
              <a:rPr lang="zh-CN" altLang="en-US" sz="2400" dirty="0"/>
              <a:t>在自变量的某个</a:t>
            </a:r>
            <a:r>
              <a:rPr lang="zh-CN" altLang="en-US" sz="2400" dirty="0">
                <a:solidFill>
                  <a:schemeClr val="accent1"/>
                </a:solidFill>
                <a:effectLst>
                  <a:outerShdw blurRad="38100" dist="38100" dir="2700000" algn="tl">
                    <a:srgbClr val="000000"/>
                  </a:outerShdw>
                </a:effectLst>
                <a:ea typeface="华文新魏" pitchFamily="2" charset="-122"/>
              </a:rPr>
              <a:t>变化过程</a:t>
            </a:r>
            <a:r>
              <a:rPr lang="zh-CN" altLang="en-US" sz="2400" dirty="0"/>
              <a:t>中</a:t>
            </a:r>
            <a:r>
              <a:rPr lang="en-US" altLang="zh-CN" sz="2400" dirty="0"/>
              <a:t>, </a:t>
            </a:r>
            <a:r>
              <a:rPr lang="zh-CN" altLang="en-US" sz="2400" dirty="0" smtClean="0"/>
              <a:t>如果对应</a:t>
            </a:r>
            <a:r>
              <a:rPr lang="zh-CN" altLang="en-US" sz="2400" dirty="0"/>
              <a:t>的函数值</a:t>
            </a:r>
            <a:r>
              <a:rPr lang="zh-CN" altLang="en-US" sz="2400" dirty="0">
                <a:ea typeface="华文新魏" pitchFamily="2" charset="-122"/>
              </a:rPr>
              <a:t>无限接近</a:t>
            </a:r>
            <a:r>
              <a:rPr lang="zh-CN" altLang="en-US" sz="2400" dirty="0"/>
              <a:t>于某个确定的数</a:t>
            </a:r>
            <a:r>
              <a:rPr lang="en-US" altLang="zh-CN" sz="2400" dirty="0"/>
              <a:t>, </a:t>
            </a:r>
            <a:r>
              <a:rPr lang="zh-CN" altLang="en-US" sz="2400" dirty="0" smtClean="0"/>
              <a:t>那么这个确定的数就</a:t>
            </a:r>
            <a:r>
              <a:rPr lang="zh-CN" altLang="en-US" sz="2400" dirty="0"/>
              <a:t>叫做在这一</a:t>
            </a:r>
            <a:r>
              <a:rPr lang="zh-CN" altLang="en-US" sz="2400" dirty="0">
                <a:solidFill>
                  <a:schemeClr val="accent1"/>
                </a:solidFill>
                <a:effectLst>
                  <a:outerShdw blurRad="38100" dist="38100" dir="2700000" algn="tl">
                    <a:srgbClr val="000000"/>
                  </a:outerShdw>
                </a:effectLst>
                <a:ea typeface="华文新魏" pitchFamily="2" charset="-122"/>
              </a:rPr>
              <a:t>变化过程</a:t>
            </a:r>
            <a:r>
              <a:rPr lang="zh-CN" altLang="en-US" sz="2400" dirty="0"/>
              <a:t>中函数的极限</a:t>
            </a:r>
            <a:r>
              <a:rPr lang="zh-CN" altLang="en-US" sz="2400" dirty="0" smtClean="0"/>
              <a:t>。</a:t>
            </a:r>
            <a:endParaRPr lang="en-US" altLang="zh-CN" sz="2400" dirty="0">
              <a:sym typeface="Symbol" pitchFamily="18" charset="2"/>
            </a:endParaRPr>
          </a:p>
        </p:txBody>
      </p:sp>
      <p:sp>
        <p:nvSpPr>
          <p:cNvPr id="7" name="矩形 6"/>
          <p:cNvSpPr/>
          <p:nvPr/>
        </p:nvSpPr>
        <p:spPr>
          <a:xfrm>
            <a:off x="1343472" y="3336959"/>
            <a:ext cx="9361040" cy="523220"/>
          </a:xfrm>
          <a:prstGeom prst="rect">
            <a:avLst/>
          </a:prstGeom>
        </p:spPr>
        <p:txBody>
          <a:bodyPr wrap="square">
            <a:spAutoFit/>
          </a:bodyPr>
          <a:lstStyle/>
          <a:p>
            <a:pPr lvl="0" algn="l"/>
            <a:r>
              <a:rPr lang="en-US" altLang="zh-CN" sz="2800" dirty="0">
                <a:solidFill>
                  <a:srgbClr val="000000"/>
                </a:solidFill>
              </a:rPr>
              <a:t>1. </a:t>
            </a:r>
            <a:r>
              <a:rPr lang="zh-CN" altLang="en-US" sz="2800" dirty="0">
                <a:solidFill>
                  <a:srgbClr val="000000"/>
                </a:solidFill>
                <a:ea typeface="华文新魏" pitchFamily="2" charset="-122"/>
              </a:rPr>
              <a:t>自变量趋于有限值时函数极限</a:t>
            </a:r>
            <a:r>
              <a:rPr lang="en-US" altLang="zh-CN" sz="2800" dirty="0">
                <a:solidFill>
                  <a:srgbClr val="000000"/>
                </a:solidFill>
              </a:rPr>
              <a:t>:</a:t>
            </a:r>
            <a:r>
              <a:rPr lang="en-US" altLang="zh-CN" sz="2800" i="1" dirty="0">
                <a:solidFill>
                  <a:srgbClr val="000000"/>
                </a:solidFill>
              </a:rPr>
              <a:t> x</a:t>
            </a:r>
            <a:r>
              <a:rPr lang="en-US" altLang="zh-CN" sz="2800" dirty="0">
                <a:solidFill>
                  <a:srgbClr val="000000"/>
                </a:solidFill>
                <a:sym typeface="Symbol" pitchFamily="18" charset="2"/>
              </a:rPr>
              <a:t></a:t>
            </a:r>
            <a:r>
              <a:rPr lang="en-US" altLang="zh-CN" sz="2800" i="1" dirty="0" smtClean="0">
                <a:solidFill>
                  <a:srgbClr val="000000"/>
                </a:solidFill>
                <a:sym typeface="Symbol" pitchFamily="18" charset="2"/>
              </a:rPr>
              <a:t>x</a:t>
            </a:r>
            <a:r>
              <a:rPr lang="en-US" altLang="zh-CN" sz="2800" baseline="-25000" dirty="0" smtClean="0">
                <a:solidFill>
                  <a:srgbClr val="000000"/>
                </a:solidFill>
                <a:sym typeface="Symbol" pitchFamily="18" charset="2"/>
              </a:rPr>
              <a:t>0</a:t>
            </a:r>
            <a:endParaRPr lang="en-US" altLang="zh-CN" sz="2800" dirty="0">
              <a:solidFill>
                <a:srgbClr val="000000"/>
              </a:solidFill>
              <a:sym typeface="Symbol" pitchFamily="18" charset="2"/>
            </a:endParaRPr>
          </a:p>
        </p:txBody>
      </p:sp>
      <p:sp>
        <p:nvSpPr>
          <p:cNvPr id="8" name="矩形 7"/>
          <p:cNvSpPr/>
          <p:nvPr/>
        </p:nvSpPr>
        <p:spPr>
          <a:xfrm>
            <a:off x="1329811" y="4365104"/>
            <a:ext cx="8928992" cy="523220"/>
          </a:xfrm>
          <a:prstGeom prst="rect">
            <a:avLst/>
          </a:prstGeom>
        </p:spPr>
        <p:txBody>
          <a:bodyPr wrap="square">
            <a:spAutoFit/>
          </a:bodyPr>
          <a:lstStyle/>
          <a:p>
            <a:pPr lvl="0" algn="l"/>
            <a:r>
              <a:rPr lang="en-US" altLang="zh-CN" sz="2800" dirty="0">
                <a:solidFill>
                  <a:srgbClr val="000000"/>
                </a:solidFill>
                <a:sym typeface="Symbol" pitchFamily="18" charset="2"/>
              </a:rPr>
              <a:t>2. </a:t>
            </a:r>
            <a:r>
              <a:rPr lang="zh-CN" altLang="en-US" sz="2800" dirty="0">
                <a:solidFill>
                  <a:srgbClr val="000000"/>
                </a:solidFill>
                <a:ea typeface="华文新魏" pitchFamily="2" charset="-122"/>
              </a:rPr>
              <a:t>自变量趋于无穷大时函数极限</a:t>
            </a:r>
            <a:r>
              <a:rPr lang="en-US" altLang="zh-CN" sz="2800" dirty="0">
                <a:solidFill>
                  <a:srgbClr val="000000"/>
                </a:solidFill>
                <a:sym typeface="Symbol" pitchFamily="18" charset="2"/>
              </a:rPr>
              <a:t>: </a:t>
            </a:r>
            <a:r>
              <a:rPr lang="en-US" altLang="zh-CN" sz="2800" i="1" dirty="0">
                <a:solidFill>
                  <a:srgbClr val="000000"/>
                </a:solidFill>
              </a:rPr>
              <a:t>x</a:t>
            </a:r>
            <a:r>
              <a:rPr lang="en-US" altLang="zh-CN" sz="2800" dirty="0">
                <a:solidFill>
                  <a:srgbClr val="000000"/>
                </a:solidFill>
                <a:sym typeface="Symbol" pitchFamily="18" charset="2"/>
              </a:rPr>
              <a:t>+, </a:t>
            </a:r>
            <a:r>
              <a:rPr lang="en-US" altLang="zh-CN" sz="2800" i="1" dirty="0">
                <a:solidFill>
                  <a:srgbClr val="000000"/>
                </a:solidFill>
              </a:rPr>
              <a:t>x</a:t>
            </a:r>
            <a:r>
              <a:rPr lang="en-US" altLang="zh-CN" sz="2800" dirty="0">
                <a:solidFill>
                  <a:srgbClr val="000000"/>
                </a:solidFill>
                <a:sym typeface="Symbol" pitchFamily="18" charset="2"/>
              </a:rPr>
              <a:t>-, </a:t>
            </a:r>
            <a:r>
              <a:rPr lang="en-US" altLang="zh-CN" sz="2800" i="1" dirty="0">
                <a:solidFill>
                  <a:srgbClr val="000000"/>
                </a:solidFill>
              </a:rPr>
              <a:t>x</a:t>
            </a:r>
            <a:r>
              <a:rPr lang="en-US" altLang="zh-CN" sz="2800" dirty="0">
                <a:solidFill>
                  <a:srgbClr val="000000"/>
                </a:solidFill>
                <a:sym typeface="Symbol" pitchFamily="18" charset="2"/>
              </a:rPr>
              <a:t>;</a:t>
            </a:r>
            <a:endParaRPr lang="en-US" altLang="zh-CN" sz="2800" dirty="0">
              <a:solidFill>
                <a:srgbClr val="000000"/>
              </a:solidFill>
            </a:endParaRPr>
          </a:p>
        </p:txBody>
      </p:sp>
    </p:spTree>
    <p:extLst>
      <p:ext uri="{BB962C8B-B14F-4D97-AF65-F5344CB8AC3E}">
        <p14:creationId xmlns:p14="http://schemas.microsoft.com/office/powerpoint/2010/main" val="18175091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6" name="矩形 5"/>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mc:AlternateContent xmlns:mc="http://schemas.openxmlformats.org/markup-compatibility/2006" xmlns:a14="http://schemas.microsoft.com/office/drawing/2010/main">
        <mc:Choice Requires="a14">
          <p:sp>
            <p:nvSpPr>
              <p:cNvPr id="7" name="文本框 6"/>
              <p:cNvSpPr txBox="1"/>
              <p:nvPr/>
            </p:nvSpPr>
            <p:spPr>
              <a:xfrm>
                <a:off x="8868308" y="1556792"/>
                <a:ext cx="2808312" cy="1569660"/>
              </a:xfrm>
              <a:prstGeom prst="rect">
                <a:avLst/>
              </a:prstGeom>
              <a:gradFill>
                <a:gsLst>
                  <a:gs pos="43000">
                    <a:srgbClr val="0066FF"/>
                  </a:gs>
                  <a:gs pos="74000">
                    <a:srgbClr val="FF99FF"/>
                  </a:gs>
                </a:gsLst>
                <a:lin ang="0" scaled="1"/>
              </a:gradFill>
            </p:spPr>
            <p:txBody>
              <a:bodyPr wrap="square" rtlCol="0">
                <a:spAutoFit/>
              </a:bodyPr>
              <a:lstStyle/>
              <a:p>
                <a:pPr algn="l"/>
                <a14:m>
                  <m:oMath xmlns:m="http://schemas.openxmlformats.org/officeDocument/2006/math">
                    <m:r>
                      <a:rPr lang="zh-CN" altLang="en-US" sz="2400" i="1" smtClean="0">
                        <a:latin typeface="Cambria Math" panose="02040503050406030204" pitchFamily="18" charset="0"/>
                      </a:rPr>
                      <m:t>∀</m:t>
                    </m:r>
                    <m:r>
                      <a:rPr lang="zh-CN" altLang="en-US" sz="2400" i="1" smtClean="0">
                        <a:latin typeface="Cambria Math" panose="02040503050406030204" pitchFamily="18" charset="0"/>
                      </a:rPr>
                      <m:t>𝜺</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a14:m>
                <a:r>
                  <a:rPr lang="zh-CN" altLang="en-US" sz="2400" b="1" i="1" dirty="0" smtClean="0">
                    <a:latin typeface="Cambria Math" panose="02040503050406030204" pitchFamily="18" charset="0"/>
                  </a:rPr>
                  <a:t>，</a:t>
                </a:r>
                <a:endParaRPr lang="en-US" altLang="zh-CN" sz="2400" b="1" i="1" dirty="0" smtClean="0">
                  <a:latin typeface="Cambria Math" panose="02040503050406030204" pitchFamily="18" charset="0"/>
                </a:endParaRPr>
              </a:p>
              <a:p>
                <a:pPr algn="l"/>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oMath>
                </a14:m>
                <a:r>
                  <a:rPr lang="en-US" altLang="zh-CN" sz="2400" b="1" dirty="0" smtClean="0"/>
                  <a:t>N</a:t>
                </a:r>
                <a:r>
                  <a:rPr lang="zh-CN" altLang="en-US" sz="2400" b="1" dirty="0" smtClean="0"/>
                  <a:t>，</a:t>
                </a:r>
                <a:r>
                  <a:rPr lang="en-US" altLang="zh-CN" sz="2400" b="1" dirty="0" smtClean="0"/>
                  <a:t> </a:t>
                </a:r>
                <a:r>
                  <a:rPr lang="zh-CN" altLang="en-US" sz="2400" b="1" dirty="0" smtClean="0"/>
                  <a:t>当</a:t>
                </a:r>
                <a14:m>
                  <m:oMath xmlns:m="http://schemas.openxmlformats.org/officeDocument/2006/math">
                    <m:r>
                      <a:rPr lang="en-US" altLang="zh-CN" sz="2400" i="1">
                        <a:latin typeface="Cambria Math" panose="02040503050406030204" pitchFamily="18" charset="0"/>
                      </a:rPr>
                      <m:t>𝒏</m:t>
                    </m:r>
                    <m:r>
                      <a:rPr lang="en-US" altLang="zh-CN" sz="2400" i="1">
                        <a:latin typeface="Cambria Math" panose="02040503050406030204" pitchFamily="18" charset="0"/>
                      </a:rPr>
                      <m:t>&gt;</m:t>
                    </m:r>
                    <m:r>
                      <a:rPr lang="en-US" altLang="zh-CN" sz="2400" i="1">
                        <a:latin typeface="Cambria Math" panose="02040503050406030204" pitchFamily="18" charset="0"/>
                      </a:rPr>
                      <m:t>𝑵</m:t>
                    </m:r>
                  </m:oMath>
                </a14:m>
                <a:r>
                  <a:rPr lang="zh-CN" altLang="en-US" sz="2400" b="1" dirty="0" smtClean="0"/>
                  <a:t>时</a:t>
                </a:r>
                <a:endParaRPr lang="en-US" altLang="zh-CN" sz="2400" b="1"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𝒏</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𝒂</m:t>
                          </m:r>
                        </m:e>
                      </m:d>
                      <m:r>
                        <a:rPr lang="en-US" altLang="zh-CN" sz="2400" i="1">
                          <a:solidFill>
                            <a:schemeClr val="tx1"/>
                          </a:solidFill>
                          <a:latin typeface="Cambria Math" panose="02040503050406030204" pitchFamily="18" charset="0"/>
                        </a:rPr>
                        <m:t>&lt;</m:t>
                      </m:r>
                      <m:r>
                        <a:rPr lang="zh-CN" altLang="en-US" sz="2400" i="1">
                          <a:solidFill>
                            <a:schemeClr val="tx1"/>
                          </a:solidFill>
                          <a:latin typeface="Cambria Math" panose="02040503050406030204" pitchFamily="18" charset="0"/>
                        </a:rPr>
                        <m:t>𝜺</m:t>
                      </m:r>
                    </m:oMath>
                  </m:oMathPara>
                </a14:m>
                <a:endParaRPr lang="en-US" altLang="zh-CN" sz="2400" dirty="0">
                  <a:solidFill>
                    <a:schemeClr val="tx1"/>
                  </a:solidFill>
                </a:endParaRPr>
              </a:p>
              <a:p>
                <a:pPr algn="l"/>
                <a:r>
                  <a:rPr lang="zh-CN" altLang="en-US" sz="2400" dirty="0" smtClean="0"/>
                  <a:t>恒成立</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8868308" y="1556792"/>
                <a:ext cx="2808312" cy="1569660"/>
              </a:xfrm>
              <a:prstGeom prst="rect">
                <a:avLst/>
              </a:prstGeom>
              <a:blipFill rotWithShape="0">
                <a:blip r:embed="rId2"/>
                <a:stretch>
                  <a:fillRect l="-3478" t="-4264" b="-65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559496" y="2224325"/>
                <a:ext cx="11762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𝑥</m:t>
                      </m:r>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𝑥</m:t>
                          </m:r>
                        </m:e>
                        <m:sub>
                          <m:r>
                            <a:rPr lang="en-US" altLang="zh-CN" sz="2800" b="0" i="1" smtClean="0">
                              <a:latin typeface="Cambria Math" panose="02040503050406030204" pitchFamily="18" charset="0"/>
                              <a:ea typeface="Cambria Math" panose="02040503050406030204" pitchFamily="18" charset="0"/>
                            </a:rPr>
                            <m:t>0</m:t>
                          </m:r>
                        </m:sub>
                      </m:sSub>
                    </m:oMath>
                  </m:oMathPara>
                </a14:m>
                <a:endParaRPr lang="zh-CN" altLang="en-US" sz="28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559496" y="2224325"/>
                <a:ext cx="1176219"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453679" y="2224325"/>
                <a:ext cx="15348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𝐴</m:t>
                      </m:r>
                    </m:oMath>
                  </m:oMathPara>
                </a14:m>
                <a:endParaRPr lang="zh-CN" altLang="en-US" sz="28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3453679" y="2224325"/>
                <a:ext cx="1534843"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799753377"/>
                  </p:ext>
                </p:extLst>
              </p:nvPr>
            </p:nvGraphicFramePr>
            <p:xfrm>
              <a:off x="2114969" y="3824763"/>
              <a:ext cx="4525239" cy="1889760"/>
            </p:xfrm>
            <a:graphic>
              <a:graphicData uri="http://schemas.openxmlformats.org/drawingml/2006/table">
                <a:tbl>
                  <a:tblPr firstRow="1" bandRow="1">
                    <a:tableStyleId>{5C22544A-7EE6-4342-B048-85BDC9FD1C3A}</a:tableStyleId>
                  </a:tblPr>
                  <a:tblGrid>
                    <a:gridCol w="1508413">
                      <a:extLst>
                        <a:ext uri="{9D8B030D-6E8A-4147-A177-3AD203B41FA5}">
                          <a16:colId xmlns:a16="http://schemas.microsoft.com/office/drawing/2014/main" val="20000"/>
                        </a:ext>
                      </a:extLst>
                    </a:gridCol>
                    <a:gridCol w="1508413">
                      <a:extLst>
                        <a:ext uri="{9D8B030D-6E8A-4147-A177-3AD203B41FA5}">
                          <a16:colId xmlns:a16="http://schemas.microsoft.com/office/drawing/2014/main" val="20001"/>
                        </a:ext>
                      </a:extLst>
                    </a:gridCol>
                    <a:gridCol w="1508413">
                      <a:extLst>
                        <a:ext uri="{9D8B030D-6E8A-4147-A177-3AD203B41FA5}">
                          <a16:colId xmlns:a16="http://schemas.microsoft.com/office/drawing/2014/main" val="20002"/>
                        </a:ext>
                      </a:extLst>
                    </a:gridCol>
                  </a:tblGrid>
                  <a:tr h="370840">
                    <a:tc>
                      <a:txBody>
                        <a:bodyPr/>
                        <a:lstStyle/>
                        <a:p>
                          <a:endParaRPr lang="zh-CN" altLang="en-US" sz="2400" dirty="0"/>
                        </a:p>
                      </a:txBody>
                      <a:tcPr/>
                    </a:tc>
                    <a:tc>
                      <a:txBody>
                        <a:bodyPr/>
                        <a:lstStyle/>
                        <a:p>
                          <a:r>
                            <a:rPr lang="zh-CN" altLang="en-US" sz="2400" dirty="0" smtClean="0"/>
                            <a:t>数列</a:t>
                          </a:r>
                          <a:endParaRPr lang="zh-CN" altLang="en-US" sz="2400" dirty="0"/>
                        </a:p>
                      </a:txBody>
                      <a:tcPr/>
                    </a:tc>
                    <a:tc>
                      <a:txBody>
                        <a:bodyPr/>
                        <a:lstStyle/>
                        <a:p>
                          <a:r>
                            <a:rPr lang="zh-CN" altLang="en-US" sz="2400" dirty="0" smtClean="0"/>
                            <a:t>函数</a:t>
                          </a:r>
                          <a:endParaRPr lang="zh-CN" altLang="en-US" sz="2400"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自变量：</a:t>
                          </a:r>
                          <a:endParaRPr lang="zh-CN" altLang="en-US" sz="2400" dirty="0"/>
                        </a:p>
                      </a:txBody>
                      <a:tcPr/>
                    </a:tc>
                    <a:tc>
                      <a:txBody>
                        <a:bodyPr/>
                        <a:lstStyle/>
                        <a:p>
                          <a:pPr algn="ctr"/>
                          <a:r>
                            <a:rPr lang="en-US" altLang="zh-CN" sz="2400" i="1" dirty="0" smtClean="0"/>
                            <a:t>n</a:t>
                          </a:r>
                          <a:endParaRPr lang="zh-CN" altLang="en-US" sz="2400" i="1" dirty="0"/>
                        </a:p>
                      </a:txBody>
                      <a:tcPr/>
                    </a:tc>
                    <a:tc>
                      <a:txBody>
                        <a:bodyPr/>
                        <a:lstStyle/>
                        <a:p>
                          <a:pPr algn="ctr"/>
                          <a:r>
                            <a:rPr lang="en-US" altLang="zh-CN" sz="2400" i="1" dirty="0" smtClean="0"/>
                            <a:t>x</a:t>
                          </a:r>
                          <a:endParaRPr lang="zh-CN" altLang="en-US" sz="2400" i="1" dirty="0"/>
                        </a:p>
                      </a:txBody>
                      <a:tcPr/>
                    </a:tc>
                    <a:extLst>
                      <a:ext uri="{0D108BD9-81ED-4DB2-BD59-A6C34878D82A}">
                        <a16:rowId xmlns:a16="http://schemas.microsoft.com/office/drawing/2014/main" val="10001"/>
                      </a:ext>
                    </a:extLst>
                  </a:tr>
                  <a:tr h="228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变化方向：</a:t>
                          </a:r>
                          <a:endParaRPr lang="zh-CN" altLang="en-US" sz="2400" dirty="0"/>
                        </a:p>
                      </a:txBody>
                      <a:tcPr/>
                    </a:tc>
                    <a:tc>
                      <a:txBody>
                        <a:bodyPr/>
                        <a:lstStyle/>
                        <a:p>
                          <a:r>
                            <a:rPr lang="zh-CN" altLang="en-US" sz="2400" dirty="0" smtClean="0"/>
                            <a:t>无限增大</a:t>
                          </a:r>
                          <a:endParaRPr lang="zh-CN" altLang="en-US" sz="2400" dirty="0"/>
                        </a:p>
                      </a:txBody>
                      <a:tcPr/>
                    </a:tc>
                    <a:tc>
                      <a:txBody>
                        <a:bodyPr/>
                        <a:lstStyle/>
                        <a:p>
                          <a:r>
                            <a:rPr lang="zh-CN" altLang="en-US" sz="2400" dirty="0" smtClean="0"/>
                            <a:t>接近</a:t>
                          </a:r>
                          <a14:m>
                            <m:oMath xmlns:m="http://schemas.openxmlformats.org/officeDocument/2006/math">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0</m:t>
                                  </m:r>
                                </m:sub>
                              </m:sSub>
                            </m:oMath>
                          </a14:m>
                          <a:endParaRPr lang="zh-CN" altLang="en-US" sz="2400" b="0" dirty="0"/>
                        </a:p>
                      </a:txBody>
                      <a:tcPr/>
                    </a:tc>
                    <a:extLst>
                      <a:ext uri="{0D108BD9-81ED-4DB2-BD59-A6C34878D82A}">
                        <a16:rowId xmlns:a16="http://schemas.microsoft.com/office/drawing/2014/main" val="10002"/>
                      </a:ext>
                    </a:extLst>
                  </a:tr>
                  <a:tr h="228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表达方式</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oMath>
                            </m:oMathPara>
                          </a14:m>
                          <a:endParaRPr lang="zh-CN" altLang="en-US" sz="2400" b="0" dirty="0"/>
                        </a:p>
                      </a:txBody>
                      <a:tcPr/>
                    </a:tc>
                    <a:tc>
                      <a:txBody>
                        <a:bodyPr/>
                        <a:lstStyle/>
                        <a:p>
                          <a:pPr algn="ctr"/>
                          <a:r>
                            <a:rPr lang="zh-CN" altLang="en-US" sz="2800" dirty="0" smtClean="0">
                              <a:solidFill>
                                <a:srgbClr val="FF0000"/>
                              </a:solidFill>
                            </a:rPr>
                            <a:t>？</a:t>
                          </a:r>
                          <a:endParaRPr lang="zh-CN" altLang="en-US" sz="2800" dirty="0">
                            <a:solidFill>
                              <a:srgbClr val="FF0000"/>
                            </a:solidFill>
                          </a:endParaRPr>
                        </a:p>
                      </a:txBody>
                      <a:tcPr/>
                    </a:tc>
                    <a:extLst>
                      <a:ext uri="{0D108BD9-81ED-4DB2-BD59-A6C34878D82A}">
                        <a16:rowId xmlns:a16="http://schemas.microsoft.com/office/drawing/2014/main" val="10003"/>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799753377"/>
                  </p:ext>
                </p:extLst>
              </p:nvPr>
            </p:nvGraphicFramePr>
            <p:xfrm>
              <a:off x="2114969" y="3824763"/>
              <a:ext cx="4525239" cy="1889760"/>
            </p:xfrm>
            <a:graphic>
              <a:graphicData uri="http://schemas.openxmlformats.org/drawingml/2006/table">
                <a:tbl>
                  <a:tblPr firstRow="1" bandRow="1">
                    <a:tableStyleId>{5C22544A-7EE6-4342-B048-85BDC9FD1C3A}</a:tableStyleId>
                  </a:tblPr>
                  <a:tblGrid>
                    <a:gridCol w="1508413">
                      <a:extLst>
                        <a:ext uri="{9D8B030D-6E8A-4147-A177-3AD203B41FA5}">
                          <a16:colId xmlns:a16="http://schemas.microsoft.com/office/drawing/2014/main" val="20000"/>
                        </a:ext>
                      </a:extLst>
                    </a:gridCol>
                    <a:gridCol w="1508413">
                      <a:extLst>
                        <a:ext uri="{9D8B030D-6E8A-4147-A177-3AD203B41FA5}">
                          <a16:colId xmlns:a16="http://schemas.microsoft.com/office/drawing/2014/main" val="20001"/>
                        </a:ext>
                      </a:extLst>
                    </a:gridCol>
                    <a:gridCol w="1508413">
                      <a:extLst>
                        <a:ext uri="{9D8B030D-6E8A-4147-A177-3AD203B41FA5}">
                          <a16:colId xmlns:a16="http://schemas.microsoft.com/office/drawing/2014/main" val="20002"/>
                        </a:ext>
                      </a:extLst>
                    </a:gridCol>
                  </a:tblGrid>
                  <a:tr h="457200">
                    <a:tc>
                      <a:txBody>
                        <a:bodyPr/>
                        <a:lstStyle/>
                        <a:p>
                          <a:endParaRPr lang="zh-CN" altLang="en-US" sz="2400" dirty="0"/>
                        </a:p>
                      </a:txBody>
                      <a:tcPr/>
                    </a:tc>
                    <a:tc>
                      <a:txBody>
                        <a:bodyPr/>
                        <a:lstStyle/>
                        <a:p>
                          <a:r>
                            <a:rPr lang="zh-CN" altLang="en-US" sz="2400" dirty="0" smtClean="0"/>
                            <a:t>数列</a:t>
                          </a:r>
                          <a:endParaRPr lang="zh-CN" altLang="en-US" sz="2400" dirty="0"/>
                        </a:p>
                      </a:txBody>
                      <a:tcPr/>
                    </a:tc>
                    <a:tc>
                      <a:txBody>
                        <a:bodyPr/>
                        <a:lstStyle/>
                        <a:p>
                          <a:r>
                            <a:rPr lang="zh-CN" altLang="en-US" sz="2400" dirty="0" smtClean="0"/>
                            <a:t>函数</a:t>
                          </a:r>
                          <a:endParaRPr lang="zh-CN" altLang="en-US" sz="2400" dirty="0"/>
                        </a:p>
                      </a:txBody>
                      <a:tcPr/>
                    </a:tc>
                    <a:extLst>
                      <a:ext uri="{0D108BD9-81ED-4DB2-BD59-A6C34878D82A}">
                        <a16:rowId xmlns:a16="http://schemas.microsoft.com/office/drawing/2014/main" val="10000"/>
                      </a:ext>
                    </a:extLst>
                  </a:tr>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自变量：</a:t>
                          </a:r>
                          <a:endParaRPr lang="zh-CN" altLang="en-US" sz="2400" dirty="0"/>
                        </a:p>
                      </a:txBody>
                      <a:tcPr/>
                    </a:tc>
                    <a:tc>
                      <a:txBody>
                        <a:bodyPr/>
                        <a:lstStyle/>
                        <a:p>
                          <a:pPr algn="ctr"/>
                          <a:r>
                            <a:rPr lang="en-US" altLang="zh-CN" sz="2400" i="1" dirty="0" smtClean="0"/>
                            <a:t>n</a:t>
                          </a:r>
                          <a:endParaRPr lang="zh-CN" altLang="en-US" sz="2400" i="1" dirty="0"/>
                        </a:p>
                      </a:txBody>
                      <a:tcPr/>
                    </a:tc>
                    <a:tc>
                      <a:txBody>
                        <a:bodyPr/>
                        <a:lstStyle/>
                        <a:p>
                          <a:pPr algn="ctr"/>
                          <a:r>
                            <a:rPr lang="en-US" altLang="zh-CN" sz="2400" i="1" dirty="0" smtClean="0"/>
                            <a:t>x</a:t>
                          </a:r>
                          <a:endParaRPr lang="zh-CN" altLang="en-US" sz="2400" i="1" dirty="0"/>
                        </a:p>
                      </a:txBody>
                      <a:tcPr/>
                    </a:tc>
                    <a:extLst>
                      <a:ext uri="{0D108BD9-81ED-4DB2-BD59-A6C34878D82A}">
                        <a16:rowId xmlns:a16="http://schemas.microsoft.com/office/drawing/2014/main" val="10001"/>
                      </a:ext>
                    </a:extLst>
                  </a:tr>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变化方向：</a:t>
                          </a:r>
                          <a:endParaRPr lang="zh-CN" altLang="en-US" sz="2400" dirty="0"/>
                        </a:p>
                      </a:txBody>
                      <a:tcPr/>
                    </a:tc>
                    <a:tc>
                      <a:txBody>
                        <a:bodyPr/>
                        <a:lstStyle/>
                        <a:p>
                          <a:r>
                            <a:rPr lang="zh-CN" altLang="en-US" sz="2400" dirty="0" smtClean="0"/>
                            <a:t>无限增大</a:t>
                          </a:r>
                          <a:endParaRPr lang="zh-CN" altLang="en-US" sz="2400" dirty="0"/>
                        </a:p>
                      </a:txBody>
                      <a:tcPr/>
                    </a:tc>
                    <a:tc>
                      <a:txBody>
                        <a:bodyPr/>
                        <a:lstStyle/>
                        <a:p>
                          <a:endParaRPr lang="zh-CN"/>
                        </a:p>
                      </a:txBody>
                      <a:tcPr>
                        <a:blipFill>
                          <a:blip r:embed="rId5"/>
                          <a:stretch>
                            <a:fillRect l="-200403" t="-211842" r="-1613" b="-143421"/>
                          </a:stretch>
                        </a:blipFill>
                      </a:tcPr>
                    </a:tc>
                    <a:extLst>
                      <a:ext uri="{0D108BD9-81ED-4DB2-BD59-A6C34878D82A}">
                        <a16:rowId xmlns:a16="http://schemas.microsoft.com/office/drawing/2014/main" val="10002"/>
                      </a:ext>
                    </a:extLst>
                  </a:tr>
                  <a:tr h="518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表达方式</a:t>
                          </a:r>
                          <a:endParaRPr lang="zh-CN" altLang="en-US" sz="2400" dirty="0"/>
                        </a:p>
                      </a:txBody>
                      <a:tcPr/>
                    </a:tc>
                    <a:tc>
                      <a:txBody>
                        <a:bodyPr/>
                        <a:lstStyle/>
                        <a:p>
                          <a:endParaRPr lang="zh-CN"/>
                        </a:p>
                      </a:txBody>
                      <a:tcPr>
                        <a:blipFill>
                          <a:blip r:embed="rId5"/>
                          <a:stretch>
                            <a:fillRect l="-100403" t="-278824" r="-101613" b="-28235"/>
                          </a:stretch>
                        </a:blipFill>
                      </a:tcPr>
                    </a:tc>
                    <a:tc>
                      <a:txBody>
                        <a:bodyPr/>
                        <a:lstStyle/>
                        <a:p>
                          <a:pPr algn="ctr"/>
                          <a:r>
                            <a:rPr lang="zh-CN" altLang="en-US" sz="2800" dirty="0" smtClean="0">
                              <a:solidFill>
                                <a:srgbClr val="FF0000"/>
                              </a:solidFill>
                            </a:rPr>
                            <a:t>？</a:t>
                          </a:r>
                          <a:endParaRPr lang="zh-CN" altLang="en-US" sz="2800" dirty="0">
                            <a:solidFill>
                              <a:srgbClr val="FF0000"/>
                            </a:solidFill>
                          </a:endParaRP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13" name="矩形 12"/>
              <p:cNvSpPr/>
              <p:nvPr/>
            </p:nvSpPr>
            <p:spPr>
              <a:xfrm>
                <a:off x="1953485" y="3005255"/>
                <a:ext cx="2196499" cy="52322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zh-CN" sz="2800" b="0" i="1">
                              <a:latin typeface="Cambria Math" panose="02040503050406030204" pitchFamily="18" charset="0"/>
                            </a:rPr>
                          </m:ctrlPr>
                        </m:dPr>
                        <m:e>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𝑥</m:t>
                              </m:r>
                            </m:e>
                            <m:sub>
                              <m:r>
                                <a:rPr lang="en-US" altLang="zh-CN" sz="2800" b="0" i="1">
                                  <a:latin typeface="Cambria Math" panose="02040503050406030204" pitchFamily="18" charset="0"/>
                                </a:rPr>
                                <m:t>𝑛</m:t>
                              </m:r>
                            </m:sub>
                          </m:sSub>
                          <m:r>
                            <a:rPr lang="en-US" altLang="zh-CN" sz="2800" b="0" i="1">
                              <a:latin typeface="Cambria Math" panose="02040503050406030204" pitchFamily="18" charset="0"/>
                            </a:rPr>
                            <m:t>−</m:t>
                          </m:r>
                          <m:r>
                            <a:rPr lang="en-US" altLang="zh-CN" sz="2800" b="0" i="1">
                              <a:latin typeface="Cambria Math" panose="02040503050406030204" pitchFamily="18" charset="0"/>
                            </a:rPr>
                            <m:t>𝑎</m:t>
                          </m:r>
                        </m:e>
                      </m:d>
                      <m:r>
                        <a:rPr lang="en-US" altLang="zh-CN" sz="2800" b="0" i="1">
                          <a:latin typeface="Cambria Math" panose="02040503050406030204" pitchFamily="18" charset="0"/>
                        </a:rPr>
                        <m:t>&lt;</m:t>
                      </m:r>
                      <m:r>
                        <a:rPr lang="zh-CN" altLang="en-US" sz="2800" b="0" i="1">
                          <a:latin typeface="Cambria Math" panose="02040503050406030204" pitchFamily="18" charset="0"/>
                        </a:rPr>
                        <m:t>𝜀</m:t>
                      </m:r>
                    </m:oMath>
                  </m:oMathPara>
                </a14:m>
                <a:endParaRPr lang="en-US" altLang="zh-CN" sz="2800" b="0" dirty="0"/>
              </a:p>
            </p:txBody>
          </p:sp>
        </mc:Choice>
        <mc:Fallback xmlns="">
          <p:sp>
            <p:nvSpPr>
              <p:cNvPr id="13" name="矩形 12"/>
              <p:cNvSpPr>
                <a:spLocks noRot="1" noChangeAspect="1" noMove="1" noResize="1" noEditPoints="1" noAdjustHandles="1" noChangeArrowheads="1" noChangeShapeType="1" noTextEdit="1"/>
              </p:cNvSpPr>
              <p:nvPr/>
            </p:nvSpPr>
            <p:spPr>
              <a:xfrm>
                <a:off x="1953485" y="3005255"/>
                <a:ext cx="219649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583832" y="3009155"/>
                <a:ext cx="2526269" cy="52322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e>
                      </m:d>
                      <m:r>
                        <a:rPr lang="en-US" altLang="zh-CN" sz="2800" b="0" i="1">
                          <a:latin typeface="Cambria Math" panose="02040503050406030204" pitchFamily="18" charset="0"/>
                        </a:rPr>
                        <m:t>&lt;</m:t>
                      </m:r>
                      <m:r>
                        <a:rPr lang="zh-CN" altLang="en-US" sz="2800" b="0" i="1">
                          <a:latin typeface="Cambria Math" panose="02040503050406030204" pitchFamily="18" charset="0"/>
                        </a:rPr>
                        <m:t>𝜀</m:t>
                      </m:r>
                    </m:oMath>
                  </m:oMathPara>
                </a14:m>
                <a:endParaRPr lang="en-US" altLang="zh-CN" sz="2800" b="0" dirty="0"/>
              </a:p>
            </p:txBody>
          </p:sp>
        </mc:Choice>
        <mc:Fallback xmlns="">
          <p:sp>
            <p:nvSpPr>
              <p:cNvPr id="14" name="矩形 13"/>
              <p:cNvSpPr>
                <a:spLocks noRot="1" noChangeAspect="1" noMove="1" noResize="1" noEditPoints="1" noAdjustHandles="1" noChangeArrowheads="1" noChangeShapeType="1" noTextEdit="1"/>
              </p:cNvSpPr>
              <p:nvPr/>
            </p:nvSpPr>
            <p:spPr>
              <a:xfrm>
                <a:off x="4583832" y="3009155"/>
                <a:ext cx="2526269" cy="523220"/>
              </a:xfrm>
              <a:prstGeom prst="rect">
                <a:avLst/>
              </a:prstGeom>
              <a:blipFill>
                <a:blip r:embed="rId7"/>
                <a:stretch>
                  <a:fillRect/>
                </a:stretch>
              </a:blipFill>
            </p:spPr>
            <p:txBody>
              <a:bodyPr/>
              <a:lstStyle/>
              <a:p>
                <a:r>
                  <a:rPr lang="zh-CN" altLang="en-US">
                    <a:noFill/>
                  </a:rPr>
                  <a:t> </a:t>
                </a:r>
              </a:p>
            </p:txBody>
          </p:sp>
        </mc:Fallback>
      </mc:AlternateContent>
      <p:sp>
        <p:nvSpPr>
          <p:cNvPr id="15" name="文本框 14"/>
          <p:cNvSpPr txBox="1"/>
          <p:nvPr/>
        </p:nvSpPr>
        <p:spPr>
          <a:xfrm>
            <a:off x="4762409" y="5725192"/>
            <a:ext cx="2304256" cy="830997"/>
          </a:xfrm>
          <a:prstGeom prst="rect">
            <a:avLst/>
          </a:prstGeom>
          <a:noFill/>
        </p:spPr>
        <p:txBody>
          <a:bodyPr wrap="square" rtlCol="0">
            <a:spAutoFit/>
          </a:bodyPr>
          <a:lstStyle/>
          <a:p>
            <a:r>
              <a:rPr lang="zh-CN" altLang="en-US" sz="2400" dirty="0" smtClean="0">
                <a:solidFill>
                  <a:srgbClr val="660033"/>
                </a:solidFill>
              </a:rPr>
              <a:t>邻域可以表达某点附近</a:t>
            </a:r>
            <a:endParaRPr lang="zh-CN" altLang="en-US" sz="2400" dirty="0">
              <a:solidFill>
                <a:srgbClr val="660033"/>
              </a:solidFill>
            </a:endParaRPr>
          </a:p>
        </p:txBody>
      </p:sp>
      <mc:AlternateContent xmlns:mc="http://schemas.openxmlformats.org/markup-compatibility/2006" xmlns:a14="http://schemas.microsoft.com/office/drawing/2010/main">
        <mc:Choice Requires="a14">
          <p:sp>
            <p:nvSpPr>
              <p:cNvPr id="16" name="文本框 15"/>
              <p:cNvSpPr txBox="1"/>
              <p:nvPr/>
            </p:nvSpPr>
            <p:spPr>
              <a:xfrm>
                <a:off x="5250914" y="5254074"/>
                <a:ext cx="1027974" cy="430887"/>
              </a:xfrm>
              <a:prstGeom prst="rect">
                <a:avLst/>
              </a:prstGeom>
              <a:solidFill>
                <a:srgbClr val="CDDECD"/>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𝑈</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oMath>
                  </m:oMathPara>
                </a14:m>
                <a:endParaRPr lang="zh-CN" altLang="en-US" sz="2800" b="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5250914" y="5254074"/>
                <a:ext cx="1027974" cy="430887"/>
              </a:xfrm>
              <a:prstGeom prst="rect">
                <a:avLst/>
              </a:prstGeom>
              <a:blipFill>
                <a:blip r:embed="rId8"/>
                <a:stretch>
                  <a:fillRect/>
                </a:stretch>
              </a:blipFill>
            </p:spPr>
            <p:txBody>
              <a:bodyPr/>
              <a:lstStyle/>
              <a:p>
                <a:r>
                  <a:rPr lang="zh-CN" altLang="en-US">
                    <a:noFill/>
                  </a:rPr>
                  <a:t> </a:t>
                </a:r>
              </a:p>
            </p:txBody>
          </p:sp>
        </mc:Fallback>
      </mc:AlternateContent>
      <p:sp>
        <p:nvSpPr>
          <p:cNvPr id="17" name="矩形 16"/>
          <p:cNvSpPr/>
          <p:nvPr/>
        </p:nvSpPr>
        <p:spPr>
          <a:xfrm>
            <a:off x="8539326" y="4110059"/>
            <a:ext cx="738925" cy="774967"/>
          </a:xfrm>
          <a:prstGeom prst="rect">
            <a:avLst/>
          </a:prstGeom>
          <a:solidFill>
            <a:srgbClr val="FFC000"/>
          </a:solidFill>
          <a:ln w="9525" cap="flat" cmpd="sng" algn="ctr">
            <a:no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sp>
        <p:nvSpPr>
          <p:cNvPr id="18" name="矩形 17"/>
          <p:cNvSpPr/>
          <p:nvPr/>
        </p:nvSpPr>
        <p:spPr>
          <a:xfrm>
            <a:off x="9278251" y="4110059"/>
            <a:ext cx="1368152" cy="774967"/>
          </a:xfrm>
          <a:prstGeom prst="rect">
            <a:avLst/>
          </a:prstGeom>
          <a:solidFill>
            <a:srgbClr val="00B050"/>
          </a:solidFill>
          <a:ln w="9525" cap="flat" cmpd="sng" algn="ctr">
            <a:no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sp>
        <p:nvSpPr>
          <p:cNvPr id="19" name="矩形 18"/>
          <p:cNvSpPr/>
          <p:nvPr/>
        </p:nvSpPr>
        <p:spPr>
          <a:xfrm>
            <a:off x="10646404" y="4110059"/>
            <a:ext cx="549786" cy="774967"/>
          </a:xfrm>
          <a:prstGeom prst="rect">
            <a:avLst/>
          </a:prstGeom>
          <a:solidFill>
            <a:srgbClr val="FFC000"/>
          </a:solidFill>
          <a:ln w="9525" cap="flat" cmpd="sng" algn="ctr">
            <a:no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sp>
        <p:nvSpPr>
          <p:cNvPr id="20" name="Line 22"/>
          <p:cNvSpPr>
            <a:spLocks noChangeShapeType="1"/>
          </p:cNvSpPr>
          <p:nvPr/>
        </p:nvSpPr>
        <p:spPr bwMode="auto">
          <a:xfrm>
            <a:off x="8274967" y="5643095"/>
            <a:ext cx="3401653"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1" name="Freeform 23"/>
          <p:cNvSpPr>
            <a:spLocks/>
          </p:cNvSpPr>
          <p:nvPr/>
        </p:nvSpPr>
        <p:spPr bwMode="auto">
          <a:xfrm>
            <a:off x="11659720" y="5621367"/>
            <a:ext cx="84499" cy="45871"/>
          </a:xfrm>
          <a:custGeom>
            <a:avLst/>
            <a:gdLst>
              <a:gd name="T0" fmla="*/ 0 w 35"/>
              <a:gd name="T1" fmla="*/ 19 h 19"/>
              <a:gd name="T2" fmla="*/ 35 w 35"/>
              <a:gd name="T3" fmla="*/ 9 h 19"/>
              <a:gd name="T4" fmla="*/ 0 w 35"/>
              <a:gd name="T5" fmla="*/ 0 h 19"/>
              <a:gd name="T6" fmla="*/ 0 w 35"/>
              <a:gd name="T7" fmla="*/ 19 h 19"/>
            </a:gdLst>
            <a:ahLst/>
            <a:cxnLst>
              <a:cxn ang="0">
                <a:pos x="T0" y="T1"/>
              </a:cxn>
              <a:cxn ang="0">
                <a:pos x="T2" y="T3"/>
              </a:cxn>
              <a:cxn ang="0">
                <a:pos x="T4" y="T5"/>
              </a:cxn>
              <a:cxn ang="0">
                <a:pos x="T6" y="T7"/>
              </a:cxn>
            </a:cxnLst>
            <a:rect l="0" t="0" r="r" b="b"/>
            <a:pathLst>
              <a:path w="35" h="19">
                <a:moveTo>
                  <a:pt x="0" y="19"/>
                </a:moveTo>
                <a:lnTo>
                  <a:pt x="35" y="9"/>
                </a:lnTo>
                <a:lnTo>
                  <a:pt x="0" y="0"/>
                </a:lnTo>
                <a:lnTo>
                  <a:pt x="0" y="19"/>
                </a:lnTo>
                <a:close/>
              </a:path>
            </a:pathLst>
          </a:custGeom>
          <a:solidFill>
            <a:srgbClr val="00000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2" name="Freeform 24"/>
          <p:cNvSpPr>
            <a:spLocks/>
          </p:cNvSpPr>
          <p:nvPr/>
        </p:nvSpPr>
        <p:spPr bwMode="auto">
          <a:xfrm>
            <a:off x="11659720" y="5621367"/>
            <a:ext cx="84499" cy="45871"/>
          </a:xfrm>
          <a:custGeom>
            <a:avLst/>
            <a:gdLst>
              <a:gd name="T0" fmla="*/ 0 w 35"/>
              <a:gd name="T1" fmla="*/ 19 h 19"/>
              <a:gd name="T2" fmla="*/ 35 w 35"/>
              <a:gd name="T3" fmla="*/ 9 h 19"/>
              <a:gd name="T4" fmla="*/ 0 w 35"/>
              <a:gd name="T5" fmla="*/ 0 h 19"/>
              <a:gd name="T6" fmla="*/ 0 w 35"/>
              <a:gd name="T7" fmla="*/ 19 h 19"/>
            </a:gdLst>
            <a:ahLst/>
            <a:cxnLst>
              <a:cxn ang="0">
                <a:pos x="T0" y="T1"/>
              </a:cxn>
              <a:cxn ang="0">
                <a:pos x="T2" y="T3"/>
              </a:cxn>
              <a:cxn ang="0">
                <a:pos x="T4" y="T5"/>
              </a:cxn>
              <a:cxn ang="0">
                <a:pos x="T6" y="T7"/>
              </a:cxn>
            </a:cxnLst>
            <a:rect l="0" t="0" r="r" b="b"/>
            <a:pathLst>
              <a:path w="35" h="19">
                <a:moveTo>
                  <a:pt x="0" y="19"/>
                </a:moveTo>
                <a:lnTo>
                  <a:pt x="35" y="9"/>
                </a:lnTo>
                <a:lnTo>
                  <a:pt x="0" y="0"/>
                </a:lnTo>
                <a:lnTo>
                  <a:pt x="0" y="1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nvGrpSpPr>
          <p:cNvPr id="23" name="组合 22"/>
          <p:cNvGrpSpPr/>
          <p:nvPr/>
        </p:nvGrpSpPr>
        <p:grpSpPr>
          <a:xfrm>
            <a:off x="8709529" y="3880706"/>
            <a:ext cx="2373190" cy="1557180"/>
            <a:chOff x="6534596" y="3985803"/>
            <a:chExt cx="2373190" cy="1557180"/>
          </a:xfrm>
        </p:grpSpPr>
        <p:sp>
          <p:nvSpPr>
            <p:cNvPr id="24" name="Freeform 25"/>
            <p:cNvSpPr>
              <a:spLocks/>
            </p:cNvSpPr>
            <p:nvPr/>
          </p:nvSpPr>
          <p:spPr bwMode="auto">
            <a:xfrm>
              <a:off x="7703084" y="3985803"/>
              <a:ext cx="1204702" cy="639772"/>
            </a:xfrm>
            <a:custGeom>
              <a:avLst/>
              <a:gdLst>
                <a:gd name="T0" fmla="*/ 0 w 211"/>
                <a:gd name="T1" fmla="*/ 112 h 112"/>
                <a:gd name="T2" fmla="*/ 211 w 211"/>
                <a:gd name="T3" fmla="*/ 0 h 112"/>
              </a:gdLst>
              <a:ahLst/>
              <a:cxnLst>
                <a:cxn ang="0">
                  <a:pos x="T0" y="T1"/>
                </a:cxn>
                <a:cxn ang="0">
                  <a:pos x="T2" y="T3"/>
                </a:cxn>
              </a:cxnLst>
              <a:rect l="0" t="0" r="r" b="b"/>
              <a:pathLst>
                <a:path w="211" h="112">
                  <a:moveTo>
                    <a:pt x="0" y="112"/>
                  </a:moveTo>
                  <a:cubicBezTo>
                    <a:pt x="36" y="96"/>
                    <a:pt x="114" y="84"/>
                    <a:pt x="211"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5" name="Freeform 26"/>
            <p:cNvSpPr>
              <a:spLocks/>
            </p:cNvSpPr>
            <p:nvPr/>
          </p:nvSpPr>
          <p:spPr bwMode="auto">
            <a:xfrm>
              <a:off x="6860518" y="4625575"/>
              <a:ext cx="842568" cy="439390"/>
            </a:xfrm>
            <a:custGeom>
              <a:avLst/>
              <a:gdLst>
                <a:gd name="T0" fmla="*/ 0 w 148"/>
                <a:gd name="T1" fmla="*/ 77 h 77"/>
                <a:gd name="T2" fmla="*/ 148 w 148"/>
                <a:gd name="T3" fmla="*/ 0 h 77"/>
              </a:gdLst>
              <a:ahLst/>
              <a:cxnLst>
                <a:cxn ang="0">
                  <a:pos x="T0" y="T1"/>
                </a:cxn>
                <a:cxn ang="0">
                  <a:pos x="T2" y="T3"/>
                </a:cxn>
              </a:cxnLst>
              <a:rect l="0" t="0" r="r" b="b"/>
              <a:pathLst>
                <a:path w="148" h="77">
                  <a:moveTo>
                    <a:pt x="0" y="77"/>
                  </a:moveTo>
                  <a:cubicBezTo>
                    <a:pt x="40" y="46"/>
                    <a:pt x="112" y="15"/>
                    <a:pt x="148"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6" name="Freeform 27"/>
            <p:cNvSpPr>
              <a:spLocks/>
            </p:cNvSpPr>
            <p:nvPr/>
          </p:nvSpPr>
          <p:spPr bwMode="auto">
            <a:xfrm>
              <a:off x="6534596" y="5064965"/>
              <a:ext cx="325922" cy="478018"/>
            </a:xfrm>
            <a:custGeom>
              <a:avLst/>
              <a:gdLst>
                <a:gd name="T0" fmla="*/ 0 w 57"/>
                <a:gd name="T1" fmla="*/ 84 h 84"/>
                <a:gd name="T2" fmla="*/ 57 w 57"/>
                <a:gd name="T3" fmla="*/ 0 h 84"/>
              </a:gdLst>
              <a:ahLst/>
              <a:cxnLst>
                <a:cxn ang="0">
                  <a:pos x="T0" y="T1"/>
                </a:cxn>
                <a:cxn ang="0">
                  <a:pos x="T2" y="T3"/>
                </a:cxn>
              </a:cxnLst>
              <a:rect l="0" t="0" r="r" b="b"/>
              <a:pathLst>
                <a:path w="57" h="84">
                  <a:moveTo>
                    <a:pt x="0" y="84"/>
                  </a:moveTo>
                  <a:cubicBezTo>
                    <a:pt x="0" y="84"/>
                    <a:pt x="18" y="31"/>
                    <a:pt x="57"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sp>
        <p:nvSpPr>
          <p:cNvPr id="27" name="Line 28"/>
          <p:cNvSpPr>
            <a:spLocks noChangeShapeType="1"/>
          </p:cNvSpPr>
          <p:nvPr/>
        </p:nvSpPr>
        <p:spPr bwMode="auto">
          <a:xfrm flipH="1">
            <a:off x="8538119" y="4885026"/>
            <a:ext cx="265807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8" name="Line 29"/>
          <p:cNvSpPr>
            <a:spLocks noChangeShapeType="1"/>
          </p:cNvSpPr>
          <p:nvPr/>
        </p:nvSpPr>
        <p:spPr bwMode="auto">
          <a:xfrm>
            <a:off x="8538119" y="4110058"/>
            <a:ext cx="265807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9" name="Line 30"/>
          <p:cNvSpPr>
            <a:spLocks noChangeShapeType="1"/>
          </p:cNvSpPr>
          <p:nvPr/>
        </p:nvSpPr>
        <p:spPr bwMode="auto">
          <a:xfrm>
            <a:off x="8538119" y="3636869"/>
            <a:ext cx="0" cy="2303177"/>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0" name="Freeform 31"/>
          <p:cNvSpPr>
            <a:spLocks/>
          </p:cNvSpPr>
          <p:nvPr/>
        </p:nvSpPr>
        <p:spPr bwMode="auto">
          <a:xfrm>
            <a:off x="8516391" y="3566855"/>
            <a:ext cx="45871" cy="86912"/>
          </a:xfrm>
          <a:custGeom>
            <a:avLst/>
            <a:gdLst>
              <a:gd name="T0" fmla="*/ 0 w 19"/>
              <a:gd name="T1" fmla="*/ 36 h 36"/>
              <a:gd name="T2" fmla="*/ 9 w 19"/>
              <a:gd name="T3" fmla="*/ 0 h 36"/>
              <a:gd name="T4" fmla="*/ 19 w 19"/>
              <a:gd name="T5" fmla="*/ 36 h 36"/>
              <a:gd name="T6" fmla="*/ 0 w 19"/>
              <a:gd name="T7" fmla="*/ 36 h 36"/>
            </a:gdLst>
            <a:ahLst/>
            <a:cxnLst>
              <a:cxn ang="0">
                <a:pos x="T0" y="T1"/>
              </a:cxn>
              <a:cxn ang="0">
                <a:pos x="T2" y="T3"/>
              </a:cxn>
              <a:cxn ang="0">
                <a:pos x="T4" y="T5"/>
              </a:cxn>
              <a:cxn ang="0">
                <a:pos x="T6" y="T7"/>
              </a:cxn>
            </a:cxnLst>
            <a:rect l="0" t="0" r="r" b="b"/>
            <a:pathLst>
              <a:path w="19" h="36">
                <a:moveTo>
                  <a:pt x="0" y="36"/>
                </a:moveTo>
                <a:lnTo>
                  <a:pt x="9" y="0"/>
                </a:lnTo>
                <a:lnTo>
                  <a:pt x="19" y="36"/>
                </a:lnTo>
                <a:lnTo>
                  <a:pt x="0" y="36"/>
                </a:lnTo>
                <a:close/>
              </a:path>
            </a:pathLst>
          </a:custGeom>
          <a:solidFill>
            <a:srgbClr val="00000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1" name="Line 32"/>
          <p:cNvSpPr>
            <a:spLocks noChangeShapeType="1"/>
          </p:cNvSpPr>
          <p:nvPr/>
        </p:nvSpPr>
        <p:spPr bwMode="auto">
          <a:xfrm>
            <a:off x="9935959" y="4496335"/>
            <a:ext cx="0" cy="1146761"/>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2" name="Line 32"/>
          <p:cNvSpPr>
            <a:spLocks noChangeShapeType="1"/>
          </p:cNvSpPr>
          <p:nvPr/>
        </p:nvSpPr>
        <p:spPr bwMode="auto">
          <a:xfrm>
            <a:off x="9278251" y="4110059"/>
            <a:ext cx="0" cy="1533038"/>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3" name="Line 32"/>
          <p:cNvSpPr>
            <a:spLocks noChangeShapeType="1"/>
          </p:cNvSpPr>
          <p:nvPr/>
        </p:nvSpPr>
        <p:spPr bwMode="auto">
          <a:xfrm>
            <a:off x="10646403" y="4110059"/>
            <a:ext cx="0" cy="1533038"/>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4" name="Rectangle 79"/>
          <p:cNvSpPr>
            <a:spLocks noChangeArrowheads="1"/>
          </p:cNvSpPr>
          <p:nvPr/>
        </p:nvSpPr>
        <p:spPr bwMode="auto">
          <a:xfrm>
            <a:off x="11683870" y="5571304"/>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dirty="0" smtClean="0">
                <a:solidFill>
                  <a:srgbClr val="000000"/>
                </a:solidFill>
                <a:cs typeface="宋体" pitchFamily="2" charset="-122"/>
              </a:rPr>
              <a:t>x</a:t>
            </a:r>
            <a:endParaRPr kumimoji="0" lang="zh-CN" altLang="zh-CN" b="0" dirty="0" smtClean="0">
              <a:solidFill>
                <a:prstClr val="black"/>
              </a:solidFill>
              <a:latin typeface="Arial" pitchFamily="34" charset="0"/>
              <a:cs typeface="宋体" pitchFamily="2" charset="-122"/>
            </a:endParaRPr>
          </a:p>
        </p:txBody>
      </p:sp>
      <mc:AlternateContent xmlns:mc="http://schemas.openxmlformats.org/markup-compatibility/2006" xmlns:a14="http://schemas.microsoft.com/office/drawing/2010/main">
        <mc:Choice Requires="a14">
          <p:sp>
            <p:nvSpPr>
              <p:cNvPr id="35" name="Rectangle 79"/>
              <p:cNvSpPr>
                <a:spLocks noChangeArrowheads="1"/>
              </p:cNvSpPr>
              <p:nvPr/>
            </p:nvSpPr>
            <p:spPr bwMode="auto">
              <a:xfrm>
                <a:off x="8208250" y="3539467"/>
                <a:ext cx="219163"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kumimoji="0" lang="en-US" altLang="zh-CN" b="0" i="1" dirty="0" smtClean="0">
                          <a:solidFill>
                            <a:prstClr val="black"/>
                          </a:solidFill>
                          <a:latin typeface="Cambria Math" panose="02040503050406030204" pitchFamily="18" charset="0"/>
                          <a:cs typeface="宋体" pitchFamily="2" charset="-122"/>
                        </a:rPr>
                        <m:t>𝑦</m:t>
                      </m:r>
                    </m:oMath>
                  </m:oMathPara>
                </a14:m>
                <a:endParaRPr kumimoji="0" lang="zh-CN" altLang="zh-CN" b="0" dirty="0" smtClean="0">
                  <a:solidFill>
                    <a:prstClr val="black"/>
                  </a:solidFill>
                  <a:latin typeface="Arial" pitchFamily="34" charset="0"/>
                  <a:cs typeface="宋体" pitchFamily="2" charset="-122"/>
                </a:endParaRPr>
              </a:p>
            </p:txBody>
          </p:sp>
        </mc:Choice>
        <mc:Fallback xmlns="">
          <p:sp>
            <p:nvSpPr>
              <p:cNvPr id="35" name="Rectangle 79"/>
              <p:cNvSpPr>
                <a:spLocks noRot="1" noChangeAspect="1" noMove="1" noResize="1" noEditPoints="1" noAdjustHandles="1" noChangeArrowheads="1" noChangeShapeType="1" noTextEdit="1"/>
              </p:cNvSpPr>
              <p:nvPr/>
            </p:nvSpPr>
            <p:spPr bwMode="auto">
              <a:xfrm>
                <a:off x="8208250" y="3539467"/>
                <a:ext cx="219163" cy="307777"/>
              </a:xfrm>
              <a:prstGeom prst="rect">
                <a:avLst/>
              </a:prstGeom>
              <a:blipFill rotWithShape="0">
                <a:blip r:embed="rId9"/>
                <a:stretch>
                  <a:fillRect l="-25000" r="-25000" b="-3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6" name="Rectangle 79"/>
          <p:cNvSpPr>
            <a:spLocks noChangeArrowheads="1"/>
          </p:cNvSpPr>
          <p:nvPr/>
        </p:nvSpPr>
        <p:spPr bwMode="auto">
          <a:xfrm>
            <a:off x="8353675" y="5684961"/>
            <a:ext cx="1474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1600" b="0" i="1" dirty="0" smtClean="0">
                <a:solidFill>
                  <a:srgbClr val="000000"/>
                </a:solidFill>
                <a:cs typeface="宋体" pitchFamily="2" charset="-122"/>
              </a:rPr>
              <a:t>O</a:t>
            </a:r>
            <a:endParaRPr kumimoji="0" lang="zh-CN" altLang="zh-CN" sz="1600" b="0" dirty="0" smtClean="0">
              <a:solidFill>
                <a:prstClr val="black"/>
              </a:solidFill>
              <a:latin typeface="Arial" pitchFamily="34" charset="0"/>
              <a:cs typeface="宋体" pitchFamily="2" charset="-122"/>
            </a:endParaRPr>
          </a:p>
        </p:txBody>
      </p:sp>
      <mc:AlternateContent xmlns:mc="http://schemas.openxmlformats.org/markup-compatibility/2006" xmlns:a14="http://schemas.microsoft.com/office/drawing/2010/main">
        <mc:Choice Requires="a14">
          <p:sp>
            <p:nvSpPr>
              <p:cNvPr id="37" name="Rectangle 79"/>
              <p:cNvSpPr>
                <a:spLocks noChangeArrowheads="1"/>
              </p:cNvSpPr>
              <p:nvPr/>
            </p:nvSpPr>
            <p:spPr bwMode="auto">
              <a:xfrm>
                <a:off x="10056406" y="3684544"/>
                <a:ext cx="847924"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kumimoji="0" lang="en-US" altLang="zh-CN" sz="1600" b="0" i="1" dirty="0" smtClean="0">
                          <a:solidFill>
                            <a:prstClr val="black"/>
                          </a:solidFill>
                          <a:latin typeface="Cambria Math"/>
                          <a:cs typeface="宋体" pitchFamily="2" charset="-122"/>
                        </a:rPr>
                        <m:t>𝑦</m:t>
                      </m:r>
                      <m:r>
                        <a:rPr kumimoji="0" lang="en-US" altLang="zh-CN" sz="1600" b="0" i="1" dirty="0" smtClean="0">
                          <a:solidFill>
                            <a:prstClr val="black"/>
                          </a:solidFill>
                          <a:latin typeface="Cambria Math"/>
                          <a:cs typeface="宋体" pitchFamily="2" charset="-122"/>
                        </a:rPr>
                        <m:t>=</m:t>
                      </m:r>
                      <m:r>
                        <a:rPr kumimoji="0" lang="en-US" altLang="zh-CN" sz="1600" b="0" i="1" dirty="0" smtClean="0">
                          <a:solidFill>
                            <a:prstClr val="black"/>
                          </a:solidFill>
                          <a:latin typeface="Cambria Math"/>
                          <a:cs typeface="宋体" pitchFamily="2" charset="-122"/>
                        </a:rPr>
                        <m:t>𝑓</m:t>
                      </m:r>
                      <m:r>
                        <a:rPr kumimoji="0" lang="en-US" altLang="zh-CN" sz="1600" b="0" i="1" dirty="0" smtClean="0">
                          <a:solidFill>
                            <a:prstClr val="black"/>
                          </a:solidFill>
                          <a:latin typeface="Cambria Math"/>
                          <a:cs typeface="宋体" pitchFamily="2" charset="-122"/>
                        </a:rPr>
                        <m:t>(</m:t>
                      </m:r>
                      <m:r>
                        <a:rPr kumimoji="0" lang="en-US" altLang="zh-CN" sz="1600" b="0" i="1" dirty="0" smtClean="0">
                          <a:solidFill>
                            <a:prstClr val="black"/>
                          </a:solidFill>
                          <a:latin typeface="Cambria Math"/>
                          <a:cs typeface="宋体" pitchFamily="2" charset="-122"/>
                        </a:rPr>
                        <m:t>𝑥</m:t>
                      </m:r>
                      <m:r>
                        <a:rPr kumimoji="0" lang="en-US" altLang="zh-CN" sz="1600" b="0" i="1" dirty="0" smtClean="0">
                          <a:solidFill>
                            <a:prstClr val="black"/>
                          </a:solidFill>
                          <a:latin typeface="Cambria Math"/>
                          <a:cs typeface="宋体" pitchFamily="2" charset="-122"/>
                        </a:rPr>
                        <m:t>)</m:t>
                      </m:r>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37" name="Rectangle 79"/>
              <p:cNvSpPr>
                <a:spLocks noRot="1" noChangeAspect="1" noMove="1" noResize="1" noEditPoints="1" noAdjustHandles="1" noChangeArrowheads="1" noChangeShapeType="1" noTextEdit="1"/>
              </p:cNvSpPr>
              <p:nvPr/>
            </p:nvSpPr>
            <p:spPr bwMode="auto">
              <a:xfrm>
                <a:off x="10056406" y="3684544"/>
                <a:ext cx="847924" cy="246221"/>
              </a:xfrm>
              <a:prstGeom prst="rect">
                <a:avLst/>
              </a:prstGeom>
              <a:blipFill rotWithShape="0">
                <a:blip r:embed="rId10"/>
                <a:stretch>
                  <a:fillRect l="-5036" r="-7194" b="-341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8" name="椭圆 37"/>
          <p:cNvSpPr/>
          <p:nvPr/>
        </p:nvSpPr>
        <p:spPr>
          <a:xfrm>
            <a:off x="9909814" y="4451985"/>
            <a:ext cx="75373" cy="75373"/>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mc:AlternateContent xmlns:mc="http://schemas.openxmlformats.org/markup-compatibility/2006" xmlns:a14="http://schemas.microsoft.com/office/drawing/2010/main">
        <mc:Choice Requires="a14">
          <p:sp>
            <p:nvSpPr>
              <p:cNvPr id="39" name="Rectangle 79"/>
              <p:cNvSpPr>
                <a:spLocks noChangeArrowheads="1"/>
              </p:cNvSpPr>
              <p:nvPr/>
            </p:nvSpPr>
            <p:spPr bwMode="auto">
              <a:xfrm>
                <a:off x="8921110" y="5725192"/>
                <a:ext cx="623504"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sSub>
                        <m:sSubPr>
                          <m:ctrlPr>
                            <a:rPr kumimoji="0" lang="en-US" altLang="zh-CN" sz="1600" b="0" i="1" dirty="0" smtClean="0">
                              <a:solidFill>
                                <a:prstClr val="black"/>
                              </a:solidFill>
                              <a:latin typeface="Cambria Math" panose="02040503050406030204" pitchFamily="18" charset="0"/>
                            </a:rPr>
                          </m:ctrlPr>
                        </m:sSubPr>
                        <m:e>
                          <m:r>
                            <a:rPr kumimoji="0" lang="en-US" altLang="zh-CN" sz="1600" b="0" i="1" dirty="0" smtClean="0">
                              <a:solidFill>
                                <a:prstClr val="black"/>
                              </a:solidFill>
                              <a:latin typeface="Cambria Math"/>
                            </a:rPr>
                            <m:t>𝑥</m:t>
                          </m:r>
                        </m:e>
                        <m:sub>
                          <m:r>
                            <a:rPr kumimoji="0" lang="en-US" altLang="zh-CN" sz="1600" b="0" i="1" dirty="0" smtClean="0">
                              <a:solidFill>
                                <a:prstClr val="black"/>
                              </a:solidFill>
                              <a:latin typeface="Cambria Math"/>
                            </a:rPr>
                            <m:t>0</m:t>
                          </m:r>
                        </m:sub>
                      </m:sSub>
                      <m:r>
                        <a:rPr kumimoji="0" lang="en-US" altLang="zh-CN" sz="1600" b="0" i="1" dirty="0">
                          <a:solidFill>
                            <a:prstClr val="black"/>
                          </a:solidFill>
                          <a:latin typeface="Cambria Math"/>
                        </a:rPr>
                        <m:t>−</m:t>
                      </m:r>
                      <m:r>
                        <a:rPr kumimoji="0" lang="zh-CN" altLang="en-US" sz="1600" b="0" i="1" dirty="0" smtClean="0">
                          <a:solidFill>
                            <a:prstClr val="black"/>
                          </a:solidFill>
                          <a:latin typeface="Cambria Math"/>
                        </a:rPr>
                        <m:t>𝛿</m:t>
                      </m:r>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39" name="Rectangle 79"/>
              <p:cNvSpPr>
                <a:spLocks noRot="1" noChangeAspect="1" noMove="1" noResize="1" noEditPoints="1" noAdjustHandles="1" noChangeArrowheads="1" noChangeShapeType="1" noTextEdit="1"/>
              </p:cNvSpPr>
              <p:nvPr/>
            </p:nvSpPr>
            <p:spPr bwMode="auto">
              <a:xfrm>
                <a:off x="8921110" y="5725192"/>
                <a:ext cx="623504" cy="246221"/>
              </a:xfrm>
              <a:prstGeom prst="rect">
                <a:avLst/>
              </a:prstGeom>
              <a:blipFill rotWithShape="0">
                <a:blip r:embed="rId11"/>
                <a:stretch>
                  <a:fillRect l="-2913" r="-4854" b="-146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Rectangle 79"/>
              <p:cNvSpPr>
                <a:spLocks noChangeArrowheads="1"/>
              </p:cNvSpPr>
              <p:nvPr/>
            </p:nvSpPr>
            <p:spPr bwMode="auto">
              <a:xfrm>
                <a:off x="9828791" y="5725192"/>
                <a:ext cx="259815"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sSub>
                        <m:sSubPr>
                          <m:ctrlPr>
                            <a:rPr kumimoji="0" lang="en-US" altLang="zh-CN" sz="1600" b="0" i="1" dirty="0" smtClean="0">
                              <a:solidFill>
                                <a:prstClr val="black"/>
                              </a:solidFill>
                              <a:latin typeface="Cambria Math" panose="02040503050406030204" pitchFamily="18" charset="0"/>
                            </a:rPr>
                          </m:ctrlPr>
                        </m:sSubPr>
                        <m:e>
                          <m:r>
                            <a:rPr kumimoji="0" lang="en-US" altLang="zh-CN" sz="1600" b="0" i="1" dirty="0" smtClean="0">
                              <a:solidFill>
                                <a:prstClr val="black"/>
                              </a:solidFill>
                              <a:latin typeface="Cambria Math"/>
                            </a:rPr>
                            <m:t>𝑥</m:t>
                          </m:r>
                        </m:e>
                        <m:sub>
                          <m:r>
                            <a:rPr kumimoji="0" lang="en-US" altLang="zh-CN" sz="1600" b="0" i="1" dirty="0" smtClean="0">
                              <a:solidFill>
                                <a:prstClr val="black"/>
                              </a:solidFill>
                              <a:latin typeface="Cambria Math"/>
                            </a:rPr>
                            <m:t>0</m:t>
                          </m:r>
                        </m:sub>
                      </m:sSub>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40" name="Rectangle 79"/>
              <p:cNvSpPr>
                <a:spLocks noRot="1" noChangeAspect="1" noMove="1" noResize="1" noEditPoints="1" noAdjustHandles="1" noChangeArrowheads="1" noChangeShapeType="1" noTextEdit="1"/>
              </p:cNvSpPr>
              <p:nvPr/>
            </p:nvSpPr>
            <p:spPr bwMode="auto">
              <a:xfrm>
                <a:off x="9828791" y="5725192"/>
                <a:ext cx="259815" cy="246221"/>
              </a:xfrm>
              <a:prstGeom prst="rect">
                <a:avLst/>
              </a:prstGeom>
              <a:blipFill rotWithShape="0">
                <a:blip r:embed="rId12"/>
                <a:stretch>
                  <a:fillRect l="-6977" r="-4651" b="-146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Rectangle 79"/>
              <p:cNvSpPr>
                <a:spLocks noChangeArrowheads="1"/>
              </p:cNvSpPr>
              <p:nvPr/>
            </p:nvSpPr>
            <p:spPr bwMode="auto">
              <a:xfrm>
                <a:off x="10358371" y="5725192"/>
                <a:ext cx="623504"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sSub>
                        <m:sSubPr>
                          <m:ctrlPr>
                            <a:rPr kumimoji="0" lang="en-US" altLang="zh-CN" sz="1600" b="0" i="1" dirty="0" smtClean="0">
                              <a:solidFill>
                                <a:prstClr val="black"/>
                              </a:solidFill>
                              <a:latin typeface="Cambria Math" panose="02040503050406030204" pitchFamily="18" charset="0"/>
                            </a:rPr>
                          </m:ctrlPr>
                        </m:sSubPr>
                        <m:e>
                          <m:r>
                            <a:rPr kumimoji="0" lang="en-US" altLang="zh-CN" sz="1600" b="0" i="1" dirty="0" smtClean="0">
                              <a:solidFill>
                                <a:prstClr val="black"/>
                              </a:solidFill>
                              <a:latin typeface="Cambria Math"/>
                            </a:rPr>
                            <m:t>𝑥</m:t>
                          </m:r>
                        </m:e>
                        <m:sub>
                          <m:r>
                            <a:rPr kumimoji="0" lang="en-US" altLang="zh-CN" sz="1600" b="0" i="1" dirty="0" smtClean="0">
                              <a:solidFill>
                                <a:prstClr val="black"/>
                              </a:solidFill>
                              <a:latin typeface="Cambria Math"/>
                            </a:rPr>
                            <m:t>0</m:t>
                          </m:r>
                        </m:sub>
                      </m:sSub>
                      <m:r>
                        <a:rPr kumimoji="0" lang="en-US" altLang="zh-CN" sz="1600" b="0" i="1" dirty="0" smtClean="0">
                          <a:solidFill>
                            <a:prstClr val="black"/>
                          </a:solidFill>
                          <a:latin typeface="Cambria Math"/>
                          <a:ea typeface="Cambria Math"/>
                        </a:rPr>
                        <m:t>+</m:t>
                      </m:r>
                      <m:r>
                        <a:rPr kumimoji="0" lang="zh-CN" altLang="en-US" sz="1600" b="0" i="1" dirty="0" smtClean="0">
                          <a:solidFill>
                            <a:prstClr val="black"/>
                          </a:solidFill>
                          <a:latin typeface="Cambria Math"/>
                        </a:rPr>
                        <m:t>𝛿</m:t>
                      </m:r>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41" name="Rectangle 79"/>
              <p:cNvSpPr>
                <a:spLocks noRot="1" noChangeAspect="1" noMove="1" noResize="1" noEditPoints="1" noAdjustHandles="1" noChangeArrowheads="1" noChangeShapeType="1" noTextEdit="1"/>
              </p:cNvSpPr>
              <p:nvPr/>
            </p:nvSpPr>
            <p:spPr bwMode="auto">
              <a:xfrm>
                <a:off x="10358371" y="5725192"/>
                <a:ext cx="623504" cy="246221"/>
              </a:xfrm>
              <a:prstGeom prst="rect">
                <a:avLst/>
              </a:prstGeom>
              <a:blipFill rotWithShape="0">
                <a:blip r:embed="rId13"/>
                <a:stretch>
                  <a:fillRect l="-2941" r="-5882" b="-146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Rectangle 79"/>
              <p:cNvSpPr>
                <a:spLocks noChangeArrowheads="1"/>
              </p:cNvSpPr>
              <p:nvPr/>
            </p:nvSpPr>
            <p:spPr bwMode="auto">
              <a:xfrm>
                <a:off x="9546851" y="5351969"/>
                <a:ext cx="176330"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kumimoji="0" lang="zh-CN" altLang="en-US" sz="1600" b="0" i="1" dirty="0" smtClean="0">
                          <a:solidFill>
                            <a:prstClr val="black"/>
                          </a:solidFill>
                          <a:latin typeface="Cambria Math"/>
                        </a:rPr>
                        <m:t>𝛿</m:t>
                      </m:r>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42" name="Rectangle 79"/>
              <p:cNvSpPr>
                <a:spLocks noRot="1" noChangeAspect="1" noMove="1" noResize="1" noEditPoints="1" noAdjustHandles="1" noChangeArrowheads="1" noChangeShapeType="1" noTextEdit="1"/>
              </p:cNvSpPr>
              <p:nvPr/>
            </p:nvSpPr>
            <p:spPr bwMode="auto">
              <a:xfrm>
                <a:off x="9546851" y="5351969"/>
                <a:ext cx="176330" cy="246221"/>
              </a:xfrm>
              <a:prstGeom prst="rect">
                <a:avLst/>
              </a:prstGeom>
              <a:blipFill rotWithShape="0">
                <a:blip r:embed="rId14"/>
                <a:stretch>
                  <a:fillRect l="-24138" r="-20690"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Rectangle 79"/>
              <p:cNvSpPr>
                <a:spLocks noChangeArrowheads="1"/>
              </p:cNvSpPr>
              <p:nvPr/>
            </p:nvSpPr>
            <p:spPr bwMode="auto">
              <a:xfrm>
                <a:off x="10214355" y="5351969"/>
                <a:ext cx="176330"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kumimoji="0" lang="zh-CN" altLang="en-US" sz="1600" b="0" i="1" dirty="0" smtClean="0">
                          <a:solidFill>
                            <a:prstClr val="black"/>
                          </a:solidFill>
                          <a:latin typeface="Cambria Math"/>
                        </a:rPr>
                        <m:t>𝛿</m:t>
                      </m:r>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43" name="Rectangle 79"/>
              <p:cNvSpPr>
                <a:spLocks noRot="1" noChangeAspect="1" noMove="1" noResize="1" noEditPoints="1" noAdjustHandles="1" noChangeArrowheads="1" noChangeShapeType="1" noTextEdit="1"/>
              </p:cNvSpPr>
              <p:nvPr/>
            </p:nvSpPr>
            <p:spPr bwMode="auto">
              <a:xfrm>
                <a:off x="10214355" y="5351969"/>
                <a:ext cx="176330" cy="246221"/>
              </a:xfrm>
              <a:prstGeom prst="rect">
                <a:avLst/>
              </a:prstGeom>
              <a:blipFill rotWithShape="0">
                <a:blip r:embed="rId15"/>
                <a:stretch>
                  <a:fillRect l="-24138" r="-20690"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56"/>
              <p:cNvSpPr txBox="1"/>
              <p:nvPr/>
            </p:nvSpPr>
            <p:spPr>
              <a:xfrm>
                <a:off x="8050405" y="3962883"/>
                <a:ext cx="620018" cy="338554"/>
              </a:xfrm>
              <a:prstGeom prst="rect">
                <a:avLst/>
              </a:prstGeom>
              <a:noFill/>
            </p:spPr>
            <p:txBody>
              <a:bodyPr wrap="square" rtlCol="0">
                <a:spAutoFit/>
              </a:bodyPr>
              <a:lstStyle/>
              <a:p>
                <a:pPr algn="l" defTabSz="609539" fontAlgn="auto">
                  <a:spcBef>
                    <a:spcPts val="0"/>
                  </a:spcBef>
                  <a:spcAft>
                    <a:spcPts val="0"/>
                  </a:spcAft>
                </a:pPr>
                <a:r>
                  <a:rPr kumimoji="0" lang="en-US" altLang="zh-CN" sz="1600" b="0" dirty="0" smtClean="0">
                    <a:solidFill>
                      <a:prstClr val="black"/>
                    </a:solidFill>
                    <a:latin typeface="Times New Roman Italic" pitchFamily="18" charset="0"/>
                    <a:ea typeface="微软雅黑"/>
                    <a:cs typeface="Times New Roman Italic" pitchFamily="18" charset="0"/>
                  </a:rPr>
                  <a:t>A+</a:t>
                </a:r>
                <a14:m>
                  <m:oMath xmlns:m="http://schemas.openxmlformats.org/officeDocument/2006/math">
                    <m:r>
                      <a:rPr kumimoji="0" lang="zh-CN" altLang="en-US" sz="1600" b="0" i="1" smtClean="0">
                        <a:solidFill>
                          <a:prstClr val="black"/>
                        </a:solidFill>
                        <a:latin typeface="Cambria Math"/>
                        <a:cs typeface="Times New Roman Italic" pitchFamily="18" charset="0"/>
                      </a:rPr>
                      <m:t>𝜀</m:t>
                    </m:r>
                  </m:oMath>
                </a14:m>
                <a:endParaRPr kumimoji="0" lang="zh-CN" altLang="en-US" sz="1600" b="0" dirty="0">
                  <a:solidFill>
                    <a:prstClr val="black"/>
                  </a:solidFill>
                  <a:latin typeface="Times New Roman Italic" pitchFamily="18" charset="0"/>
                  <a:ea typeface="微软雅黑"/>
                  <a:cs typeface="Times New Roman Italic" pitchFamily="18" charset="0"/>
                </a:endParaRPr>
              </a:p>
            </p:txBody>
          </p:sp>
        </mc:Choice>
        <mc:Fallback xmlns="">
          <p:sp>
            <p:nvSpPr>
              <p:cNvPr id="44" name="TextBox 56"/>
              <p:cNvSpPr txBox="1">
                <a:spLocks noRot="1" noChangeAspect="1" noMove="1" noResize="1" noEditPoints="1" noAdjustHandles="1" noChangeArrowheads="1" noChangeShapeType="1" noTextEdit="1"/>
              </p:cNvSpPr>
              <p:nvPr/>
            </p:nvSpPr>
            <p:spPr>
              <a:xfrm>
                <a:off x="8050405" y="3962883"/>
                <a:ext cx="620018" cy="338554"/>
              </a:xfrm>
              <a:prstGeom prst="rect">
                <a:avLst/>
              </a:prstGeom>
              <a:blipFill rotWithShape="0">
                <a:blip r:embed="rId16"/>
                <a:stretch>
                  <a:fillRect l="-5941" t="-5357" b="-21429"/>
                </a:stretch>
              </a:blipFill>
            </p:spPr>
            <p:txBody>
              <a:bodyPr/>
              <a:lstStyle/>
              <a:p>
                <a:r>
                  <a:rPr lang="zh-CN" altLang="en-US">
                    <a:noFill/>
                  </a:rPr>
                  <a:t> </a:t>
                </a:r>
              </a:p>
            </p:txBody>
          </p:sp>
        </mc:Fallback>
      </mc:AlternateContent>
      <p:sp>
        <p:nvSpPr>
          <p:cNvPr id="45" name="TextBox 57"/>
          <p:cNvSpPr txBox="1"/>
          <p:nvPr/>
        </p:nvSpPr>
        <p:spPr>
          <a:xfrm>
            <a:off x="8226326" y="4351022"/>
            <a:ext cx="310009" cy="338554"/>
          </a:xfrm>
          <a:prstGeom prst="rect">
            <a:avLst/>
          </a:prstGeom>
          <a:noFill/>
        </p:spPr>
        <p:txBody>
          <a:bodyPr wrap="square" rtlCol="0">
            <a:spAutoFit/>
          </a:bodyPr>
          <a:lstStyle/>
          <a:p>
            <a:pPr algn="l" defTabSz="609539" fontAlgn="auto">
              <a:spcBef>
                <a:spcPts val="0"/>
              </a:spcBef>
              <a:spcAft>
                <a:spcPts val="0"/>
              </a:spcAft>
            </a:pPr>
            <a:r>
              <a:rPr kumimoji="0" lang="en-US" altLang="zh-CN" sz="1600" b="0" dirty="0" smtClean="0">
                <a:solidFill>
                  <a:prstClr val="black"/>
                </a:solidFill>
                <a:latin typeface="Times New Roman Italic" pitchFamily="18" charset="0"/>
                <a:ea typeface="微软雅黑"/>
                <a:cs typeface="Times New Roman Italic" pitchFamily="18" charset="0"/>
              </a:rPr>
              <a:t>A</a:t>
            </a:r>
            <a:endParaRPr kumimoji="0" lang="zh-CN" altLang="en-US" sz="1600" b="0" dirty="0">
              <a:solidFill>
                <a:prstClr val="black"/>
              </a:solidFill>
              <a:latin typeface="Times New Roman Italic" pitchFamily="18" charset="0"/>
              <a:ea typeface="微软雅黑"/>
              <a:cs typeface="Times New Roman Italic" pitchFamily="18" charset="0"/>
            </a:endParaRPr>
          </a:p>
        </p:txBody>
      </p:sp>
      <mc:AlternateContent xmlns:mc="http://schemas.openxmlformats.org/markup-compatibility/2006" xmlns:a14="http://schemas.microsoft.com/office/drawing/2010/main">
        <mc:Choice Requires="a14">
          <p:sp>
            <p:nvSpPr>
              <p:cNvPr id="46" name="TextBox 58"/>
              <p:cNvSpPr txBox="1"/>
              <p:nvPr/>
            </p:nvSpPr>
            <p:spPr>
              <a:xfrm>
                <a:off x="8069231" y="4715511"/>
                <a:ext cx="620018" cy="338554"/>
              </a:xfrm>
              <a:prstGeom prst="rect">
                <a:avLst/>
              </a:prstGeom>
              <a:noFill/>
            </p:spPr>
            <p:txBody>
              <a:bodyPr wrap="square" rtlCol="0">
                <a:spAutoFit/>
              </a:bodyPr>
              <a:lstStyle/>
              <a:p>
                <a:pPr algn="l" defTabSz="609539" fontAlgn="auto">
                  <a:spcBef>
                    <a:spcPts val="0"/>
                  </a:spcBef>
                  <a:spcAft>
                    <a:spcPts val="0"/>
                  </a:spcAft>
                </a:pPr>
                <a:r>
                  <a:rPr kumimoji="0" lang="en-US" altLang="zh-CN" sz="1600" b="0" dirty="0" smtClean="0">
                    <a:solidFill>
                      <a:prstClr val="black"/>
                    </a:solidFill>
                    <a:latin typeface="Times New Roman Italic" pitchFamily="18" charset="0"/>
                    <a:ea typeface="微软雅黑"/>
                    <a:cs typeface="Times New Roman Italic" pitchFamily="18" charset="0"/>
                  </a:rPr>
                  <a:t>A-</a:t>
                </a:r>
                <a14:m>
                  <m:oMath xmlns:m="http://schemas.openxmlformats.org/officeDocument/2006/math">
                    <m:r>
                      <a:rPr kumimoji="0" lang="zh-CN" altLang="en-US" sz="1600" b="0" i="1" smtClean="0">
                        <a:solidFill>
                          <a:prstClr val="black"/>
                        </a:solidFill>
                        <a:latin typeface="Cambria Math"/>
                        <a:cs typeface="Times New Roman Italic" pitchFamily="18" charset="0"/>
                      </a:rPr>
                      <m:t>𝜀</m:t>
                    </m:r>
                  </m:oMath>
                </a14:m>
                <a:endParaRPr kumimoji="0" lang="zh-CN" altLang="en-US" sz="1600" b="0" dirty="0">
                  <a:solidFill>
                    <a:prstClr val="black"/>
                  </a:solidFill>
                  <a:latin typeface="Times New Roman Italic" pitchFamily="18" charset="0"/>
                  <a:ea typeface="微软雅黑"/>
                  <a:cs typeface="Times New Roman Italic" pitchFamily="18" charset="0"/>
                </a:endParaRPr>
              </a:p>
            </p:txBody>
          </p:sp>
        </mc:Choice>
        <mc:Fallback xmlns="">
          <p:sp>
            <p:nvSpPr>
              <p:cNvPr id="46" name="TextBox 58"/>
              <p:cNvSpPr txBox="1">
                <a:spLocks noRot="1" noChangeAspect="1" noMove="1" noResize="1" noEditPoints="1" noAdjustHandles="1" noChangeArrowheads="1" noChangeShapeType="1" noTextEdit="1"/>
              </p:cNvSpPr>
              <p:nvPr/>
            </p:nvSpPr>
            <p:spPr>
              <a:xfrm>
                <a:off x="8069231" y="4715511"/>
                <a:ext cx="620018" cy="338554"/>
              </a:xfrm>
              <a:prstGeom prst="rect">
                <a:avLst/>
              </a:prstGeom>
              <a:blipFill rotWithShape="0">
                <a:blip r:embed="rId17"/>
                <a:stretch>
                  <a:fillRect l="-5941" t="-5455" b="-23636"/>
                </a:stretch>
              </a:blipFill>
            </p:spPr>
            <p:txBody>
              <a:bodyPr/>
              <a:lstStyle/>
              <a:p>
                <a:r>
                  <a:rPr lang="zh-CN" altLang="en-US">
                    <a:noFill/>
                  </a:rPr>
                  <a:t> </a:t>
                </a:r>
              </a:p>
            </p:txBody>
          </p:sp>
        </mc:Fallback>
      </mc:AlternateContent>
      <p:sp>
        <p:nvSpPr>
          <p:cNvPr id="47" name="Line 32"/>
          <p:cNvSpPr>
            <a:spLocks noChangeShapeType="1"/>
          </p:cNvSpPr>
          <p:nvPr/>
        </p:nvSpPr>
        <p:spPr bwMode="auto">
          <a:xfrm rot="5400000">
            <a:off x="8556040" y="4490517"/>
            <a:ext cx="0" cy="35843"/>
          </a:xfrm>
          <a:prstGeom prst="line">
            <a:avLst/>
          </a:prstGeom>
          <a:noFill/>
          <a:ln w="1270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Tree>
    <p:extLst>
      <p:ext uri="{BB962C8B-B14F-4D97-AF65-F5344CB8AC3E}">
        <p14:creationId xmlns:p14="http://schemas.microsoft.com/office/powerpoint/2010/main" val="23120283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500"/>
                                        <p:tgtEl>
                                          <p:spTgt spid="3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left)">
                                      <p:cBhvr>
                                        <p:cTn id="63" dur="500"/>
                                        <p:tgtEl>
                                          <p:spTgt spid="20"/>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300"/>
                                        <p:tgtEl>
                                          <p:spTgt spid="3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down)">
                                      <p:cBhvr>
                                        <p:cTn id="69" dur="500"/>
                                        <p:tgtEl>
                                          <p:spTgt spid="3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down)">
                                      <p:cBhvr>
                                        <p:cTn id="72" dur="500"/>
                                        <p:tgtEl>
                                          <p:spTgt spid="2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500"/>
                            </p:stCondLst>
                            <p:childTnLst>
                              <p:par>
                                <p:cTn id="77" presetID="22" presetClass="entr" presetSubtype="4"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down)">
                                      <p:cBhvr>
                                        <p:cTn id="79" dur="500"/>
                                        <p:tgtEl>
                                          <p:spTgt spid="23"/>
                                        </p:tgtEl>
                                      </p:cBhvr>
                                    </p:animEffect>
                                  </p:childTnLst>
                                </p:cTn>
                              </p:par>
                            </p:childTnLst>
                          </p:cTn>
                        </p:par>
                        <p:par>
                          <p:cTn id="80" fill="hold">
                            <p:stCondLst>
                              <p:cond delay="1000"/>
                            </p:stCondLst>
                            <p:childTnLst>
                              <p:par>
                                <p:cTn id="81" presetID="22" presetClass="entr" presetSubtype="4"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down)">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left)">
                                      <p:cBhvr>
                                        <p:cTn id="88" dur="500"/>
                                        <p:tgtEl>
                                          <p:spTgt spid="28"/>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left)">
                                      <p:cBhvr>
                                        <p:cTn id="91" dur="500"/>
                                        <p:tgtEl>
                                          <p:spTgt spid="27"/>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left)">
                                      <p:cBhvr>
                                        <p:cTn id="94" dur="500"/>
                                        <p:tgtEl>
                                          <p:spTgt spid="44"/>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wipe(left)">
                                      <p:cBhvr>
                                        <p:cTn id="97" dur="500"/>
                                        <p:tgtEl>
                                          <p:spTgt spid="46"/>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down)">
                                      <p:cBhvr>
                                        <p:cTn id="100" dur="500"/>
                                        <p:tgtEl>
                                          <p:spTgt spid="47"/>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childTnLst>
                          </p:cTn>
                        </p:par>
                        <p:par>
                          <p:cTn id="104" fill="hold">
                            <p:stCondLst>
                              <p:cond delay="500"/>
                            </p:stCondLst>
                            <p:childTnLst>
                              <p:par>
                                <p:cTn id="105" presetID="22" presetClass="entr" presetSubtype="1"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up)">
                                      <p:cBhvr>
                                        <p:cTn id="107" dur="500"/>
                                        <p:tgtEl>
                                          <p:spTgt spid="38"/>
                                        </p:tgtEl>
                                      </p:cBhvr>
                                    </p:animEffect>
                                  </p:childTnLst>
                                </p:cTn>
                              </p:par>
                              <p:par>
                                <p:cTn id="108" presetID="22" presetClass="entr" presetSubtype="1"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wipe(up)">
                                      <p:cBhvr>
                                        <p:cTn id="110" dur="500"/>
                                        <p:tgtEl>
                                          <p:spTgt spid="31"/>
                                        </p:tgtEl>
                                      </p:cBhvr>
                                    </p:animEffect>
                                  </p:childTnLst>
                                </p:cTn>
                              </p:par>
                              <p:par>
                                <p:cTn id="111" presetID="1" presetClass="entr" presetSubtype="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wipe(up)">
                                      <p:cBhvr>
                                        <p:cTn id="117" dur="500"/>
                                        <p:tgtEl>
                                          <p:spTgt spid="32"/>
                                        </p:tgtEl>
                                      </p:cBhvr>
                                    </p:animEffect>
                                  </p:childTnLst>
                                </p:cTn>
                              </p:par>
                              <p:par>
                                <p:cTn id="118" presetID="22" presetClass="entr" presetSubtype="1" fill="hold" grpId="0" nodeType="with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wipe(up)">
                                      <p:cBhvr>
                                        <p:cTn id="120" dur="500"/>
                                        <p:tgtEl>
                                          <p:spTgt spid="33"/>
                                        </p:tgtEl>
                                      </p:cBhvr>
                                    </p:animEffect>
                                  </p:childTnLst>
                                </p:cTn>
                              </p:par>
                              <p:par>
                                <p:cTn id="121" presetID="22" presetClass="entr" presetSubtype="1"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up)">
                                      <p:cBhvr>
                                        <p:cTn id="123" dur="500"/>
                                        <p:tgtEl>
                                          <p:spTgt spid="42"/>
                                        </p:tgtEl>
                                      </p:cBhvr>
                                    </p:animEffect>
                                  </p:childTnLst>
                                </p:cTn>
                              </p:par>
                              <p:par>
                                <p:cTn id="124" presetID="22" presetClass="entr" presetSubtype="1"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wipe(up)">
                                      <p:cBhvr>
                                        <p:cTn id="126" dur="500"/>
                                        <p:tgtEl>
                                          <p:spTgt spid="43"/>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39"/>
                                        </p:tgtEl>
                                        <p:attrNameLst>
                                          <p:attrName>style.visibility</p:attrName>
                                        </p:attrNameLst>
                                      </p:cBhvr>
                                      <p:to>
                                        <p:strVal val="visible"/>
                                      </p:to>
                                    </p:set>
                                    <p:animEffect transition="in" filter="wipe(down)">
                                      <p:cBhvr>
                                        <p:cTn id="129" dur="500"/>
                                        <p:tgtEl>
                                          <p:spTgt spid="39"/>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wipe(down)">
                                      <p:cBhvr>
                                        <p:cTn id="132" dur="500"/>
                                        <p:tgtEl>
                                          <p:spTgt spid="41"/>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17"/>
                                        </p:tgtEl>
                                        <p:attrNameLst>
                                          <p:attrName>style.visibility</p:attrName>
                                        </p:attrNameLst>
                                      </p:cBhvr>
                                      <p:to>
                                        <p:strVal val="visible"/>
                                      </p:to>
                                    </p:set>
                                    <p:animEffect transition="in" filter="wipe(down)">
                                      <p:cBhvr>
                                        <p:cTn id="137" dur="500"/>
                                        <p:tgtEl>
                                          <p:spTgt spid="1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wipe(down)">
                                      <p:cBhvr>
                                        <p:cTn id="140" dur="500"/>
                                        <p:tgtEl>
                                          <p:spTgt spid="18"/>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9"/>
                                        </p:tgtEl>
                                        <p:attrNameLst>
                                          <p:attrName>style.visibility</p:attrName>
                                        </p:attrNameLst>
                                      </p:cBhvr>
                                      <p:to>
                                        <p:strVal val="visible"/>
                                      </p:to>
                                    </p:set>
                                    <p:animEffect transition="in" filter="wipe(down)">
                                      <p:cBhvr>
                                        <p:cTn id="1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3" grpId="0"/>
      <p:bldP spid="14" grpId="0"/>
      <p:bldP spid="15" grpId="0"/>
      <p:bldP spid="16" grpId="0" animBg="1"/>
      <p:bldP spid="17" grpId="0" animBg="1"/>
      <p:bldP spid="18" grpId="0" animBg="1"/>
      <p:bldP spid="19" grpId="0" animBg="1"/>
      <p:bldP spid="20" grpId="0" animBg="1"/>
      <p:bldP spid="21" grpId="0" animBg="1"/>
      <p:bldP spid="22"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animBg="1"/>
      <p:bldP spid="39" grpId="0"/>
      <p:bldP spid="40" grpId="0"/>
      <p:bldP spid="41" grpId="0"/>
      <p:bldP spid="42" grpId="0"/>
      <p:bldP spid="43" grpId="0"/>
      <p:bldP spid="44" grpId="0"/>
      <p:bldP spid="45" grpId="0"/>
      <p:bldP spid="46" grpId="0"/>
      <p:bldP spid="4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bwMode="auto">
          <a:xfrm>
            <a:off x="2339647" y="4977113"/>
            <a:ext cx="9589001" cy="900159"/>
          </a:xfrm>
          <a:prstGeom prst="roundRect">
            <a:avLst/>
          </a:prstGeom>
          <a:gradFill>
            <a:gsLst>
              <a:gs pos="37000">
                <a:schemeClr val="accent1">
                  <a:lumMod val="20000"/>
                  <a:lumOff val="80000"/>
                </a:schemeClr>
              </a:gs>
              <a:gs pos="2000">
                <a:schemeClr val="accent1">
                  <a:lumMod val="75000"/>
                </a:schemeClr>
              </a:gs>
            </a:gsLst>
            <a:lin ang="0" scaled="1"/>
          </a:gra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1389650" y="2015156"/>
            <a:ext cx="1107997" cy="461665"/>
          </a:xfrm>
          <a:prstGeom prst="rect">
            <a:avLst/>
          </a:prstGeom>
        </p:spPr>
        <p:txBody>
          <a:bodyPr wrap="none">
            <a:spAutoFit/>
          </a:bodyPr>
          <a:lstStyle/>
          <a:p>
            <a:r>
              <a:rPr kumimoji="0" lang="zh-CN" altLang="en-US" sz="2400" b="0" dirty="0" smtClean="0">
                <a:solidFill>
                  <a:srgbClr val="0000A3"/>
                </a:solidFill>
                <a:ea typeface="黑体" pitchFamily="2" charset="-122"/>
              </a:rPr>
              <a:t>定义：</a:t>
            </a:r>
            <a:endParaRPr lang="zh-CN" altLang="en-US" sz="2400" dirty="0">
              <a:solidFill>
                <a:srgbClr val="0000A3"/>
              </a:solidFill>
            </a:endParaRPr>
          </a:p>
        </p:txBody>
      </p:sp>
      <mc:AlternateContent xmlns:mc="http://schemas.openxmlformats.org/markup-compatibility/2006" xmlns:a14="http://schemas.microsoft.com/office/drawing/2010/main">
        <mc:Choice Requires="a14">
          <p:sp>
            <p:nvSpPr>
              <p:cNvPr id="8" name="文本框 7"/>
              <p:cNvSpPr txBox="1"/>
              <p:nvPr/>
            </p:nvSpPr>
            <p:spPr>
              <a:xfrm>
                <a:off x="2207568" y="2052731"/>
                <a:ext cx="9505056" cy="2834366"/>
              </a:xfrm>
              <a:prstGeom prst="rect">
                <a:avLst/>
              </a:prstGeom>
              <a:noFill/>
            </p:spPr>
            <p:txBody>
              <a:bodyPr wrap="square" rtlCol="0">
                <a:spAutoFit/>
              </a:bodyPr>
              <a:lstStyle/>
              <a:p>
                <a:pPr algn="l"/>
                <a:r>
                  <a:rPr lang="zh-CN" altLang="en-US" sz="2400" dirty="0" smtClean="0"/>
                  <a:t>设函数</a:t>
                </a:r>
                <a14:m>
                  <m:oMath xmlns:m="http://schemas.openxmlformats.org/officeDocument/2006/math">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m:t>
                    </m:r>
                  </m:oMath>
                </a14:m>
                <a:r>
                  <a:rPr lang="en-US" altLang="zh-CN" sz="2400" b="0" dirty="0" smtClean="0"/>
                  <a:t> </a:t>
                </a:r>
                <a:r>
                  <a:rPr lang="zh-CN" altLang="en-US" sz="2400" dirty="0"/>
                  <a:t>在点 </a:t>
                </a:r>
                <a14:m>
                  <m:oMath xmlns:m="http://schemas.openxmlformats.org/officeDocument/2006/math">
                    <m:sSub>
                      <m:sSubPr>
                        <m:ctrlPr>
                          <a:rPr lang="en-US" altLang="zh-CN" sz="2400" b="0" i="1">
                            <a:latin typeface="Cambria Math" panose="02040503050406030204" pitchFamily="18" charset="0"/>
                            <a:ea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𝑥</m:t>
                        </m:r>
                      </m:e>
                      <m:sub>
                        <m:r>
                          <a:rPr lang="en-US" altLang="zh-CN" sz="2400" b="0" i="1">
                            <a:latin typeface="Cambria Math" panose="02040503050406030204" pitchFamily="18" charset="0"/>
                            <a:ea typeface="Cambria Math" panose="02040503050406030204" pitchFamily="18" charset="0"/>
                          </a:rPr>
                          <m:t>0</m:t>
                        </m:r>
                      </m:sub>
                    </m:sSub>
                  </m:oMath>
                </a14:m>
                <a:r>
                  <a:rPr lang="zh-CN" altLang="en-US" sz="2400" dirty="0" smtClean="0"/>
                  <a:t>的</a:t>
                </a:r>
                <a:r>
                  <a:rPr lang="zh-CN" altLang="en-US" sz="2400" dirty="0"/>
                  <a:t>某一</a:t>
                </a:r>
                <a:r>
                  <a:rPr lang="zh-CN" altLang="en-US" sz="2400" dirty="0">
                    <a:solidFill>
                      <a:srgbClr val="00B050"/>
                    </a:solidFill>
                  </a:rPr>
                  <a:t>去心</a:t>
                </a:r>
                <a:r>
                  <a:rPr lang="zh-CN" altLang="en-US" sz="2400" dirty="0">
                    <a:solidFill>
                      <a:srgbClr val="FF0000"/>
                    </a:solidFill>
                  </a:rPr>
                  <a:t>邻域</a:t>
                </a:r>
                <a:r>
                  <a:rPr lang="zh-CN" altLang="en-US" sz="2400" dirty="0"/>
                  <a:t>内有定义</a:t>
                </a:r>
                <a:r>
                  <a:rPr lang="zh-CN" altLang="en-US" sz="2400" dirty="0" smtClean="0"/>
                  <a:t>，</a:t>
                </a:r>
                <a:r>
                  <a:rPr lang="zh-CN" altLang="en-US" sz="2400" dirty="0"/>
                  <a:t>如果存在常数</a:t>
                </a:r>
                <a14:m>
                  <m:oMath xmlns:m="http://schemas.openxmlformats.org/officeDocument/2006/math">
                    <m:r>
                      <a:rPr lang="en-US" altLang="zh-CN" sz="2400" b="0" i="1">
                        <a:latin typeface="Cambria Math" panose="02040503050406030204" pitchFamily="18" charset="0"/>
                        <a:ea typeface="Cambria Math" panose="02040503050406030204" pitchFamily="18" charset="0"/>
                      </a:rPr>
                      <m:t>𝐴</m:t>
                    </m:r>
                  </m:oMath>
                </a14:m>
                <a:r>
                  <a:rPr lang="zh-CN" altLang="en-US" sz="2400" dirty="0" smtClean="0"/>
                  <a:t>，对</a:t>
                </a:r>
                <a:r>
                  <a:rPr lang="zh-CN" altLang="en-US" sz="2400" dirty="0"/>
                  <a:t>于</a:t>
                </a:r>
                <a:r>
                  <a:rPr lang="zh-CN" altLang="en-US" sz="2400" dirty="0">
                    <a:solidFill>
                      <a:srgbClr val="FF9500"/>
                    </a:solidFill>
                  </a:rPr>
                  <a:t>任意给定</a:t>
                </a:r>
                <a:r>
                  <a:rPr lang="zh-CN" altLang="en-US" sz="2400" dirty="0"/>
                  <a:t>的正数</a:t>
                </a:r>
                <a14:m>
                  <m:oMath xmlns:m="http://schemas.openxmlformats.org/officeDocument/2006/math">
                    <m:r>
                      <a:rPr lang="zh-CN" altLang="en-US" sz="2400" b="0" i="1">
                        <a:latin typeface="Cambria Math" panose="02040503050406030204" pitchFamily="18" charset="0"/>
                      </a:rPr>
                      <m:t>𝜀</m:t>
                    </m:r>
                  </m:oMath>
                </a14:m>
                <a:r>
                  <a:rPr lang="en-US" altLang="zh-CN" sz="2400" dirty="0"/>
                  <a:t> (</a:t>
                </a:r>
                <a:r>
                  <a:rPr lang="zh-CN" altLang="en-US" sz="2400" dirty="0"/>
                  <a:t>不论它多么小</a:t>
                </a:r>
                <a:r>
                  <a:rPr lang="en-US" altLang="zh-CN" sz="2400" dirty="0"/>
                  <a:t>)</a:t>
                </a:r>
                <a:r>
                  <a:rPr lang="zh-CN" altLang="en-US" sz="2400" dirty="0" smtClean="0"/>
                  <a:t>，</a:t>
                </a:r>
                <a:r>
                  <a:rPr lang="zh-CN" altLang="en-US" sz="2400" dirty="0"/>
                  <a:t>总</a:t>
                </a:r>
                <a:r>
                  <a:rPr lang="zh-CN" altLang="en-US" sz="2400" dirty="0">
                    <a:solidFill>
                      <a:srgbClr val="FF9500"/>
                    </a:solidFill>
                  </a:rPr>
                  <a:t>存在</a:t>
                </a:r>
                <a:r>
                  <a:rPr lang="zh-CN" altLang="en-US" sz="2400" dirty="0" smtClean="0"/>
                  <a:t>正数</a:t>
                </a:r>
                <a14:m>
                  <m:oMath xmlns:m="http://schemas.openxmlformats.org/officeDocument/2006/math">
                    <m:r>
                      <a:rPr lang="zh-CN" altLang="en-US" sz="2400" b="0" i="1" smtClean="0">
                        <a:latin typeface="Cambria Math" panose="02040503050406030204" pitchFamily="18" charset="0"/>
                      </a:rPr>
                      <m:t>𝛿</m:t>
                    </m:r>
                  </m:oMath>
                </a14:m>
                <a:r>
                  <a:rPr lang="zh-CN" altLang="en-US" sz="2400" dirty="0" smtClean="0"/>
                  <a:t>，使得</a:t>
                </a:r>
                <a:endParaRPr lang="en-US" altLang="zh-CN" sz="2400" dirty="0" smtClean="0"/>
              </a:p>
              <a:p>
                <a:r>
                  <a:rPr lang="zh-CN" altLang="en-US" sz="2400" dirty="0" smtClean="0"/>
                  <a:t>当</a:t>
                </a:r>
                <a14:m>
                  <m:oMath xmlns:m="http://schemas.openxmlformats.org/officeDocument/2006/math">
                    <m:r>
                      <a:rPr lang="en-US" altLang="zh-CN" sz="2400" b="0" i="1">
                        <a:latin typeface="Cambria Math" panose="02040503050406030204" pitchFamily="18" charset="0"/>
                      </a:rPr>
                      <m:t>𝑥</m:t>
                    </m:r>
                  </m:oMath>
                </a14:m>
                <a:r>
                  <a:rPr lang="zh-CN" altLang="en-US" sz="2400" dirty="0"/>
                  <a:t>满足</a:t>
                </a:r>
                <a:r>
                  <a:rPr lang="zh-CN" altLang="en-US" sz="2400" dirty="0" smtClean="0"/>
                  <a:t>不等式</a:t>
                </a:r>
                <a14:m>
                  <m:oMath xmlns:m="http://schemas.openxmlformats.org/officeDocument/2006/math">
                    <m:r>
                      <a:rPr lang="en-US" altLang="zh-CN" sz="2400" b="0" i="0" smtClean="0">
                        <a:solidFill>
                          <a:srgbClr val="FF0000"/>
                        </a:solidFill>
                        <a:latin typeface="Cambria Math" panose="02040503050406030204" pitchFamily="18" charset="0"/>
                      </a:rPr>
                      <m:t>0&lt;</m:t>
                    </m:r>
                    <m:d>
                      <m:dPr>
                        <m:begChr m:val="|"/>
                        <m:endChr m:val="|"/>
                        <m:ctrlPr>
                          <a:rPr lang="en-US" altLang="zh-CN" sz="2400" b="0" i="1">
                            <a:solidFill>
                              <a:srgbClr val="0066FF"/>
                            </a:solidFill>
                            <a:latin typeface="Cambria Math" panose="02040503050406030204" pitchFamily="18" charset="0"/>
                          </a:rPr>
                        </m:ctrlPr>
                      </m:dPr>
                      <m:e>
                        <m:r>
                          <a:rPr lang="en-US" altLang="zh-CN" sz="2400" b="0" i="1" smtClean="0">
                            <a:solidFill>
                              <a:srgbClr val="0066FF"/>
                            </a:solidFill>
                            <a:latin typeface="Cambria Math" panose="02040503050406030204" pitchFamily="18" charset="0"/>
                          </a:rPr>
                          <m:t>𝑥</m:t>
                        </m:r>
                        <m:r>
                          <a:rPr lang="en-US" altLang="zh-CN" sz="2400" b="0" i="1">
                            <a:solidFill>
                              <a:srgbClr val="0066FF"/>
                            </a:solidFill>
                            <a:latin typeface="Cambria Math" panose="02040503050406030204" pitchFamily="18" charset="0"/>
                          </a:rPr>
                          <m:t>−</m:t>
                        </m:r>
                        <m:sSub>
                          <m:sSubPr>
                            <m:ctrlPr>
                              <a:rPr lang="en-US" altLang="zh-CN" sz="2400" b="0" i="1">
                                <a:solidFill>
                                  <a:srgbClr val="0066FF"/>
                                </a:solidFill>
                                <a:latin typeface="Cambria Math" panose="02040503050406030204" pitchFamily="18" charset="0"/>
                              </a:rPr>
                            </m:ctrlPr>
                          </m:sSubPr>
                          <m:e>
                            <m:r>
                              <a:rPr lang="en-US" altLang="zh-CN" sz="2400" b="0" i="1">
                                <a:solidFill>
                                  <a:srgbClr val="0066FF"/>
                                </a:solidFill>
                                <a:latin typeface="Cambria Math" panose="02040503050406030204" pitchFamily="18" charset="0"/>
                              </a:rPr>
                              <m:t>𝑥</m:t>
                            </m:r>
                          </m:e>
                          <m:sub>
                            <m:r>
                              <a:rPr lang="en-US" altLang="zh-CN" sz="2400" b="0" i="1" smtClean="0">
                                <a:solidFill>
                                  <a:srgbClr val="0066FF"/>
                                </a:solidFill>
                                <a:latin typeface="Cambria Math" panose="02040503050406030204" pitchFamily="18" charset="0"/>
                              </a:rPr>
                              <m:t>0</m:t>
                            </m:r>
                          </m:sub>
                        </m:sSub>
                      </m:e>
                    </m:d>
                    <m:r>
                      <a:rPr lang="en-US" altLang="zh-CN" sz="2400" b="0" i="1">
                        <a:solidFill>
                          <a:srgbClr val="0066FF"/>
                        </a:solidFill>
                        <a:latin typeface="Cambria Math" panose="02040503050406030204" pitchFamily="18" charset="0"/>
                      </a:rPr>
                      <m:t>&lt;</m:t>
                    </m:r>
                    <m:r>
                      <a:rPr lang="zh-CN" altLang="en-US" sz="2400" b="0" i="1">
                        <a:solidFill>
                          <a:srgbClr val="0066FF"/>
                        </a:solidFill>
                        <a:latin typeface="Cambria Math" panose="02040503050406030204" pitchFamily="18" charset="0"/>
                      </a:rPr>
                      <m:t>𝛿</m:t>
                    </m:r>
                  </m:oMath>
                </a14:m>
                <a:r>
                  <a:rPr lang="zh-CN" altLang="en-US" sz="2400" dirty="0" smtClean="0"/>
                  <a:t>时，</a:t>
                </a:r>
                <a:endParaRPr lang="en-US" altLang="zh-CN" sz="2400" dirty="0" smtClean="0"/>
              </a:p>
              <a:p>
                <a:pPr algn="l"/>
                <a:r>
                  <a:rPr lang="zh-CN" altLang="en-US" sz="2400" dirty="0" smtClean="0"/>
                  <a:t>对应</a:t>
                </a:r>
                <a:r>
                  <a:rPr lang="zh-CN" altLang="en-US" sz="2400" dirty="0"/>
                  <a:t>的函数值</a:t>
                </a:r>
                <a14:m>
                  <m:oMath xmlns:m="http://schemas.openxmlformats.org/officeDocument/2006/math">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m:t>
                    </m:r>
                  </m:oMath>
                </a14:m>
                <a:r>
                  <a:rPr lang="en-US" altLang="zh-CN" sz="2400" b="0" dirty="0" smtClean="0"/>
                  <a:t> </a:t>
                </a:r>
                <a:r>
                  <a:rPr lang="zh-CN" altLang="en-US" sz="2400" dirty="0"/>
                  <a:t>都满足</a:t>
                </a:r>
                <a:r>
                  <a:rPr lang="zh-CN" altLang="en-US" sz="2400" dirty="0" smtClean="0"/>
                  <a:t>不等式</a:t>
                </a:r>
                <a:endParaRPr lang="en-US" altLang="zh-CN" sz="2400"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b="0" i="1" smtClean="0">
                              <a:solidFill>
                                <a:srgbClr val="0066FF"/>
                              </a:solidFill>
                              <a:latin typeface="Cambria Math" panose="02040503050406030204" pitchFamily="18" charset="0"/>
                            </a:rPr>
                          </m:ctrlPr>
                        </m:dPr>
                        <m:e>
                          <m:r>
                            <a:rPr lang="en-US" altLang="zh-CN" sz="2400" b="0" i="1">
                              <a:solidFill>
                                <a:srgbClr val="0066FF"/>
                              </a:solidFill>
                              <a:latin typeface="Cambria Math" panose="02040503050406030204" pitchFamily="18" charset="0"/>
                            </a:rPr>
                            <m:t>𝑓</m:t>
                          </m:r>
                          <m:r>
                            <a:rPr lang="en-US" altLang="zh-CN" sz="2400" b="0" i="1">
                              <a:solidFill>
                                <a:srgbClr val="0066FF"/>
                              </a:solidFill>
                              <a:latin typeface="Cambria Math" panose="02040503050406030204" pitchFamily="18" charset="0"/>
                            </a:rPr>
                            <m:t>(</m:t>
                          </m:r>
                          <m:r>
                            <a:rPr lang="en-US" altLang="zh-CN" sz="2400" b="0" i="1">
                              <a:solidFill>
                                <a:srgbClr val="0066FF"/>
                              </a:solidFill>
                              <a:latin typeface="Cambria Math" panose="02040503050406030204" pitchFamily="18" charset="0"/>
                            </a:rPr>
                            <m:t>𝑥</m:t>
                          </m:r>
                          <m:r>
                            <a:rPr lang="en-US" altLang="zh-CN" sz="2400" b="0" i="1">
                              <a:solidFill>
                                <a:srgbClr val="0066FF"/>
                              </a:solidFill>
                              <a:latin typeface="Cambria Math" panose="02040503050406030204" pitchFamily="18" charset="0"/>
                            </a:rPr>
                            <m:t>)−</m:t>
                          </m:r>
                          <m:r>
                            <a:rPr lang="en-US" altLang="zh-CN" sz="2400" b="0" i="1">
                              <a:solidFill>
                                <a:srgbClr val="0066FF"/>
                              </a:solidFill>
                              <a:latin typeface="Cambria Math" panose="02040503050406030204" pitchFamily="18" charset="0"/>
                            </a:rPr>
                            <m:t>𝐴</m:t>
                          </m:r>
                        </m:e>
                      </m:d>
                      <m:r>
                        <a:rPr lang="en-US" altLang="zh-CN" sz="2400" b="0" i="1">
                          <a:solidFill>
                            <a:srgbClr val="0066FF"/>
                          </a:solidFill>
                          <a:latin typeface="Cambria Math" panose="02040503050406030204" pitchFamily="18" charset="0"/>
                        </a:rPr>
                        <m:t>&lt;</m:t>
                      </m:r>
                      <m:r>
                        <a:rPr lang="zh-CN" altLang="en-US" sz="2400" b="0" i="1">
                          <a:solidFill>
                            <a:srgbClr val="0066FF"/>
                          </a:solidFill>
                          <a:latin typeface="Cambria Math" panose="02040503050406030204" pitchFamily="18" charset="0"/>
                        </a:rPr>
                        <m:t>𝜀</m:t>
                      </m:r>
                    </m:oMath>
                  </m:oMathPara>
                </a14:m>
                <a:endParaRPr lang="en-US" altLang="zh-CN" sz="2400" b="0" dirty="0" smtClean="0">
                  <a:solidFill>
                    <a:srgbClr val="0066FF"/>
                  </a:solidFill>
                </a:endParaRPr>
              </a:p>
              <a:p>
                <a:pPr algn="l"/>
                <a:r>
                  <a:rPr lang="zh-CN" altLang="en-US" sz="2400" dirty="0"/>
                  <a:t>则称</a:t>
                </a:r>
                <a14:m>
                  <m:oMath xmlns:m="http://schemas.openxmlformats.org/officeDocument/2006/math">
                    <m:r>
                      <a:rPr lang="en-US" altLang="zh-CN" sz="2400" b="0" i="1">
                        <a:latin typeface="Cambria Math" panose="02040503050406030204" pitchFamily="18" charset="0"/>
                        <a:ea typeface="Cambria Math" panose="02040503050406030204" pitchFamily="18" charset="0"/>
                      </a:rPr>
                      <m:t>𝐴</m:t>
                    </m:r>
                  </m:oMath>
                </a14:m>
                <a:r>
                  <a:rPr lang="zh-CN" altLang="en-US" sz="2400" dirty="0"/>
                  <a:t>为函数</a:t>
                </a:r>
                <a14:m>
                  <m:oMath xmlns:m="http://schemas.openxmlformats.org/officeDocument/2006/math">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m:t>
                    </m:r>
                  </m:oMath>
                </a14:m>
                <a:r>
                  <a:rPr lang="en-US" altLang="zh-CN" sz="2400" b="0" dirty="0" smtClean="0"/>
                  <a:t> </a:t>
                </a:r>
                <a:r>
                  <a:rPr lang="zh-CN" altLang="en-US" sz="2400" dirty="0" smtClean="0"/>
                  <a:t>在</a:t>
                </a:r>
                <a14:m>
                  <m:oMath xmlns:m="http://schemas.openxmlformats.org/officeDocument/2006/math">
                    <m:r>
                      <a:rPr lang="en-US" altLang="zh-CN" sz="2400" b="0" i="1">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sSub>
                      <m:sSubPr>
                        <m:ctrlPr>
                          <a:rPr lang="en-US" altLang="zh-CN" sz="2400" b="0" i="1">
                            <a:latin typeface="Cambria Math" panose="02040503050406030204" pitchFamily="18" charset="0"/>
                            <a:ea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𝑥</m:t>
                        </m:r>
                      </m:e>
                      <m:sub>
                        <m:r>
                          <a:rPr lang="en-US" altLang="zh-CN" sz="2400" b="0" i="1">
                            <a:latin typeface="Cambria Math" panose="02040503050406030204" pitchFamily="18" charset="0"/>
                            <a:ea typeface="Cambria Math" panose="02040503050406030204" pitchFamily="18" charset="0"/>
                          </a:rPr>
                          <m:t>0</m:t>
                        </m:r>
                      </m:sub>
                    </m:sSub>
                  </m:oMath>
                </a14:m>
                <a:r>
                  <a:rPr lang="zh-CN" altLang="en-US" sz="2400" dirty="0"/>
                  <a:t>时函数的</a:t>
                </a:r>
                <a:r>
                  <a:rPr lang="zh-CN" altLang="en-US" sz="2400" dirty="0">
                    <a:solidFill>
                      <a:srgbClr val="FF9500"/>
                    </a:solidFill>
                  </a:rPr>
                  <a:t>极限</a:t>
                </a:r>
                <a:r>
                  <a:rPr lang="zh-CN" altLang="en-US" sz="2400" dirty="0" smtClean="0"/>
                  <a:t>，记作</a:t>
                </a:r>
                <a:endParaRPr lang="zh-CN" altLang="en-US" sz="2400" dirty="0"/>
              </a:p>
              <a:p>
                <a14:m>
                  <m:oMath xmlns:m="http://schemas.openxmlformats.org/officeDocument/2006/math">
                    <m:func>
                      <m:funcPr>
                        <m:ctrlPr>
                          <a:rPr lang="zh-CN" altLang="zh-CN" sz="2400" b="0" i="1">
                            <a:latin typeface="Cambria Math" panose="02040503050406030204" pitchFamily="18" charset="0"/>
                          </a:rPr>
                        </m:ctrlPr>
                      </m:funcPr>
                      <m:fName>
                        <m:limLow>
                          <m:limLowPr>
                            <m:ctrlPr>
                              <a:rPr lang="zh-CN" altLang="zh-CN" sz="2400" b="0" i="1">
                                <a:latin typeface="Cambria Math" panose="02040503050406030204" pitchFamily="18" charset="0"/>
                              </a:rPr>
                            </m:ctrlPr>
                          </m:limLowPr>
                          <m:e>
                            <m:r>
                              <m:rPr>
                                <m:sty m:val="p"/>
                              </m:rPr>
                              <a:rPr lang="en-US" altLang="zh-CN" sz="2400" b="0" i="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0</m:t>
                                </m:r>
                              </m:sub>
                            </m:sSub>
                          </m:lim>
                        </m:limLow>
                      </m:fName>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e>
                    </m:func>
                  </m:oMath>
                </a14:m>
                <a:r>
                  <a:rPr lang="zh-CN" altLang="en-US" sz="2400" dirty="0" smtClean="0"/>
                  <a:t>     或     </a:t>
                </a:r>
                <a14:m>
                  <m:oMath xmlns:m="http://schemas.openxmlformats.org/officeDocument/2006/math">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𝐴</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sSub>
                          <m:sSubPr>
                            <m:ctrlPr>
                              <a:rPr lang="en-US" altLang="zh-CN" sz="2400" b="0" i="1">
                                <a:latin typeface="Cambria Math" panose="02040503050406030204" pitchFamily="18" charset="0"/>
                                <a:ea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𝑥</m:t>
                            </m:r>
                          </m:e>
                          <m:sub>
                            <m:r>
                              <a:rPr lang="en-US" altLang="zh-CN" sz="2400" b="0" i="1">
                                <a:latin typeface="Cambria Math" panose="02040503050406030204" pitchFamily="18" charset="0"/>
                                <a:ea typeface="Cambria Math" panose="02040503050406030204" pitchFamily="18" charset="0"/>
                              </a:rPr>
                              <m:t>0</m:t>
                            </m:r>
                          </m:sub>
                        </m:sSub>
                      </m:e>
                    </m:d>
                  </m:oMath>
                </a14:m>
                <a:endParaRPr lang="zh-CN" altLang="en-US" sz="24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2207568" y="2052731"/>
                <a:ext cx="9505056" cy="2834366"/>
              </a:xfrm>
              <a:prstGeom prst="rect">
                <a:avLst/>
              </a:prstGeom>
              <a:blipFill>
                <a:blip r:embed="rId2"/>
                <a:stretch>
                  <a:fillRect l="-962" t="-2366" r="-128"/>
                </a:stretch>
              </a:blipFill>
            </p:spPr>
            <p:txBody>
              <a:bodyPr/>
              <a:lstStyle/>
              <a:p>
                <a:r>
                  <a:rPr lang="zh-CN" altLang="en-US">
                    <a:noFill/>
                  </a:rPr>
                  <a:t> </a:t>
                </a:r>
              </a:p>
            </p:txBody>
          </p:sp>
        </mc:Fallback>
      </mc:AlternateContent>
      <p:sp>
        <p:nvSpPr>
          <p:cNvPr id="9" name="文本框 8"/>
          <p:cNvSpPr txBox="1"/>
          <p:nvPr/>
        </p:nvSpPr>
        <p:spPr>
          <a:xfrm>
            <a:off x="1125493" y="4972377"/>
            <a:ext cx="1082075" cy="830997"/>
          </a:xfrm>
          <a:prstGeom prst="rect">
            <a:avLst/>
          </a:prstGeom>
          <a:noFill/>
        </p:spPr>
        <p:txBody>
          <a:bodyPr wrap="square" rtlCol="0">
            <a:spAutoFit/>
          </a:bodyPr>
          <a:lstStyle/>
          <a:p>
            <a:r>
              <a:rPr lang="zh-CN" altLang="en-US" sz="2400" dirty="0" smtClean="0">
                <a:solidFill>
                  <a:srgbClr val="0066FF"/>
                </a:solidFill>
              </a:rPr>
              <a:t>数学语言</a:t>
            </a:r>
            <a:endParaRPr lang="zh-CN" altLang="en-US" sz="2400" dirty="0">
              <a:solidFill>
                <a:srgbClr val="0066FF"/>
              </a:solidFill>
            </a:endParaRPr>
          </a:p>
        </p:txBody>
      </p:sp>
      <mc:AlternateContent xmlns:mc="http://schemas.openxmlformats.org/markup-compatibility/2006" xmlns:a14="http://schemas.microsoft.com/office/drawing/2010/main">
        <mc:Choice Requires="a14">
          <p:sp>
            <p:nvSpPr>
              <p:cNvPr id="10" name="文本框 9"/>
              <p:cNvSpPr txBox="1"/>
              <p:nvPr/>
            </p:nvSpPr>
            <p:spPr>
              <a:xfrm>
                <a:off x="2420702" y="5140642"/>
                <a:ext cx="9433048" cy="574516"/>
              </a:xfrm>
              <a:prstGeom prst="rect">
                <a:avLst/>
              </a:prstGeom>
              <a:noFill/>
            </p:spPr>
            <p:txBody>
              <a:bodyPr wrap="square" rtlCol="0">
                <a:spAutoFit/>
              </a:bodyPr>
              <a:lstStyle/>
              <a:p>
                <a:pPr algn="l"/>
                <a14:m>
                  <m:oMath xmlns:m="http://schemas.openxmlformats.org/officeDocument/2006/math">
                    <m:func>
                      <m:funcPr>
                        <m:ctrlPr>
                          <a:rPr lang="zh-CN" altLang="zh-CN" sz="2200" i="1">
                            <a:latin typeface="Cambria Math" panose="02040503050406030204" pitchFamily="18" charset="0"/>
                          </a:rPr>
                        </m:ctrlPr>
                      </m:funcPr>
                      <m:fName>
                        <m:limLow>
                          <m:limLowPr>
                            <m:ctrlPr>
                              <a:rPr lang="zh-CN" altLang="zh-CN" sz="2200" i="1">
                                <a:latin typeface="Cambria Math" panose="02040503050406030204" pitchFamily="18" charset="0"/>
                              </a:rPr>
                            </m:ctrlPr>
                          </m:limLowPr>
                          <m:e>
                            <m:r>
                              <a:rPr lang="en-US" altLang="zh-CN" sz="2200" i="1">
                                <a:latin typeface="Cambria Math" panose="02040503050406030204" pitchFamily="18" charset="0"/>
                              </a:rPr>
                              <m:t>𝐥𝐢𝐦</m:t>
                            </m:r>
                          </m:e>
                          <m:lim>
                            <m:r>
                              <a:rPr lang="en-US" altLang="zh-CN" sz="2200" i="1">
                                <a:latin typeface="Cambria Math" panose="02040503050406030204" pitchFamily="18" charset="0"/>
                              </a:rPr>
                              <m:t>𝒙</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𝒙</m:t>
                                </m:r>
                              </m:e>
                              <m:sub>
                                <m:r>
                                  <a:rPr lang="en-US" altLang="zh-CN" sz="2200" i="1">
                                    <a:latin typeface="Cambria Math" panose="02040503050406030204" pitchFamily="18" charset="0"/>
                                  </a:rPr>
                                  <m:t>𝟎</m:t>
                                </m:r>
                              </m:sub>
                            </m:sSub>
                          </m:lim>
                        </m:limLow>
                      </m:fName>
                      <m:e>
                        <m:r>
                          <a:rPr lang="en-US" altLang="zh-CN" sz="2200" i="1">
                            <a:latin typeface="Cambria Math" panose="02040503050406030204" pitchFamily="18" charset="0"/>
                          </a:rPr>
                          <m:t>𝒇</m:t>
                        </m:r>
                        <m:r>
                          <a:rPr lang="en-US" altLang="zh-CN" sz="2200" i="1">
                            <a:latin typeface="Cambria Math" panose="02040503050406030204" pitchFamily="18" charset="0"/>
                          </a:rPr>
                          <m:t>(</m:t>
                        </m:r>
                        <m:r>
                          <a:rPr lang="en-US" altLang="zh-CN" sz="2200" i="1">
                            <a:latin typeface="Cambria Math" panose="02040503050406030204" pitchFamily="18" charset="0"/>
                          </a:rPr>
                          <m:t>𝒙</m:t>
                        </m:r>
                        <m:r>
                          <a:rPr lang="en-US" altLang="zh-CN" sz="2200" i="1">
                            <a:latin typeface="Cambria Math" panose="02040503050406030204" pitchFamily="18" charset="0"/>
                          </a:rPr>
                          <m:t>)=</m:t>
                        </m:r>
                        <m:r>
                          <a:rPr lang="en-US" altLang="zh-CN" sz="2200" i="1">
                            <a:latin typeface="Cambria Math" panose="02040503050406030204" pitchFamily="18" charset="0"/>
                          </a:rPr>
                          <m:t>𝑨</m:t>
                        </m:r>
                      </m:e>
                    </m:func>
                    <m:r>
                      <a:rPr lang="en-US" altLang="zh-CN" sz="2200" i="1" smtClean="0">
                        <a:solidFill>
                          <a:srgbClr val="FF0000"/>
                        </a:solidFill>
                        <a:latin typeface="Cambria Math" panose="02040503050406030204" pitchFamily="18" charset="0"/>
                        <a:ea typeface="Cambria Math" panose="02040503050406030204" pitchFamily="18" charset="0"/>
                      </a:rPr>
                      <m:t>⟺</m:t>
                    </m:r>
                    <m:r>
                      <a:rPr lang="zh-CN" altLang="en-US" sz="2200" i="1" smtClean="0">
                        <a:latin typeface="Cambria Math" panose="02040503050406030204" pitchFamily="18" charset="0"/>
                      </a:rPr>
                      <m:t>∀</m:t>
                    </m:r>
                    <m:r>
                      <a:rPr lang="zh-CN" altLang="en-US" sz="2200" i="1" smtClean="0">
                        <a:latin typeface="Cambria Math" panose="02040503050406030204" pitchFamily="18" charset="0"/>
                      </a:rPr>
                      <m:t>𝜺</m:t>
                    </m:r>
                    <m:r>
                      <a:rPr lang="en-US" altLang="zh-CN" sz="2200" b="1" i="1" smtClean="0">
                        <a:latin typeface="Cambria Math" panose="02040503050406030204" pitchFamily="18" charset="0"/>
                      </a:rPr>
                      <m:t>&gt;</m:t>
                    </m:r>
                    <m:r>
                      <a:rPr lang="en-US" altLang="zh-CN" sz="2200" b="1" i="1" smtClean="0">
                        <a:latin typeface="Cambria Math" panose="02040503050406030204" pitchFamily="18" charset="0"/>
                      </a:rPr>
                      <m:t>𝟎</m:t>
                    </m:r>
                  </m:oMath>
                </a14:m>
                <a:r>
                  <a:rPr lang="zh-CN" altLang="en-US" sz="2200" b="1" i="1" dirty="0" smtClean="0">
                    <a:latin typeface="Cambria Math" panose="02040503050406030204" pitchFamily="18" charset="0"/>
                  </a:rPr>
                  <a:t>，</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r>
                      <a:rPr lang="zh-CN" altLang="en-US" sz="2200" i="1">
                        <a:latin typeface="Cambria Math" panose="02040503050406030204" pitchFamily="18" charset="0"/>
                      </a:rPr>
                      <m:t>𝛅</m:t>
                    </m:r>
                  </m:oMath>
                </a14:m>
                <a:r>
                  <a:rPr lang="en-US" altLang="zh-CN" sz="2200" b="1" dirty="0" smtClean="0"/>
                  <a:t>&gt;0</a:t>
                </a:r>
                <a:r>
                  <a:rPr lang="zh-CN" altLang="en-US" sz="2200" b="1" dirty="0" smtClean="0"/>
                  <a:t>，</a:t>
                </a:r>
                <a:r>
                  <a:rPr lang="en-US" altLang="zh-CN" sz="2200" b="1" dirty="0" smtClean="0"/>
                  <a:t> </a:t>
                </a:r>
                <a:r>
                  <a:rPr lang="zh-CN" altLang="en-US" sz="2200" dirty="0"/>
                  <a:t>当</a:t>
                </a:r>
                <a14:m>
                  <m:oMath xmlns:m="http://schemas.openxmlformats.org/officeDocument/2006/math">
                    <m:r>
                      <a:rPr lang="en-US" altLang="zh-CN" sz="2200">
                        <a:latin typeface="Cambria Math" panose="02040503050406030204" pitchFamily="18" charset="0"/>
                      </a:rPr>
                      <m:t>𝟎</m:t>
                    </m:r>
                    <m:r>
                      <a:rPr lang="en-US" altLang="zh-CN" sz="2200">
                        <a:latin typeface="Cambria Math" panose="02040503050406030204" pitchFamily="18" charset="0"/>
                      </a:rPr>
                      <m:t>&lt;</m:t>
                    </m:r>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𝒙</m:t>
                        </m:r>
                        <m:r>
                          <a:rPr lang="en-US" altLang="zh-CN" sz="220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a:latin typeface="Cambria Math" panose="02040503050406030204" pitchFamily="18" charset="0"/>
                              </a:rPr>
                              <m:t>𝒙</m:t>
                            </m:r>
                          </m:e>
                          <m:sub>
                            <m:r>
                              <a:rPr lang="en-US" altLang="zh-CN" sz="2200">
                                <a:latin typeface="Cambria Math" panose="02040503050406030204" pitchFamily="18" charset="0"/>
                              </a:rPr>
                              <m:t>𝟎</m:t>
                            </m:r>
                          </m:sub>
                        </m:sSub>
                      </m:e>
                    </m:d>
                    <m:r>
                      <a:rPr lang="en-US" altLang="zh-CN" sz="2200">
                        <a:latin typeface="Cambria Math" panose="02040503050406030204" pitchFamily="18" charset="0"/>
                      </a:rPr>
                      <m:t>&lt;</m:t>
                    </m:r>
                    <m:r>
                      <a:rPr lang="zh-CN" altLang="en-US" sz="2200">
                        <a:latin typeface="Cambria Math" panose="02040503050406030204" pitchFamily="18" charset="0"/>
                      </a:rPr>
                      <m:t>𝛅</m:t>
                    </m:r>
                  </m:oMath>
                </a14:m>
                <a:r>
                  <a:rPr lang="zh-CN" altLang="en-US" sz="2200" b="1" dirty="0" smtClean="0"/>
                  <a:t>时，有</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𝒇</m:t>
                        </m:r>
                        <m:r>
                          <a:rPr lang="en-US" altLang="zh-CN" sz="2200">
                            <a:latin typeface="Cambria Math" panose="02040503050406030204" pitchFamily="18" charset="0"/>
                          </a:rPr>
                          <m:t>(</m:t>
                        </m:r>
                        <m:r>
                          <a:rPr lang="en-US" altLang="zh-CN" sz="2200">
                            <a:latin typeface="Cambria Math" panose="02040503050406030204" pitchFamily="18" charset="0"/>
                          </a:rPr>
                          <m:t>𝒙</m:t>
                        </m:r>
                        <m:r>
                          <a:rPr lang="en-US" altLang="zh-CN" sz="2200">
                            <a:latin typeface="Cambria Math" panose="02040503050406030204" pitchFamily="18" charset="0"/>
                          </a:rPr>
                          <m:t>)−</m:t>
                        </m:r>
                        <m:r>
                          <a:rPr lang="en-US" altLang="zh-CN" sz="2200">
                            <a:latin typeface="Cambria Math" panose="02040503050406030204" pitchFamily="18" charset="0"/>
                          </a:rPr>
                          <m:t>𝑨</m:t>
                        </m:r>
                      </m:e>
                    </m:d>
                    <m:r>
                      <a:rPr lang="en-US" altLang="zh-CN" sz="2200">
                        <a:latin typeface="Cambria Math" panose="02040503050406030204" pitchFamily="18" charset="0"/>
                      </a:rPr>
                      <m:t>&lt;</m:t>
                    </m:r>
                    <m:r>
                      <a:rPr lang="zh-CN" altLang="en-US" sz="2200">
                        <a:latin typeface="Cambria Math" panose="02040503050406030204" pitchFamily="18" charset="0"/>
                      </a:rPr>
                      <m:t>𝜺</m:t>
                    </m:r>
                  </m:oMath>
                </a14:m>
                <a:r>
                  <a:rPr lang="en-US" altLang="zh-CN" sz="2200" dirty="0" smtClean="0"/>
                  <a:t>.</a:t>
                </a:r>
                <a:endParaRPr lang="zh-CN" altLang="en-US" sz="22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420702" y="5140642"/>
                <a:ext cx="9433048" cy="574516"/>
              </a:xfrm>
              <a:prstGeom prst="rect">
                <a:avLst/>
              </a:prstGeom>
              <a:blipFill rotWithShape="0">
                <a:blip r:embed="rId3"/>
                <a:stretch>
                  <a:fillRect t="-9474" r="-581" b="-3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44976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8"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ppt_x</p:attrName>
                                        </p:attrNameLst>
                                      </p:cBhvr>
                                      <p:tavLst>
                                        <p:tav tm="0">
                                          <p:val>
                                            <p:strVal val="#ppt_x-#ppt_w/2"/>
                                          </p:val>
                                        </p:tav>
                                        <p:tav tm="100000">
                                          <p:val>
                                            <p:strVal val="#ppt_x"/>
                                          </p:val>
                                        </p:tav>
                                      </p:tavLst>
                                    </p:anim>
                                    <p:anim calcmode="lin" valueType="num">
                                      <p:cBhvr>
                                        <p:cTn id="45" dur="500" fill="hold"/>
                                        <p:tgtEl>
                                          <p:spTgt spid="10"/>
                                        </p:tgtEl>
                                        <p:attrNameLst>
                                          <p:attrName>ppt_y</p:attrName>
                                        </p:attrNameLst>
                                      </p:cBhvr>
                                      <p:tavLst>
                                        <p:tav tm="0">
                                          <p:val>
                                            <p:strVal val="#ppt_y"/>
                                          </p:val>
                                        </p:tav>
                                        <p:tav tm="100000">
                                          <p:val>
                                            <p:strVal val="#ppt_y"/>
                                          </p:val>
                                        </p:tav>
                                      </p:tavLst>
                                    </p:anim>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strVal val="#ppt_h"/>
                                          </p:val>
                                        </p:tav>
                                        <p:tav tm="100000">
                                          <p:val>
                                            <p:strVal val="#ppt_h"/>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8" grpId="0" uiExpand="1" build="p"/>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973255" y="2058375"/>
            <a:ext cx="726481" cy="461665"/>
          </a:xfrm>
          <a:prstGeom prst="rect">
            <a:avLst/>
          </a:prstGeom>
        </p:spPr>
        <p:txBody>
          <a:bodyPr wrap="none">
            <a:spAutoFit/>
          </a:bodyPr>
          <a:lstStyle/>
          <a:p>
            <a:r>
              <a:rPr lang="zh-CN" altLang="en-US" sz="2400" dirty="0">
                <a:solidFill>
                  <a:srgbClr val="FF9500"/>
                </a:solidFill>
              </a:rPr>
              <a:t>例 </a:t>
            </a:r>
            <a:r>
              <a:rPr lang="en-US" altLang="zh-CN" sz="2400" dirty="0">
                <a:solidFill>
                  <a:srgbClr val="FF9500"/>
                </a:solidFill>
                <a:latin typeface="+mn-ea"/>
              </a:rPr>
              <a:t>3</a:t>
            </a:r>
            <a:endParaRPr lang="zh-CN" altLang="en-US" sz="2400" dirty="0"/>
          </a:p>
        </p:txBody>
      </p:sp>
      <mc:AlternateContent xmlns:mc="http://schemas.openxmlformats.org/markup-compatibility/2006" xmlns:a14="http://schemas.microsoft.com/office/drawing/2010/main">
        <mc:Choice Requires="a14">
          <p:sp>
            <p:nvSpPr>
              <p:cNvPr id="8" name="矩形 7"/>
              <p:cNvSpPr/>
              <p:nvPr/>
            </p:nvSpPr>
            <p:spPr>
              <a:xfrm>
                <a:off x="1699736" y="2052731"/>
                <a:ext cx="3035383" cy="572849"/>
              </a:xfrm>
              <a:prstGeom prst="rect">
                <a:avLst/>
              </a:prstGeom>
            </p:spPr>
            <p:txBody>
              <a:bodyPr wrap="none">
                <a:spAutoFit/>
              </a:bodyPr>
              <a:lstStyle/>
              <a:p>
                <a:r>
                  <a:rPr lang="zh-CN" altLang="en-US" sz="2400" dirty="0" smtClean="0">
                    <a:solidFill>
                      <a:srgbClr val="000000"/>
                    </a:solidFill>
                  </a:rPr>
                  <a:t>证明</a:t>
                </a:r>
                <a14:m>
                  <m:oMath xmlns:m="http://schemas.openxmlformats.org/officeDocument/2006/math">
                    <m:func>
                      <m:funcPr>
                        <m:ctrlPr>
                          <a:rPr lang="zh-CN" altLang="zh-CN" sz="2400" b="0" i="1">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i="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lim>
                        </m:limLow>
                      </m:fName>
                      <m:e>
                        <m:d>
                          <m:dPr>
                            <m:ctrlPr>
                              <a:rPr lang="en-US" altLang="zh-CN" sz="2400" b="0" i="1" smtClean="0">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2</m:t>
                            </m:r>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e>
                        </m:d>
                        <m:r>
                          <a:rPr lang="en-US" altLang="zh-CN" sz="2400" b="0" i="1" smtClean="0">
                            <a:solidFill>
                              <a:srgbClr val="000000"/>
                            </a:solidFill>
                            <a:latin typeface="Cambria Math" panose="02040503050406030204" pitchFamily="18" charset="0"/>
                          </a:rPr>
                          <m:t>=1</m:t>
                        </m:r>
                      </m:e>
                    </m:func>
                  </m:oMath>
                </a14:m>
                <a:endParaRPr lang="zh-CN" altLang="en-US" b="0" dirty="0"/>
              </a:p>
            </p:txBody>
          </p:sp>
        </mc:Choice>
        <mc:Fallback xmlns="">
          <p:sp>
            <p:nvSpPr>
              <p:cNvPr id="8" name="矩形 7"/>
              <p:cNvSpPr>
                <a:spLocks noRot="1" noChangeAspect="1" noMove="1" noResize="1" noEditPoints="1" noAdjustHandles="1" noChangeArrowheads="1" noChangeShapeType="1" noTextEdit="1"/>
              </p:cNvSpPr>
              <p:nvPr/>
            </p:nvSpPr>
            <p:spPr>
              <a:xfrm>
                <a:off x="1699736" y="2052731"/>
                <a:ext cx="3035383" cy="572849"/>
              </a:xfrm>
              <a:prstGeom prst="rect">
                <a:avLst/>
              </a:prstGeom>
              <a:blipFill rotWithShape="0">
                <a:blip r:embed="rId2"/>
                <a:stretch>
                  <a:fillRect l="-1807" t="-11702" b="-4255"/>
                </a:stretch>
              </a:blipFill>
            </p:spPr>
            <p:txBody>
              <a:bodyPr/>
              <a:lstStyle/>
              <a:p>
                <a:r>
                  <a:rPr lang="zh-CN" altLang="en-US">
                    <a:noFill/>
                  </a:rPr>
                  <a:t> </a:t>
                </a:r>
              </a:p>
            </p:txBody>
          </p:sp>
        </mc:Fallback>
      </mc:AlternateContent>
      <p:sp>
        <p:nvSpPr>
          <p:cNvPr id="9" name="矩形 8"/>
          <p:cNvSpPr/>
          <p:nvPr/>
        </p:nvSpPr>
        <p:spPr>
          <a:xfrm>
            <a:off x="1127448" y="3429000"/>
            <a:ext cx="906017" cy="461665"/>
          </a:xfrm>
          <a:prstGeom prst="rect">
            <a:avLst/>
          </a:prstGeom>
        </p:spPr>
        <p:txBody>
          <a:bodyPr wrap="none">
            <a:spAutoFit/>
          </a:bodyPr>
          <a:lstStyle/>
          <a:p>
            <a:r>
              <a:rPr lang="zh-CN" altLang="en-US" sz="2400" dirty="0">
                <a:solidFill>
                  <a:schemeClr val="accent2"/>
                </a:solidFill>
                <a:ea typeface="黑体" pitchFamily="2" charset="-122"/>
              </a:rPr>
              <a:t>证明</a:t>
            </a:r>
            <a:r>
              <a:rPr lang="en-US" altLang="zh-CN" sz="2400" dirty="0">
                <a:solidFill>
                  <a:schemeClr val="accent2"/>
                </a:solidFill>
                <a:ea typeface="黑体" pitchFamily="2" charset="-122"/>
              </a:rPr>
              <a:t>:</a:t>
            </a:r>
            <a:endParaRPr lang="zh-CN" altLang="en-US" sz="2400" dirty="0">
              <a:solidFill>
                <a:schemeClr val="accent2"/>
              </a:solidFill>
              <a:ea typeface="黑体" pitchFamily="2" charset="-122"/>
            </a:endParaRPr>
          </a:p>
        </p:txBody>
      </p:sp>
      <p:sp>
        <p:nvSpPr>
          <p:cNvPr id="10" name="Text Box 28"/>
          <p:cNvSpPr txBox="1">
            <a:spLocks noChangeArrowheads="1"/>
          </p:cNvSpPr>
          <p:nvPr/>
        </p:nvSpPr>
        <p:spPr bwMode="auto">
          <a:xfrm>
            <a:off x="1127718" y="2743687"/>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分析</a:t>
            </a:r>
            <a:r>
              <a:rPr lang="en-US" altLang="zh-CN"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1" name="矩形 10"/>
              <p:cNvSpPr/>
              <p:nvPr/>
            </p:nvSpPr>
            <p:spPr>
              <a:xfrm>
                <a:off x="2033465" y="2764548"/>
                <a:ext cx="8959079" cy="584584"/>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solidFill>
                              <a:srgbClr val="000000"/>
                            </a:solidFill>
                            <a:latin typeface="Cambria Math" panose="02040503050406030204" pitchFamily="18" charset="0"/>
                          </a:rPr>
                        </m:ctrlPr>
                      </m:dPr>
                      <m:e>
                        <m:d>
                          <m:dPr>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2</m:t>
                            </m:r>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e>
                        </m:d>
                        <m:r>
                          <a:rPr lang="en-US" altLang="zh-CN" sz="2400" b="0" i="1" smtClean="0">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1</m:t>
                        </m:r>
                        <m:r>
                          <m:rPr>
                            <m:nor/>
                          </m:rPr>
                          <a:rPr lang="zh-CN" altLang="en-US" sz="2400" dirty="0"/>
                          <m:t> </m:t>
                        </m:r>
                      </m:e>
                    </m:d>
                    <m:r>
                      <a:rPr lang="en-US" altLang="zh-CN" sz="2400" b="0" i="1" smtClean="0">
                        <a:solidFill>
                          <a:srgbClr val="000000"/>
                        </a:solidFill>
                        <a:latin typeface="Cambria Math" panose="02040503050406030204" pitchFamily="18" charset="0"/>
                      </a:rPr>
                      <m:t>&lt;</m:t>
                    </m:r>
                    <m:r>
                      <a:rPr lang="zh-CN" altLang="en-US" sz="2400" b="0" i="1" smtClean="0">
                        <a:solidFill>
                          <a:srgbClr val="000000"/>
                        </a:solidFill>
                        <a:latin typeface="Cambria Math" panose="02040503050406030204" pitchFamily="18" charset="0"/>
                      </a:rPr>
                      <m:t>𝜀</m:t>
                    </m:r>
                  </m:oMath>
                </a14:m>
                <a:r>
                  <a:rPr lang="zh-CN" altLang="en-US" sz="2400" b="0" dirty="0" smtClean="0"/>
                  <a:t>要成立，即</a:t>
                </a:r>
                <a14:m>
                  <m:oMath xmlns:m="http://schemas.openxmlformats.org/officeDocument/2006/math">
                    <m:r>
                      <a:rPr lang="en-US" altLang="zh-CN" sz="2400" b="0" i="1">
                        <a:solidFill>
                          <a:srgbClr val="000000"/>
                        </a:solidFill>
                        <a:latin typeface="Cambria Math" panose="02040503050406030204" pitchFamily="18" charset="0"/>
                      </a:rPr>
                      <m:t>2</m:t>
                    </m:r>
                    <m:d>
                      <m:dPr>
                        <m:begChr m:val="|"/>
                        <m:endChr m:val="|"/>
                        <m:ctrlPr>
                          <a:rPr lang="en-US" altLang="zh-CN" sz="2400" b="0" i="1">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r>
                          <m:rPr>
                            <m:nor/>
                          </m:rPr>
                          <a:rPr lang="zh-CN" altLang="en-US" sz="2400" dirty="0"/>
                          <m:t> </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r>
                  <a:rPr lang="zh-CN" altLang="en-US" sz="2400" b="0" dirty="0" smtClean="0"/>
                  <a:t>，只需要</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r>
                          <m:rPr>
                            <m:nor/>
                          </m:rPr>
                          <a:rPr lang="zh-CN" altLang="en-US" sz="2400" dirty="0"/>
                          <m:t> </m:t>
                        </m:r>
                      </m:e>
                    </m:d>
                    <m:r>
                      <a:rPr lang="en-US" altLang="zh-CN" sz="2400" b="0" i="1">
                        <a:solidFill>
                          <a:srgbClr val="000000"/>
                        </a:solidFill>
                        <a:latin typeface="Cambria Math" panose="02040503050406030204" pitchFamily="18" charset="0"/>
                      </a:rPr>
                      <m:t>&lt;</m:t>
                    </m:r>
                    <m:f>
                      <m:fPr>
                        <m:ctrlPr>
                          <a:rPr lang="en-US" altLang="zh-CN" sz="2400" b="0" i="1" smtClean="0">
                            <a:solidFill>
                              <a:srgbClr val="000000"/>
                            </a:solidFill>
                            <a:latin typeface="Cambria Math" panose="02040503050406030204" pitchFamily="18" charset="0"/>
                          </a:rPr>
                        </m:ctrlPr>
                      </m:fPr>
                      <m:num>
                        <m:r>
                          <a:rPr lang="zh-CN" altLang="en-US" sz="2400" b="0" i="1">
                            <a:solidFill>
                              <a:srgbClr val="000000"/>
                            </a:solidFill>
                            <a:latin typeface="Cambria Math" panose="02040503050406030204" pitchFamily="18" charset="0"/>
                          </a:rPr>
                          <m:t>𝜀</m:t>
                        </m:r>
                        <m:r>
                          <m:rPr>
                            <m:nor/>
                          </m:rPr>
                          <a:rPr lang="zh-CN" altLang="en-US" sz="2400" b="0" dirty="0"/>
                          <m:t> </m:t>
                        </m:r>
                      </m:num>
                      <m:den>
                        <m:r>
                          <a:rPr lang="en-US" altLang="zh-CN" sz="2400" b="0" i="1" smtClean="0">
                            <a:solidFill>
                              <a:srgbClr val="000000"/>
                            </a:solidFill>
                            <a:latin typeface="Cambria Math" panose="02040503050406030204" pitchFamily="18" charset="0"/>
                          </a:rPr>
                          <m:t>2</m:t>
                        </m:r>
                      </m:den>
                    </m:f>
                  </m:oMath>
                </a14:m>
                <a:endParaRPr lang="zh-CN" altLang="en-US" sz="2400" b="0" dirty="0"/>
              </a:p>
            </p:txBody>
          </p:sp>
        </mc:Choice>
        <mc:Fallback xmlns="">
          <p:sp>
            <p:nvSpPr>
              <p:cNvPr id="11" name="矩形 10"/>
              <p:cNvSpPr>
                <a:spLocks noRot="1" noChangeAspect="1" noMove="1" noResize="1" noEditPoints="1" noAdjustHandles="1" noChangeArrowheads="1" noChangeShapeType="1" noTextEdit="1"/>
              </p:cNvSpPr>
              <p:nvPr/>
            </p:nvSpPr>
            <p:spPr>
              <a:xfrm>
                <a:off x="2033465" y="2764548"/>
                <a:ext cx="8959079" cy="584584"/>
              </a:xfrm>
              <a:prstGeom prst="rect">
                <a:avLst/>
              </a:prstGeom>
              <a:blipFill rotWithShape="0">
                <a:blip r:embed="rId3"/>
                <a:stretch>
                  <a:fillRect t="-5263" b="-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47528" y="3414412"/>
                <a:ext cx="6096000" cy="952505"/>
              </a:xfrm>
              <a:prstGeom prst="rect">
                <a:avLst/>
              </a:prstGeom>
            </p:spPr>
            <p:txBody>
              <a:bodyPr>
                <a:spAutoFit/>
              </a:bodyPr>
              <a:lstStyle/>
              <a:p>
                <a14:m>
                  <m:oMath xmlns:m="http://schemas.openxmlformats.org/officeDocument/2006/math">
                    <m:r>
                      <a:rPr lang="zh-CN" altLang="en-US" sz="2400" b="0" i="1" smtClean="0">
                        <a:solidFill>
                          <a:srgbClr val="000000"/>
                        </a:solidFill>
                        <a:latin typeface="Cambria Math" panose="02040503050406030204" pitchFamily="18" charset="0"/>
                      </a:rPr>
                      <m:t>∀</m:t>
                    </m:r>
                    <m:r>
                      <a:rPr lang="zh-CN" altLang="en-US" sz="2400" b="0" i="1" smtClean="0">
                        <a:solidFill>
                          <a:srgbClr val="000000"/>
                        </a:solidFill>
                        <a:latin typeface="Cambria Math" panose="02040503050406030204" pitchFamily="18" charset="0"/>
                      </a:rPr>
                      <m:t>𝜀</m:t>
                    </m:r>
                    <m:r>
                      <a:rPr lang="en-US" altLang="zh-CN" sz="2400" b="0" i="1">
                        <a:solidFill>
                          <a:srgbClr val="000000"/>
                        </a:solidFill>
                        <a:latin typeface="Cambria Math" panose="02040503050406030204" pitchFamily="18" charset="0"/>
                      </a:rPr>
                      <m:t>&gt;0</m:t>
                    </m:r>
                  </m:oMath>
                </a14:m>
                <a:r>
                  <a:rPr lang="zh-CN" altLang="en-US" sz="2400" b="0" i="1" dirty="0">
                    <a:solidFill>
                      <a:srgbClr val="000000"/>
                    </a:solidFill>
                    <a:latin typeface="Cambria Math" panose="02040503050406030204" pitchFamily="18" charset="0"/>
                  </a:rPr>
                  <a:t>，</a:t>
                </a:r>
                <a14:m>
                  <m:oMath xmlns:m="http://schemas.openxmlformats.org/officeDocument/2006/math">
                    <m:r>
                      <a:rPr lang="zh-CN" altLang="en-US" sz="2400" i="1" dirty="0" smtClean="0">
                        <a:solidFill>
                          <a:srgbClr val="000000"/>
                        </a:solidFill>
                        <a:latin typeface="Cambria Math" panose="02040503050406030204" pitchFamily="18" charset="0"/>
                        <a:ea typeface="Cambria Math" panose="02040503050406030204" pitchFamily="18" charset="0"/>
                      </a:rPr>
                      <m:t>取</m:t>
                    </m:r>
                    <m:r>
                      <a:rPr lang="zh-CN" altLang="en-US" sz="2400" b="0" i="1">
                        <a:solidFill>
                          <a:srgbClr val="000000"/>
                        </a:solidFill>
                        <a:latin typeface="Cambria Math" panose="02040503050406030204" pitchFamily="18" charset="0"/>
                      </a:rPr>
                      <m:t>𝛿</m:t>
                    </m:r>
                    <m:r>
                      <a:rPr lang="en-US" altLang="zh-CN" sz="2400" b="0" i="1" smtClean="0">
                        <a:solidFill>
                          <a:srgbClr val="000000"/>
                        </a:solidFill>
                        <a:latin typeface="Cambria Math" panose="02040503050406030204" pitchFamily="18" charset="0"/>
                      </a:rPr>
                      <m:t>=</m:t>
                    </m:r>
                    <m:f>
                      <m:fPr>
                        <m:ctrlPr>
                          <a:rPr lang="en-US" altLang="zh-CN" sz="2400" b="0" i="1" smtClean="0">
                            <a:solidFill>
                              <a:srgbClr val="000000"/>
                            </a:solidFill>
                            <a:latin typeface="Cambria Math" panose="02040503050406030204" pitchFamily="18" charset="0"/>
                          </a:rPr>
                        </m:ctrlPr>
                      </m:fPr>
                      <m:num>
                        <m:r>
                          <a:rPr lang="zh-CN" altLang="en-US" sz="2400" b="0" i="1" smtClean="0">
                            <a:solidFill>
                              <a:srgbClr val="000000"/>
                            </a:solidFill>
                            <a:latin typeface="Cambria Math" panose="02040503050406030204" pitchFamily="18" charset="0"/>
                          </a:rPr>
                          <m:t>𝜀</m:t>
                        </m:r>
                      </m:num>
                      <m:den>
                        <m:r>
                          <a:rPr lang="en-US" altLang="zh-CN" sz="2400" b="0" i="1" smtClean="0">
                            <a:solidFill>
                              <a:srgbClr val="000000"/>
                            </a:solidFill>
                            <a:latin typeface="Cambria Math" panose="02040503050406030204" pitchFamily="18" charset="0"/>
                          </a:rPr>
                          <m:t>2</m:t>
                        </m:r>
                      </m:den>
                    </m:f>
                  </m:oMath>
                </a14:m>
                <a:r>
                  <a:rPr lang="zh-CN" altLang="en-US" sz="2400" dirty="0" smtClean="0">
                    <a:solidFill>
                      <a:srgbClr val="000000"/>
                    </a:solidFill>
                  </a:rPr>
                  <a:t>，</a:t>
                </a:r>
                <a:r>
                  <a:rPr lang="en-US" altLang="zh-CN" sz="2400" dirty="0" smtClean="0">
                    <a:solidFill>
                      <a:srgbClr val="000000"/>
                    </a:solidFill>
                  </a:rPr>
                  <a:t> </a:t>
                </a:r>
                <a:r>
                  <a:rPr lang="zh-CN" altLang="en-US" sz="2400" dirty="0" smtClean="0">
                    <a:solidFill>
                      <a:srgbClr val="000000"/>
                    </a:solidFill>
                  </a:rPr>
                  <a:t>当</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r>
                          <a:rPr lang="en-US" altLang="zh-CN" sz="2400" b="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1</m:t>
                        </m:r>
                      </m:e>
                    </m:d>
                    <m:r>
                      <a:rPr lang="en-US" altLang="zh-CN" sz="2400" b="0">
                        <a:solidFill>
                          <a:srgbClr val="000000"/>
                        </a:solidFill>
                        <a:latin typeface="Cambria Math" panose="02040503050406030204" pitchFamily="18" charset="0"/>
                      </a:rPr>
                      <m:t>&lt;</m:t>
                    </m:r>
                    <m:r>
                      <m:rPr>
                        <m:sty m:val="p"/>
                      </m:rPr>
                      <a:rPr lang="zh-CN" altLang="en-US" sz="2400" b="0" i="1">
                        <a:solidFill>
                          <a:srgbClr val="000000"/>
                        </a:solidFill>
                        <a:latin typeface="Cambria Math" panose="02040503050406030204" pitchFamily="18" charset="0"/>
                      </a:rPr>
                      <m:t>δ</m:t>
                    </m:r>
                  </m:oMath>
                </a14:m>
                <a:r>
                  <a:rPr lang="zh-CN" altLang="en-US" sz="2400" dirty="0">
                    <a:solidFill>
                      <a:srgbClr val="000000"/>
                    </a:solidFill>
                  </a:rPr>
                  <a:t>时，有</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d>
                          <m:dPr>
                            <m:ctrlPr>
                              <a:rPr lang="en-US" altLang="zh-CN" sz="2400" b="0" i="1">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2</m:t>
                            </m:r>
                            <m:r>
                              <a:rPr lang="en-US" altLang="zh-CN" sz="2400" b="0" i="1">
                                <a:solidFill>
                                  <a:srgbClr val="000000"/>
                                </a:solidFill>
                                <a:latin typeface="Cambria Math" panose="02040503050406030204" pitchFamily="18" charset="0"/>
                              </a:rPr>
                              <m:t>𝑥</m:t>
                            </m:r>
                            <m:r>
                              <a:rPr lang="en-US" altLang="zh-CN" sz="2400" b="0" i="1" smtClean="0">
                                <a:solidFill>
                                  <a:srgbClr val="000000"/>
                                </a:solidFill>
                                <a:latin typeface="Cambria Math" panose="02040503050406030204" pitchFamily="18" charset="0"/>
                              </a:rPr>
                              <m:t>−1</m:t>
                            </m:r>
                          </m:e>
                        </m:d>
                        <m:r>
                          <a:rPr lang="en-US" altLang="zh-CN" sz="2400" b="0" i="1" smtClean="0">
                            <a:solidFill>
                              <a:srgbClr val="000000"/>
                            </a:solidFill>
                            <a:latin typeface="Cambria Math" panose="02040503050406030204" pitchFamily="18" charset="0"/>
                          </a:rPr>
                          <m:t>−1</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endParaRPr lang="zh-CN" altLang="en-US" sz="2400" b="0" i="1" dirty="0"/>
              </a:p>
            </p:txBody>
          </p:sp>
        </mc:Choice>
        <mc:Fallback xmlns="">
          <p:sp>
            <p:nvSpPr>
              <p:cNvPr id="12" name="矩形 11"/>
              <p:cNvSpPr>
                <a:spLocks noRot="1" noChangeAspect="1" noMove="1" noResize="1" noEditPoints="1" noAdjustHandles="1" noChangeArrowheads="1" noChangeShapeType="1" noTextEdit="1"/>
              </p:cNvSpPr>
              <p:nvPr/>
            </p:nvSpPr>
            <p:spPr>
              <a:xfrm>
                <a:off x="1847528" y="3414412"/>
                <a:ext cx="6096000" cy="952505"/>
              </a:xfrm>
              <a:prstGeom prst="rect">
                <a:avLst/>
              </a:prstGeom>
              <a:blipFill>
                <a:blip r:embed="rId4"/>
                <a:stretch>
                  <a:fillRect t="-3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009898" y="4799625"/>
                <a:ext cx="5771260" cy="461665"/>
              </a:xfrm>
              <a:prstGeom prst="rect">
                <a:avLst/>
              </a:prstGeom>
            </p:spPr>
            <p:txBody>
              <a:bodyPr wrap="none">
                <a:spAutoFit/>
              </a:bodyPr>
              <a:lstStyle/>
              <a:p>
                <a14:m>
                  <m:oMath xmlns:m="http://schemas.openxmlformats.org/officeDocument/2006/math">
                    <m:r>
                      <a:rPr lang="zh-CN" altLang="en-US" sz="2400" b="0" i="1">
                        <a:solidFill>
                          <a:srgbClr val="000000"/>
                        </a:solidFill>
                        <a:latin typeface="Cambria Math" panose="02040503050406030204" pitchFamily="18" charset="0"/>
                      </a:rPr>
                      <m:t>𝛿</m:t>
                    </m:r>
                  </m:oMath>
                </a14:m>
                <a:r>
                  <a:rPr lang="zh-CN" altLang="en-US" sz="2400" dirty="0">
                    <a:solidFill>
                      <a:srgbClr val="0066FF"/>
                    </a:solidFill>
                  </a:rPr>
                  <a:t>与</a:t>
                </a:r>
                <a14:m>
                  <m:oMath xmlns:m="http://schemas.openxmlformats.org/officeDocument/2006/math">
                    <m:r>
                      <a:rPr lang="zh-CN" altLang="en-US" sz="2400" b="0" i="1">
                        <a:latin typeface="Cambria Math" panose="02040503050406030204" pitchFamily="18" charset="0"/>
                      </a:rPr>
                      <m:t>𝜀</m:t>
                    </m:r>
                  </m:oMath>
                </a14:m>
                <a:r>
                  <a:rPr lang="zh-CN" altLang="en-US" sz="2400" dirty="0" smtClean="0">
                    <a:solidFill>
                      <a:srgbClr val="0066FF"/>
                    </a:solidFill>
                  </a:rPr>
                  <a:t>有关系，这是让静态动起来的关键！</a:t>
                </a:r>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2009898" y="4799625"/>
                <a:ext cx="5771260" cy="461665"/>
              </a:xfrm>
              <a:prstGeom prst="rect">
                <a:avLst/>
              </a:prstGeom>
              <a:blipFill>
                <a:blip r:embed="rId5"/>
                <a:stretch>
                  <a:fillRect t="-14474" r="-126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标注 13"/>
              <p:cNvSpPr/>
              <p:nvPr/>
            </p:nvSpPr>
            <p:spPr bwMode="auto">
              <a:xfrm>
                <a:off x="8112224" y="1349479"/>
                <a:ext cx="3600400" cy="495345"/>
              </a:xfrm>
              <a:prstGeom prst="wedgeRectCallout">
                <a:avLst>
                  <a:gd name="adj1" fmla="val -4622"/>
                  <a:gd name="adj2" fmla="val 249270"/>
                </a:avLst>
              </a:prstGeom>
              <a:solidFill>
                <a:schemeClr val="accent1">
                  <a:lumMod val="20000"/>
                  <a:lumOff val="8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dirty="0" smtClean="0"/>
                  <a:t>正是我需要的</a:t>
                </a:r>
                <a14:m>
                  <m:oMath xmlns:m="http://schemas.openxmlformats.org/officeDocument/2006/math">
                    <m:r>
                      <a:rPr lang="en-US" altLang="zh-CN">
                        <a:solidFill>
                          <a:srgbClr val="FF0000"/>
                        </a:solidFill>
                        <a:latin typeface="Cambria Math" panose="02040503050406030204" pitchFamily="18" charset="0"/>
                      </a:rPr>
                      <m:t>𝟎</m:t>
                    </m:r>
                    <m:r>
                      <a:rPr lang="en-US" altLang="zh-CN">
                        <a:solidFill>
                          <a:srgbClr val="FF0000"/>
                        </a:solidFill>
                        <a:latin typeface="Cambria Math" panose="02040503050406030204" pitchFamily="18" charset="0"/>
                      </a:rPr>
                      <m:t>&lt;</m:t>
                    </m:r>
                    <m:d>
                      <m:dPr>
                        <m:begChr m:val="|"/>
                        <m:endChr m:val="|"/>
                        <m:ctrlPr>
                          <a:rPr lang="en-US" altLang="zh-CN" i="1">
                            <a:solidFill>
                              <a:srgbClr val="0066FF"/>
                            </a:solidFill>
                            <a:latin typeface="Cambria Math" panose="02040503050406030204" pitchFamily="18" charset="0"/>
                          </a:rPr>
                        </m:ctrlPr>
                      </m:dPr>
                      <m:e>
                        <m:r>
                          <a:rPr lang="en-US" altLang="zh-CN" i="1">
                            <a:solidFill>
                              <a:srgbClr val="0066FF"/>
                            </a:solidFill>
                            <a:latin typeface="Cambria Math" panose="02040503050406030204" pitchFamily="18" charset="0"/>
                          </a:rPr>
                          <m:t>𝒙</m:t>
                        </m:r>
                        <m:r>
                          <a:rPr lang="en-US" altLang="zh-CN" i="1">
                            <a:solidFill>
                              <a:srgbClr val="0066FF"/>
                            </a:solidFill>
                            <a:latin typeface="Cambria Math" panose="02040503050406030204" pitchFamily="18" charset="0"/>
                          </a:rPr>
                          <m:t>−</m:t>
                        </m:r>
                        <m:sSub>
                          <m:sSubPr>
                            <m:ctrlPr>
                              <a:rPr lang="en-US" altLang="zh-CN" i="1">
                                <a:solidFill>
                                  <a:srgbClr val="0066FF"/>
                                </a:solidFill>
                                <a:latin typeface="Cambria Math" panose="02040503050406030204" pitchFamily="18" charset="0"/>
                              </a:rPr>
                            </m:ctrlPr>
                          </m:sSubPr>
                          <m:e>
                            <m:r>
                              <a:rPr lang="en-US" altLang="zh-CN" i="1">
                                <a:solidFill>
                                  <a:srgbClr val="0066FF"/>
                                </a:solidFill>
                                <a:latin typeface="Cambria Math" panose="02040503050406030204" pitchFamily="18" charset="0"/>
                              </a:rPr>
                              <m:t>𝒙</m:t>
                            </m:r>
                          </m:e>
                          <m:sub>
                            <m:r>
                              <a:rPr lang="en-US" altLang="zh-CN" i="1">
                                <a:solidFill>
                                  <a:srgbClr val="0066FF"/>
                                </a:solidFill>
                                <a:latin typeface="Cambria Math" panose="02040503050406030204" pitchFamily="18" charset="0"/>
                              </a:rPr>
                              <m:t>𝟎</m:t>
                            </m:r>
                          </m:sub>
                        </m:sSub>
                      </m:e>
                    </m:d>
                    <m:r>
                      <a:rPr lang="en-US" altLang="zh-CN" i="1">
                        <a:solidFill>
                          <a:srgbClr val="0066FF"/>
                        </a:solidFill>
                        <a:latin typeface="Cambria Math" panose="02040503050406030204" pitchFamily="18" charset="0"/>
                      </a:rPr>
                      <m:t>&lt;</m:t>
                    </m:r>
                    <m:r>
                      <a:rPr lang="zh-CN" altLang="en-US" i="1">
                        <a:solidFill>
                          <a:srgbClr val="0066FF"/>
                        </a:solidFill>
                        <a:latin typeface="Cambria Math" panose="02040503050406030204" pitchFamily="18" charset="0"/>
                      </a:rPr>
                      <m:t>𝛅</m:t>
                    </m:r>
                  </m:oMath>
                </a14:m>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Choice>
        <mc:Fallback xmlns="">
          <p:sp>
            <p:nvSpPr>
              <p:cNvPr id="14" name="矩形标注 13"/>
              <p:cNvSpPr>
                <a:spLocks noRot="1" noChangeAspect="1" noMove="1" noResize="1" noEditPoints="1" noAdjustHandles="1" noChangeArrowheads="1" noChangeShapeType="1" noTextEdit="1"/>
              </p:cNvSpPr>
              <p:nvPr/>
            </p:nvSpPr>
            <p:spPr bwMode="auto">
              <a:xfrm>
                <a:off x="8112224" y="1349479"/>
                <a:ext cx="3600400" cy="495345"/>
              </a:xfrm>
              <a:prstGeom prst="wedgeRectCallout">
                <a:avLst>
                  <a:gd name="adj1" fmla="val -4622"/>
                  <a:gd name="adj2" fmla="val 249270"/>
                </a:avLst>
              </a:prstGeom>
              <a:blipFill rotWithShape="0">
                <a:blip r:embed="rId6"/>
                <a:stretch>
                  <a:fillRect l="-1002" t="-1176"/>
                </a:stretch>
              </a:blipFill>
              <a:ln w="57150" cap="flat" cmpd="sng" algn="ctr">
                <a:solidFill>
                  <a:srgbClr val="FF0000"/>
                </a:solidFill>
                <a:prstDash val="solid"/>
                <a:round/>
                <a:headEnd type="none" w="med" len="med"/>
                <a:tailEnd type="triangle" w="med" len="med"/>
              </a:ln>
              <a:effectLst/>
              <a:extLst/>
            </p:spPr>
            <p:txBody>
              <a:bodyPr/>
              <a:lstStyle/>
              <a:p>
                <a:r>
                  <a:rPr lang="zh-CN" altLang="en-US">
                    <a:noFill/>
                  </a:rPr>
                  <a:t> </a:t>
                </a:r>
              </a:p>
            </p:txBody>
          </p:sp>
        </mc:Fallback>
      </mc:AlternateContent>
    </p:spTree>
    <p:extLst>
      <p:ext uri="{BB962C8B-B14F-4D97-AF65-F5344CB8AC3E}">
        <p14:creationId xmlns:p14="http://schemas.microsoft.com/office/powerpoint/2010/main" val="30201686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anim calcmode="lin" valueType="num">
                                      <p:cBhvr>
                                        <p:cTn id="17" dur="2000" fill="hold"/>
                                        <p:tgtEl>
                                          <p:spTgt spid="14"/>
                                        </p:tgtEl>
                                        <p:attrNameLst>
                                          <p:attrName>ppt_w</p:attrName>
                                        </p:attrNameLst>
                                      </p:cBhvr>
                                      <p:tavLst>
                                        <p:tav tm="0" fmla="#ppt_w*sin(2.5*pi*$)">
                                          <p:val>
                                            <p:fltVal val="0"/>
                                          </p:val>
                                        </p:tav>
                                        <p:tav tm="100000">
                                          <p:val>
                                            <p:fltVal val="1"/>
                                          </p:val>
                                        </p:tav>
                                      </p:tavLst>
                                    </p:anim>
                                    <p:anim calcmode="lin" valueType="num">
                                      <p:cBhvr>
                                        <p:cTn id="1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973255" y="2058375"/>
            <a:ext cx="726481" cy="461665"/>
          </a:xfrm>
          <a:prstGeom prst="rect">
            <a:avLst/>
          </a:prstGeom>
        </p:spPr>
        <p:txBody>
          <a:bodyPr wrap="none">
            <a:spAutoFit/>
          </a:bodyPr>
          <a:lstStyle/>
          <a:p>
            <a:r>
              <a:rPr lang="zh-CN" altLang="en-US" sz="2400" dirty="0">
                <a:solidFill>
                  <a:srgbClr val="FF9500"/>
                </a:solidFill>
              </a:rPr>
              <a:t>例 </a:t>
            </a:r>
            <a:r>
              <a:rPr lang="en-US" altLang="zh-CN" sz="2400" dirty="0" smtClean="0">
                <a:solidFill>
                  <a:srgbClr val="FF9500"/>
                </a:solidFill>
                <a:latin typeface="+mn-ea"/>
              </a:rPr>
              <a:t>4</a:t>
            </a:r>
            <a:endParaRPr lang="zh-CN" altLang="en-US" sz="2400" dirty="0"/>
          </a:p>
        </p:txBody>
      </p:sp>
      <mc:AlternateContent xmlns:mc="http://schemas.openxmlformats.org/markup-compatibility/2006" xmlns:a14="http://schemas.microsoft.com/office/drawing/2010/main">
        <mc:Choice Requires="a14">
          <p:sp>
            <p:nvSpPr>
              <p:cNvPr id="8" name="矩形 7"/>
              <p:cNvSpPr/>
              <p:nvPr/>
            </p:nvSpPr>
            <p:spPr>
              <a:xfrm>
                <a:off x="1783126" y="1964527"/>
                <a:ext cx="2437975" cy="699935"/>
              </a:xfrm>
              <a:prstGeom prst="rect">
                <a:avLst/>
              </a:prstGeom>
            </p:spPr>
            <p:txBody>
              <a:bodyPr wrap="none">
                <a:spAutoFit/>
              </a:bodyPr>
              <a:lstStyle/>
              <a:p>
                <a:r>
                  <a:rPr lang="zh-CN" altLang="en-US" sz="2400" dirty="0" smtClean="0">
                    <a:solidFill>
                      <a:srgbClr val="000000"/>
                    </a:solidFill>
                  </a:rPr>
                  <a:t>证明</a:t>
                </a:r>
                <a14:m>
                  <m:oMath xmlns:m="http://schemas.openxmlformats.org/officeDocument/2006/math">
                    <m:func>
                      <m:funcPr>
                        <m:ctrlPr>
                          <a:rPr lang="zh-CN" altLang="zh-CN" sz="2400" b="0" i="1">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i="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lim>
                        </m:limLow>
                      </m:fName>
                      <m:e>
                        <m:f>
                          <m:fPr>
                            <m:ctrlPr>
                              <a:rPr lang="en-US" altLang="zh-CN" sz="2400" b="0" i="1" smtClean="0">
                                <a:solidFill>
                                  <a:srgbClr val="000000"/>
                                </a:solidFill>
                                <a:latin typeface="Cambria Math" panose="02040503050406030204" pitchFamily="18" charset="0"/>
                              </a:rPr>
                            </m:ctrlPr>
                          </m:fPr>
                          <m:num>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𝑥</m:t>
                                </m:r>
                              </m:e>
                              <m:sup>
                                <m:r>
                                  <a:rPr lang="en-US" altLang="zh-CN" sz="2400" b="0" i="1" smtClean="0">
                                    <a:solidFill>
                                      <a:srgbClr val="000000"/>
                                    </a:solidFill>
                                    <a:latin typeface="Cambria Math" panose="02040503050406030204" pitchFamily="18" charset="0"/>
                                  </a:rPr>
                                  <m:t>2</m:t>
                                </m:r>
                              </m:sup>
                            </m:sSup>
                            <m:r>
                              <a:rPr lang="en-US" altLang="zh-CN" sz="2400" b="0" i="1" smtClean="0">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𝑥</m:t>
                            </m:r>
                            <m:r>
                              <a:rPr lang="en-US" altLang="zh-CN" sz="2400" b="0" i="1" smtClean="0">
                                <a:solidFill>
                                  <a:srgbClr val="000000"/>
                                </a:solidFill>
                                <a:latin typeface="Cambria Math" panose="02040503050406030204" pitchFamily="18" charset="0"/>
                              </a:rPr>
                              <m:t>−1</m:t>
                            </m:r>
                          </m:den>
                        </m:f>
                        <m:r>
                          <a:rPr lang="en-US" altLang="zh-CN" sz="2400" b="0" i="1" smtClean="0">
                            <a:solidFill>
                              <a:srgbClr val="000000"/>
                            </a:solidFill>
                            <a:latin typeface="Cambria Math" panose="02040503050406030204" pitchFamily="18" charset="0"/>
                          </a:rPr>
                          <m:t>=2</m:t>
                        </m:r>
                      </m:e>
                    </m:func>
                  </m:oMath>
                </a14:m>
                <a:endParaRPr lang="zh-CN" altLang="en-US" b="0" dirty="0"/>
              </a:p>
            </p:txBody>
          </p:sp>
        </mc:Choice>
        <mc:Fallback xmlns="">
          <p:sp>
            <p:nvSpPr>
              <p:cNvPr id="8" name="矩形 7"/>
              <p:cNvSpPr>
                <a:spLocks noRot="1" noChangeAspect="1" noMove="1" noResize="1" noEditPoints="1" noAdjustHandles="1" noChangeArrowheads="1" noChangeShapeType="1" noTextEdit="1"/>
              </p:cNvSpPr>
              <p:nvPr/>
            </p:nvSpPr>
            <p:spPr>
              <a:xfrm>
                <a:off x="1783126" y="1964527"/>
                <a:ext cx="2437975" cy="699935"/>
              </a:xfrm>
              <a:prstGeom prst="rect">
                <a:avLst/>
              </a:prstGeom>
              <a:blipFill rotWithShape="0">
                <a:blip r:embed="rId2"/>
                <a:stretch>
                  <a:fillRect l="-3759"/>
                </a:stretch>
              </a:blipFill>
            </p:spPr>
            <p:txBody>
              <a:bodyPr/>
              <a:lstStyle/>
              <a:p>
                <a:r>
                  <a:rPr lang="zh-CN" altLang="en-US">
                    <a:noFill/>
                  </a:rPr>
                  <a:t> </a:t>
                </a:r>
              </a:p>
            </p:txBody>
          </p:sp>
        </mc:Fallback>
      </mc:AlternateContent>
      <p:sp>
        <p:nvSpPr>
          <p:cNvPr id="9" name="矩形 8"/>
          <p:cNvSpPr/>
          <p:nvPr/>
        </p:nvSpPr>
        <p:spPr>
          <a:xfrm>
            <a:off x="1127448" y="3685265"/>
            <a:ext cx="906017" cy="461665"/>
          </a:xfrm>
          <a:prstGeom prst="rect">
            <a:avLst/>
          </a:prstGeom>
        </p:spPr>
        <p:txBody>
          <a:bodyPr wrap="none">
            <a:spAutoFit/>
          </a:bodyPr>
          <a:lstStyle/>
          <a:p>
            <a:r>
              <a:rPr lang="zh-CN" altLang="en-US" sz="2400" dirty="0">
                <a:solidFill>
                  <a:schemeClr val="accent2"/>
                </a:solidFill>
                <a:ea typeface="黑体" pitchFamily="2" charset="-122"/>
              </a:rPr>
              <a:t>证明</a:t>
            </a:r>
            <a:r>
              <a:rPr lang="en-US" altLang="zh-CN" sz="2400" dirty="0">
                <a:solidFill>
                  <a:schemeClr val="accent2"/>
                </a:solidFill>
                <a:ea typeface="黑体" pitchFamily="2" charset="-122"/>
              </a:rPr>
              <a:t>:</a:t>
            </a:r>
            <a:endParaRPr lang="zh-CN" altLang="en-US" sz="2400" dirty="0">
              <a:solidFill>
                <a:schemeClr val="accent2"/>
              </a:solidFill>
              <a:ea typeface="黑体" pitchFamily="2" charset="-122"/>
            </a:endParaRPr>
          </a:p>
        </p:txBody>
      </p:sp>
      <p:sp>
        <p:nvSpPr>
          <p:cNvPr id="10" name="Text Box 28"/>
          <p:cNvSpPr txBox="1">
            <a:spLocks noChangeArrowheads="1"/>
          </p:cNvSpPr>
          <p:nvPr/>
        </p:nvSpPr>
        <p:spPr bwMode="auto">
          <a:xfrm>
            <a:off x="1110557" y="287182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分析</a:t>
            </a:r>
            <a:r>
              <a:rPr lang="en-US" altLang="zh-CN"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1" name="矩形 10"/>
              <p:cNvSpPr/>
              <p:nvPr/>
            </p:nvSpPr>
            <p:spPr>
              <a:xfrm>
                <a:off x="2033465" y="2764548"/>
                <a:ext cx="9175103" cy="676211"/>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solidFill>
                              <a:srgbClr val="000000"/>
                            </a:solidFill>
                            <a:latin typeface="Cambria Math" panose="02040503050406030204" pitchFamily="18" charset="0"/>
                          </a:rPr>
                        </m:ctrlPr>
                      </m:dPr>
                      <m:e>
                        <m:f>
                          <m:fPr>
                            <m:ctrlPr>
                              <a:rPr lang="en-US" altLang="zh-CN" sz="2400" b="0" i="1">
                                <a:solidFill>
                                  <a:srgbClr val="000000"/>
                                </a:solidFill>
                                <a:latin typeface="Cambria Math" panose="02040503050406030204" pitchFamily="18" charset="0"/>
                              </a:rPr>
                            </m:ctrlPr>
                          </m:fPr>
                          <m:num>
                            <m:sSup>
                              <m:sSupPr>
                                <m:ctrlPr>
                                  <a:rPr lang="en-US" altLang="zh-CN" sz="2400" b="0" i="1">
                                    <a:solidFill>
                                      <a:srgbClr val="000000"/>
                                    </a:solidFill>
                                    <a:latin typeface="Cambria Math" panose="02040503050406030204" pitchFamily="18" charset="0"/>
                                  </a:rPr>
                                </m:ctrlPr>
                              </m:sSupPr>
                              <m:e>
                                <m:r>
                                  <a:rPr lang="en-US" altLang="zh-CN" sz="2400" b="0" i="1">
                                    <a:solidFill>
                                      <a:srgbClr val="000000"/>
                                    </a:solidFill>
                                    <a:latin typeface="Cambria Math" panose="02040503050406030204" pitchFamily="18" charset="0"/>
                                  </a:rPr>
                                  <m:t>𝑥</m:t>
                                </m:r>
                              </m:e>
                              <m:sup>
                                <m:r>
                                  <a:rPr lang="en-US" altLang="zh-CN" sz="2400" b="0" i="1">
                                    <a:solidFill>
                                      <a:srgbClr val="000000"/>
                                    </a:solidFill>
                                    <a:latin typeface="Cambria Math" panose="02040503050406030204" pitchFamily="18" charset="0"/>
                                  </a:rPr>
                                  <m:t>2</m:t>
                                </m:r>
                              </m:sup>
                            </m:sSup>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den>
                        </m:f>
                        <m:r>
                          <a:rPr lang="en-US" altLang="zh-CN" sz="2400" b="0" i="1" smtClean="0">
                            <a:solidFill>
                              <a:srgbClr val="000000"/>
                            </a:solidFill>
                            <a:latin typeface="Cambria Math" panose="02040503050406030204" pitchFamily="18" charset="0"/>
                          </a:rPr>
                          <m:t>−2</m:t>
                        </m:r>
                        <m:r>
                          <m:rPr>
                            <m:nor/>
                          </m:rPr>
                          <a:rPr lang="zh-CN" altLang="en-US" sz="2400" dirty="0"/>
                          <m:t> </m:t>
                        </m:r>
                      </m:e>
                    </m:d>
                    <m:r>
                      <a:rPr lang="en-US" altLang="zh-CN" sz="2400" b="0" i="1" smtClean="0">
                        <a:solidFill>
                          <a:srgbClr val="000000"/>
                        </a:solidFill>
                        <a:latin typeface="Cambria Math" panose="02040503050406030204" pitchFamily="18" charset="0"/>
                      </a:rPr>
                      <m:t>&lt;</m:t>
                    </m:r>
                    <m:r>
                      <a:rPr lang="zh-CN" altLang="en-US" sz="2400" b="0" i="1" smtClean="0">
                        <a:solidFill>
                          <a:srgbClr val="000000"/>
                        </a:solidFill>
                        <a:latin typeface="Cambria Math" panose="02040503050406030204" pitchFamily="18" charset="0"/>
                      </a:rPr>
                      <m:t>𝜀</m:t>
                    </m:r>
                  </m:oMath>
                </a14:m>
                <a:r>
                  <a:rPr lang="zh-CN" altLang="en-US" sz="2400" b="0" dirty="0" smtClean="0"/>
                  <a:t>要成立，即</a:t>
                </a:r>
                <a14:m>
                  <m:oMath xmlns:m="http://schemas.openxmlformats.org/officeDocument/2006/math">
                    <m:r>
                      <a:rPr lang="en-US" altLang="zh-CN" sz="2400" b="0" i="1" smtClean="0">
                        <a:solidFill>
                          <a:srgbClr val="000000"/>
                        </a:solidFill>
                        <a:latin typeface="Cambria Math" panose="02040503050406030204" pitchFamily="18" charset="0"/>
                      </a:rPr>
                      <m:t>𝑥</m:t>
                    </m:r>
                    <m:r>
                      <a:rPr lang="en-US" altLang="zh-CN" sz="2400" b="0" i="1" smtClean="0">
                        <a:solidFill>
                          <a:srgbClr val="000000"/>
                        </a:solidFill>
                        <a:latin typeface="Cambria Math" panose="02040503050406030204" pitchFamily="18" charset="0"/>
                        <a:ea typeface="Cambria Math" panose="02040503050406030204" pitchFamily="18" charset="0"/>
                      </a:rPr>
                      <m:t>≠1,</m:t>
                    </m:r>
                    <m:d>
                      <m:dPr>
                        <m:begChr m:val="|"/>
                        <m:endChr m:val="|"/>
                        <m:ctrlPr>
                          <a:rPr lang="en-US" altLang="zh-CN" sz="2400" b="0" i="1">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r>
                          <m:rPr>
                            <m:nor/>
                          </m:rPr>
                          <a:rPr lang="zh-CN" altLang="en-US" sz="2400" dirty="0"/>
                          <m:t> </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r>
                  <a:rPr lang="zh-CN" altLang="en-US" sz="2400" b="0" dirty="0" smtClean="0"/>
                  <a:t>，只需要</a:t>
                </a:r>
                <a:r>
                  <a:rPr lang="en-US" altLang="zh-CN" sz="2400" b="0" dirty="0" smtClean="0"/>
                  <a:t>0&lt;</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r>
                          <m:rPr>
                            <m:nor/>
                          </m:rPr>
                          <a:rPr lang="zh-CN" altLang="en-US" sz="2400" dirty="0"/>
                          <m:t> </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endParaRPr lang="zh-CN" altLang="en-US" sz="2400" b="0" dirty="0"/>
              </a:p>
            </p:txBody>
          </p:sp>
        </mc:Choice>
        <mc:Fallback xmlns="">
          <p:sp>
            <p:nvSpPr>
              <p:cNvPr id="11" name="矩形 10"/>
              <p:cNvSpPr>
                <a:spLocks noRot="1" noChangeAspect="1" noMove="1" noResize="1" noEditPoints="1" noAdjustHandles="1" noChangeArrowheads="1" noChangeShapeType="1" noTextEdit="1"/>
              </p:cNvSpPr>
              <p:nvPr/>
            </p:nvSpPr>
            <p:spPr>
              <a:xfrm>
                <a:off x="2033465" y="2764548"/>
                <a:ext cx="9175103" cy="676211"/>
              </a:xfrm>
              <a:prstGeom prst="rect">
                <a:avLst/>
              </a:prstGeom>
              <a:blipFill rotWithShape="0">
                <a:blip r:embed="rId3"/>
                <a:stretch>
                  <a:fillRect b="-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标注 11"/>
              <p:cNvSpPr/>
              <p:nvPr/>
            </p:nvSpPr>
            <p:spPr bwMode="auto">
              <a:xfrm>
                <a:off x="8112224" y="1349479"/>
                <a:ext cx="3600400" cy="495345"/>
              </a:xfrm>
              <a:prstGeom prst="wedgeRectCallout">
                <a:avLst>
                  <a:gd name="adj1" fmla="val -4622"/>
                  <a:gd name="adj2" fmla="val 249270"/>
                </a:avLst>
              </a:prstGeom>
              <a:solidFill>
                <a:schemeClr val="accent1">
                  <a:lumMod val="20000"/>
                  <a:lumOff val="8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dirty="0" smtClean="0"/>
                  <a:t>正是我需要的</a:t>
                </a:r>
                <a14:m>
                  <m:oMath xmlns:m="http://schemas.openxmlformats.org/officeDocument/2006/math">
                    <m:r>
                      <a:rPr lang="en-US" altLang="zh-CN">
                        <a:solidFill>
                          <a:srgbClr val="FF0000"/>
                        </a:solidFill>
                        <a:latin typeface="Cambria Math" panose="02040503050406030204" pitchFamily="18" charset="0"/>
                      </a:rPr>
                      <m:t>𝟎</m:t>
                    </m:r>
                    <m:r>
                      <a:rPr lang="en-US" altLang="zh-CN">
                        <a:solidFill>
                          <a:srgbClr val="FF0000"/>
                        </a:solidFill>
                        <a:latin typeface="Cambria Math" panose="02040503050406030204" pitchFamily="18" charset="0"/>
                      </a:rPr>
                      <m:t>&lt;</m:t>
                    </m:r>
                    <m:d>
                      <m:dPr>
                        <m:begChr m:val="|"/>
                        <m:endChr m:val="|"/>
                        <m:ctrlPr>
                          <a:rPr lang="en-US" altLang="zh-CN" i="1">
                            <a:solidFill>
                              <a:srgbClr val="0066FF"/>
                            </a:solidFill>
                            <a:latin typeface="Cambria Math" panose="02040503050406030204" pitchFamily="18" charset="0"/>
                          </a:rPr>
                        </m:ctrlPr>
                      </m:dPr>
                      <m:e>
                        <m:r>
                          <a:rPr lang="en-US" altLang="zh-CN" i="1">
                            <a:solidFill>
                              <a:srgbClr val="0066FF"/>
                            </a:solidFill>
                            <a:latin typeface="Cambria Math" panose="02040503050406030204" pitchFamily="18" charset="0"/>
                          </a:rPr>
                          <m:t>𝒙</m:t>
                        </m:r>
                        <m:r>
                          <a:rPr lang="en-US" altLang="zh-CN" i="1">
                            <a:solidFill>
                              <a:srgbClr val="0066FF"/>
                            </a:solidFill>
                            <a:latin typeface="Cambria Math" panose="02040503050406030204" pitchFamily="18" charset="0"/>
                          </a:rPr>
                          <m:t>−</m:t>
                        </m:r>
                        <m:sSub>
                          <m:sSubPr>
                            <m:ctrlPr>
                              <a:rPr lang="en-US" altLang="zh-CN" i="1">
                                <a:solidFill>
                                  <a:srgbClr val="0066FF"/>
                                </a:solidFill>
                                <a:latin typeface="Cambria Math" panose="02040503050406030204" pitchFamily="18" charset="0"/>
                              </a:rPr>
                            </m:ctrlPr>
                          </m:sSubPr>
                          <m:e>
                            <m:r>
                              <a:rPr lang="en-US" altLang="zh-CN" i="1">
                                <a:solidFill>
                                  <a:srgbClr val="0066FF"/>
                                </a:solidFill>
                                <a:latin typeface="Cambria Math" panose="02040503050406030204" pitchFamily="18" charset="0"/>
                              </a:rPr>
                              <m:t>𝒙</m:t>
                            </m:r>
                          </m:e>
                          <m:sub>
                            <m:r>
                              <a:rPr lang="en-US" altLang="zh-CN" i="1">
                                <a:solidFill>
                                  <a:srgbClr val="0066FF"/>
                                </a:solidFill>
                                <a:latin typeface="Cambria Math" panose="02040503050406030204" pitchFamily="18" charset="0"/>
                              </a:rPr>
                              <m:t>𝟎</m:t>
                            </m:r>
                          </m:sub>
                        </m:sSub>
                      </m:e>
                    </m:d>
                    <m:r>
                      <a:rPr lang="en-US" altLang="zh-CN" i="1">
                        <a:solidFill>
                          <a:srgbClr val="0066FF"/>
                        </a:solidFill>
                        <a:latin typeface="Cambria Math" panose="02040503050406030204" pitchFamily="18" charset="0"/>
                      </a:rPr>
                      <m:t>&lt;</m:t>
                    </m:r>
                    <m:r>
                      <a:rPr lang="zh-CN" altLang="en-US" i="1">
                        <a:solidFill>
                          <a:srgbClr val="0066FF"/>
                        </a:solidFill>
                        <a:latin typeface="Cambria Math" panose="02040503050406030204" pitchFamily="18" charset="0"/>
                      </a:rPr>
                      <m:t>𝛅</m:t>
                    </m:r>
                  </m:oMath>
                </a14:m>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Choice>
        <mc:Fallback xmlns="">
          <p:sp>
            <p:nvSpPr>
              <p:cNvPr id="12" name="矩形标注 11"/>
              <p:cNvSpPr>
                <a:spLocks noRot="1" noChangeAspect="1" noMove="1" noResize="1" noEditPoints="1" noAdjustHandles="1" noChangeArrowheads="1" noChangeShapeType="1" noTextEdit="1"/>
              </p:cNvSpPr>
              <p:nvPr/>
            </p:nvSpPr>
            <p:spPr bwMode="auto">
              <a:xfrm>
                <a:off x="8112224" y="1349479"/>
                <a:ext cx="3600400" cy="495345"/>
              </a:xfrm>
              <a:prstGeom prst="wedgeRectCallout">
                <a:avLst>
                  <a:gd name="adj1" fmla="val -4622"/>
                  <a:gd name="adj2" fmla="val 249270"/>
                </a:avLst>
              </a:prstGeom>
              <a:blipFill rotWithShape="0">
                <a:blip r:embed="rId4"/>
                <a:stretch>
                  <a:fillRect l="-1002" t="-1176"/>
                </a:stretch>
              </a:blipFill>
              <a:ln w="57150" cap="flat" cmpd="sng" algn="ctr">
                <a:solidFill>
                  <a:srgbClr val="FF0000"/>
                </a:solidFill>
                <a:prstDash val="solid"/>
                <a:round/>
                <a:headEnd type="none" w="med" len="med"/>
                <a:tailEnd type="triangle" w="med" len="med"/>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998442" y="3702172"/>
                <a:ext cx="5969766" cy="1058431"/>
              </a:xfrm>
              <a:prstGeom prst="rect">
                <a:avLst/>
              </a:prstGeom>
            </p:spPr>
            <p:txBody>
              <a:bodyPr wrap="square">
                <a:spAutoFit/>
              </a:bodyPr>
              <a:lstStyle/>
              <a:p>
                <a14:m>
                  <m:oMath xmlns:m="http://schemas.openxmlformats.org/officeDocument/2006/math">
                    <m:r>
                      <a:rPr lang="zh-CN" altLang="en-US" sz="2400" b="0" i="1" smtClean="0">
                        <a:solidFill>
                          <a:srgbClr val="000000"/>
                        </a:solidFill>
                        <a:latin typeface="Cambria Math" panose="02040503050406030204" pitchFamily="18" charset="0"/>
                      </a:rPr>
                      <m:t>∀</m:t>
                    </m:r>
                    <m:r>
                      <a:rPr lang="zh-CN" altLang="en-US" sz="2400" b="0" i="1" smtClean="0">
                        <a:solidFill>
                          <a:srgbClr val="000000"/>
                        </a:solidFill>
                        <a:latin typeface="Cambria Math" panose="02040503050406030204" pitchFamily="18" charset="0"/>
                      </a:rPr>
                      <m:t>𝜀</m:t>
                    </m:r>
                    <m:r>
                      <a:rPr lang="en-US" altLang="zh-CN" sz="2400" b="0" i="1">
                        <a:solidFill>
                          <a:srgbClr val="000000"/>
                        </a:solidFill>
                        <a:latin typeface="Cambria Math" panose="02040503050406030204" pitchFamily="18" charset="0"/>
                      </a:rPr>
                      <m:t>&gt;0</m:t>
                    </m:r>
                  </m:oMath>
                </a14:m>
                <a:r>
                  <a:rPr lang="zh-CN" altLang="en-US" sz="2400" i="1" dirty="0">
                    <a:solidFill>
                      <a:srgbClr val="000000"/>
                    </a:solidFill>
                    <a:latin typeface="Cambria Math" panose="02040503050406030204" pitchFamily="18" charset="0"/>
                  </a:rPr>
                  <a:t>，</a:t>
                </a:r>
                <a14:m>
                  <m:oMath xmlns:m="http://schemas.openxmlformats.org/officeDocument/2006/math">
                    <m:r>
                      <a:rPr lang="zh-CN" altLang="en-US" sz="2400" i="1" dirty="0" smtClean="0">
                        <a:solidFill>
                          <a:srgbClr val="000000"/>
                        </a:solidFill>
                        <a:latin typeface="Cambria Math" panose="02040503050406030204" pitchFamily="18" charset="0"/>
                        <a:ea typeface="Cambria Math" panose="02040503050406030204" pitchFamily="18" charset="0"/>
                      </a:rPr>
                      <m:t>取</m:t>
                    </m:r>
                    <m:r>
                      <a:rPr lang="zh-CN" altLang="en-US" sz="2400" b="0" i="1">
                        <a:solidFill>
                          <a:srgbClr val="000000"/>
                        </a:solidFill>
                        <a:latin typeface="Cambria Math" panose="02040503050406030204" pitchFamily="18" charset="0"/>
                      </a:rPr>
                      <m:t>𝛿</m:t>
                    </m:r>
                    <m:r>
                      <a:rPr lang="en-US" altLang="zh-CN" sz="2400" b="0" i="1" smtClean="0">
                        <a:solidFill>
                          <a:srgbClr val="000000"/>
                        </a:solidFill>
                        <a:latin typeface="Cambria Math" panose="02040503050406030204" pitchFamily="18" charset="0"/>
                      </a:rPr>
                      <m:t>=</m:t>
                    </m:r>
                    <m:r>
                      <a:rPr lang="zh-CN" altLang="en-US" sz="2400" b="0" i="1" smtClean="0">
                        <a:solidFill>
                          <a:srgbClr val="000000"/>
                        </a:solidFill>
                        <a:latin typeface="Cambria Math" panose="02040503050406030204" pitchFamily="18" charset="0"/>
                      </a:rPr>
                      <m:t>𝜀</m:t>
                    </m:r>
                  </m:oMath>
                </a14:m>
                <a:r>
                  <a:rPr lang="zh-CN" altLang="en-US" sz="2400" dirty="0" smtClean="0">
                    <a:solidFill>
                      <a:srgbClr val="000000"/>
                    </a:solidFill>
                  </a:rPr>
                  <a:t>，</a:t>
                </a:r>
                <a:r>
                  <a:rPr lang="en-US" altLang="zh-CN" sz="2400" dirty="0" smtClean="0">
                    <a:solidFill>
                      <a:srgbClr val="000000"/>
                    </a:solidFill>
                  </a:rPr>
                  <a:t> </a:t>
                </a:r>
                <a:r>
                  <a:rPr lang="zh-CN" altLang="en-US" sz="2400" dirty="0" smtClean="0">
                    <a:solidFill>
                      <a:srgbClr val="000000"/>
                    </a:solidFill>
                  </a:rPr>
                  <a:t>当</a:t>
                </a:r>
                <a:r>
                  <a:rPr lang="en-US" altLang="zh-CN" sz="2400" b="0" dirty="0" smtClean="0">
                    <a:solidFill>
                      <a:srgbClr val="000000"/>
                    </a:solidFill>
                  </a:rPr>
                  <a:t>0</a:t>
                </a:r>
                <a:r>
                  <a:rPr lang="en-US" altLang="zh-CN" sz="2400" b="0" i="1" dirty="0" smtClean="0">
                    <a:solidFill>
                      <a:srgbClr val="000000"/>
                    </a:solidFill>
                  </a:rPr>
                  <a:t>&lt;</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𝛿</m:t>
                    </m:r>
                  </m:oMath>
                </a14:m>
                <a:r>
                  <a:rPr lang="zh-CN" altLang="en-US" sz="2400" dirty="0">
                    <a:solidFill>
                      <a:srgbClr val="000000"/>
                    </a:solidFill>
                  </a:rPr>
                  <a:t>时，有</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f>
                          <m:fPr>
                            <m:ctrlPr>
                              <a:rPr lang="en-US" altLang="zh-CN" sz="2400" b="0" i="1">
                                <a:solidFill>
                                  <a:srgbClr val="000000"/>
                                </a:solidFill>
                                <a:latin typeface="Cambria Math" panose="02040503050406030204" pitchFamily="18" charset="0"/>
                              </a:rPr>
                            </m:ctrlPr>
                          </m:fPr>
                          <m:num>
                            <m:sSup>
                              <m:sSupPr>
                                <m:ctrlPr>
                                  <a:rPr lang="en-US" altLang="zh-CN" sz="2400" b="0" i="1">
                                    <a:solidFill>
                                      <a:srgbClr val="000000"/>
                                    </a:solidFill>
                                    <a:latin typeface="Cambria Math" panose="02040503050406030204" pitchFamily="18" charset="0"/>
                                  </a:rPr>
                                </m:ctrlPr>
                              </m:sSupPr>
                              <m:e>
                                <m:r>
                                  <a:rPr lang="en-US" altLang="zh-CN" sz="2400" b="0" i="1">
                                    <a:solidFill>
                                      <a:srgbClr val="000000"/>
                                    </a:solidFill>
                                    <a:latin typeface="Cambria Math" panose="02040503050406030204" pitchFamily="18" charset="0"/>
                                  </a:rPr>
                                  <m:t>𝑥</m:t>
                                </m:r>
                              </m:e>
                              <m:sup>
                                <m:r>
                                  <a:rPr lang="en-US" altLang="zh-CN" sz="2400" b="0" i="1">
                                    <a:solidFill>
                                      <a:srgbClr val="000000"/>
                                    </a:solidFill>
                                    <a:latin typeface="Cambria Math" panose="02040503050406030204" pitchFamily="18" charset="0"/>
                                  </a:rPr>
                                  <m:t>2</m:t>
                                </m:r>
                              </m:sup>
                            </m:sSup>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den>
                        </m:f>
                        <m:r>
                          <a:rPr lang="en-US" altLang="zh-CN" sz="2400" b="0" i="1">
                            <a:solidFill>
                              <a:srgbClr val="000000"/>
                            </a:solidFill>
                            <a:latin typeface="Cambria Math" panose="02040503050406030204" pitchFamily="18" charset="0"/>
                          </a:rPr>
                          <m:t>−2</m:t>
                        </m:r>
                        <m:r>
                          <m:rPr>
                            <m:nor/>
                          </m:rPr>
                          <a:rPr lang="zh-CN" altLang="en-US" sz="2400" b="0" dirty="0"/>
                          <m:t> </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endParaRPr lang="zh-CN" altLang="en-US" sz="2400" b="0" dirty="0"/>
              </a:p>
            </p:txBody>
          </p:sp>
        </mc:Choice>
        <mc:Fallback xmlns="">
          <p:sp>
            <p:nvSpPr>
              <p:cNvPr id="13" name="矩形 12"/>
              <p:cNvSpPr>
                <a:spLocks noRot="1" noChangeAspect="1" noMove="1" noResize="1" noEditPoints="1" noAdjustHandles="1" noChangeArrowheads="1" noChangeShapeType="1" noTextEdit="1"/>
              </p:cNvSpPr>
              <p:nvPr/>
            </p:nvSpPr>
            <p:spPr>
              <a:xfrm>
                <a:off x="1998442" y="3702172"/>
                <a:ext cx="5969766" cy="1058431"/>
              </a:xfrm>
              <a:prstGeom prst="rect">
                <a:avLst/>
              </a:prstGeom>
              <a:blipFill>
                <a:blip r:embed="rId5"/>
                <a:stretch>
                  <a:fillRect t="-6322" r="-7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73351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000"/>
                                        <p:tgtEl>
                                          <p:spTgt spid="12"/>
                                        </p:tgtEl>
                                      </p:cBhvr>
                                    </p:animEffect>
                                    <p:anim calcmode="lin" valueType="num">
                                      <p:cBhvr>
                                        <p:cTn id="21" dur="2000" fill="hold"/>
                                        <p:tgtEl>
                                          <p:spTgt spid="12"/>
                                        </p:tgtEl>
                                        <p:attrNameLst>
                                          <p:attrName>ppt_w</p:attrName>
                                        </p:attrNameLst>
                                      </p:cBhvr>
                                      <p:tavLst>
                                        <p:tav tm="0" fmla="#ppt_w*sin(2.5*pi*$)">
                                          <p:val>
                                            <p:fltVal val="0"/>
                                          </p:val>
                                        </p:tav>
                                        <p:tav tm="100000">
                                          <p:val>
                                            <p:fltVal val="1"/>
                                          </p:val>
                                        </p:tav>
                                      </p:tavLst>
                                    </p:anim>
                                    <p:anim calcmode="lin" valueType="num">
                                      <p:cBhvr>
                                        <p:cTn id="22"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973255" y="2058375"/>
            <a:ext cx="726481" cy="461665"/>
          </a:xfrm>
          <a:prstGeom prst="rect">
            <a:avLst/>
          </a:prstGeom>
        </p:spPr>
        <p:txBody>
          <a:bodyPr wrap="none">
            <a:spAutoFit/>
          </a:bodyPr>
          <a:lstStyle/>
          <a:p>
            <a:r>
              <a:rPr lang="zh-CN" altLang="en-US" sz="2400" dirty="0">
                <a:solidFill>
                  <a:srgbClr val="FF9500"/>
                </a:solidFill>
              </a:rPr>
              <a:t>例 </a:t>
            </a:r>
            <a:r>
              <a:rPr lang="en-US" altLang="zh-CN" sz="2400" dirty="0" smtClean="0">
                <a:solidFill>
                  <a:srgbClr val="FF9500"/>
                </a:solidFill>
                <a:latin typeface="+mn-ea"/>
              </a:rPr>
              <a:t>5</a:t>
            </a:r>
            <a:endParaRPr lang="zh-CN" altLang="en-US" sz="2400" dirty="0"/>
          </a:p>
        </p:txBody>
      </p:sp>
      <mc:AlternateContent xmlns:mc="http://schemas.openxmlformats.org/markup-compatibility/2006" xmlns:a14="http://schemas.microsoft.com/office/drawing/2010/main">
        <mc:Choice Requires="a14">
          <p:sp>
            <p:nvSpPr>
              <p:cNvPr id="8" name="矩形 7"/>
              <p:cNvSpPr/>
              <p:nvPr/>
            </p:nvSpPr>
            <p:spPr>
              <a:xfrm>
                <a:off x="1629140" y="2048495"/>
                <a:ext cx="4208140" cy="631583"/>
              </a:xfrm>
              <a:prstGeom prst="rect">
                <a:avLst/>
              </a:prstGeom>
            </p:spPr>
            <p:txBody>
              <a:bodyPr wrap="none">
                <a:spAutoFit/>
              </a:bodyPr>
              <a:lstStyle/>
              <a:p>
                <a:r>
                  <a:rPr lang="zh-CN" altLang="en-US" sz="2400" dirty="0" smtClean="0">
                    <a:solidFill>
                      <a:srgbClr val="000000"/>
                    </a:solidFill>
                  </a:rPr>
                  <a:t>证明</a:t>
                </a:r>
                <a:r>
                  <a:rPr lang="zh-CN" altLang="en-US" sz="2400" dirty="0">
                    <a:solidFill>
                      <a:srgbClr val="000000"/>
                    </a:solidFill>
                  </a:rPr>
                  <a:t>当</a:t>
                </a:r>
                <a14:m>
                  <m:oMath xmlns:m="http://schemas.openxmlformats.org/officeDocument/2006/math">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r>
                      <a:rPr lang="en-US" altLang="zh-CN" sz="2400" b="0" i="1" smtClean="0">
                        <a:solidFill>
                          <a:srgbClr val="000000"/>
                        </a:solidFill>
                        <a:latin typeface="Cambria Math" panose="02040503050406030204" pitchFamily="18" charset="0"/>
                      </a:rPr>
                      <m:t>&gt;0</m:t>
                    </m:r>
                  </m:oMath>
                </a14:m>
                <a:r>
                  <a:rPr lang="zh-CN" altLang="en-US" sz="2400" dirty="0" smtClean="0">
                    <a:solidFill>
                      <a:srgbClr val="000000"/>
                    </a:solidFill>
                  </a:rPr>
                  <a:t>时</a:t>
                </a:r>
                <a14:m>
                  <m:oMath xmlns:m="http://schemas.openxmlformats.org/officeDocument/2006/math">
                    <m:func>
                      <m:funcPr>
                        <m:ctrlPr>
                          <a:rPr lang="zh-CN" altLang="zh-CN" sz="2400" b="0" i="1">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i="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lim>
                        </m:limLow>
                      </m:fName>
                      <m:e>
                        <m:rad>
                          <m:radPr>
                            <m:degHide m:val="on"/>
                            <m:ctrlPr>
                              <a:rPr lang="en-US" altLang="zh-CN" sz="2400" b="0" i="1" smtClean="0">
                                <a:solidFill>
                                  <a:srgbClr val="000000"/>
                                </a:solidFill>
                                <a:latin typeface="Cambria Math" panose="02040503050406030204" pitchFamily="18" charset="0"/>
                              </a:rPr>
                            </m:ctrlPr>
                          </m:radPr>
                          <m:deg/>
                          <m:e>
                            <m:r>
                              <a:rPr lang="en-US" altLang="zh-CN" sz="2400" b="0" i="1" smtClean="0">
                                <a:solidFill>
                                  <a:srgbClr val="000000"/>
                                </a:solidFill>
                                <a:latin typeface="Cambria Math" panose="02040503050406030204" pitchFamily="18" charset="0"/>
                              </a:rPr>
                              <m:t>𝑥</m:t>
                            </m:r>
                          </m:e>
                        </m:rad>
                        <m:r>
                          <a:rPr lang="en-US" altLang="zh-CN" sz="2400" b="0" i="1" smtClean="0">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0</m:t>
                                </m:r>
                              </m:sub>
                            </m:sSub>
                          </m:e>
                        </m:rad>
                      </m:e>
                    </m:func>
                  </m:oMath>
                </a14:m>
                <a:endParaRPr lang="zh-CN" altLang="en-US" b="0" dirty="0"/>
              </a:p>
            </p:txBody>
          </p:sp>
        </mc:Choice>
        <mc:Fallback xmlns="">
          <p:sp>
            <p:nvSpPr>
              <p:cNvPr id="8" name="矩形 7"/>
              <p:cNvSpPr>
                <a:spLocks noRot="1" noChangeAspect="1" noMove="1" noResize="1" noEditPoints="1" noAdjustHandles="1" noChangeArrowheads="1" noChangeShapeType="1" noTextEdit="1"/>
              </p:cNvSpPr>
              <p:nvPr/>
            </p:nvSpPr>
            <p:spPr>
              <a:xfrm>
                <a:off x="1629140" y="2048495"/>
                <a:ext cx="4208140" cy="631583"/>
              </a:xfrm>
              <a:prstGeom prst="rect">
                <a:avLst/>
              </a:prstGeom>
              <a:blipFill>
                <a:blip r:embed="rId2"/>
                <a:stretch>
                  <a:fillRect l="-1881" t="-9615"/>
                </a:stretch>
              </a:blipFill>
            </p:spPr>
            <p:txBody>
              <a:bodyPr/>
              <a:lstStyle/>
              <a:p>
                <a:r>
                  <a:rPr lang="zh-CN" altLang="en-US">
                    <a:noFill/>
                  </a:rPr>
                  <a:t> </a:t>
                </a:r>
              </a:p>
            </p:txBody>
          </p:sp>
        </mc:Fallback>
      </mc:AlternateContent>
      <p:sp>
        <p:nvSpPr>
          <p:cNvPr id="9" name="矩形 8"/>
          <p:cNvSpPr/>
          <p:nvPr/>
        </p:nvSpPr>
        <p:spPr>
          <a:xfrm>
            <a:off x="1086152" y="4581128"/>
            <a:ext cx="906017" cy="461665"/>
          </a:xfrm>
          <a:prstGeom prst="rect">
            <a:avLst/>
          </a:prstGeom>
        </p:spPr>
        <p:txBody>
          <a:bodyPr wrap="none">
            <a:spAutoFit/>
          </a:bodyPr>
          <a:lstStyle/>
          <a:p>
            <a:r>
              <a:rPr lang="zh-CN" altLang="en-US" sz="2400" dirty="0">
                <a:solidFill>
                  <a:schemeClr val="accent2"/>
                </a:solidFill>
                <a:ea typeface="黑体" pitchFamily="2" charset="-122"/>
              </a:rPr>
              <a:t>证明</a:t>
            </a:r>
            <a:r>
              <a:rPr lang="en-US" altLang="zh-CN" sz="2400" dirty="0">
                <a:solidFill>
                  <a:schemeClr val="accent2"/>
                </a:solidFill>
                <a:ea typeface="黑体" pitchFamily="2" charset="-122"/>
              </a:rPr>
              <a:t>:</a:t>
            </a:r>
            <a:endParaRPr lang="zh-CN" altLang="en-US" sz="2400" dirty="0">
              <a:solidFill>
                <a:schemeClr val="accent2"/>
              </a:solidFill>
              <a:ea typeface="黑体" pitchFamily="2" charset="-122"/>
            </a:endParaRPr>
          </a:p>
        </p:txBody>
      </p:sp>
      <p:sp>
        <p:nvSpPr>
          <p:cNvPr id="10" name="Text Box 28"/>
          <p:cNvSpPr txBox="1">
            <a:spLocks noChangeArrowheads="1"/>
          </p:cNvSpPr>
          <p:nvPr/>
        </p:nvSpPr>
        <p:spPr bwMode="auto">
          <a:xfrm>
            <a:off x="1110556" y="2786998"/>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分析</a:t>
            </a:r>
            <a:r>
              <a:rPr lang="en-US" altLang="zh-CN"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1" name="矩形 10"/>
              <p:cNvSpPr/>
              <p:nvPr/>
            </p:nvSpPr>
            <p:spPr>
              <a:xfrm>
                <a:off x="2033466" y="2764548"/>
                <a:ext cx="3733218" cy="509178"/>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solidFill>
                              <a:srgbClr val="000000"/>
                            </a:solidFill>
                            <a:latin typeface="Cambria Math" panose="02040503050406030204" pitchFamily="18" charset="0"/>
                          </a:rPr>
                        </m:ctrlPr>
                      </m:dPr>
                      <m:e>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smtClean="0">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e>
                    </m:d>
                    <m:r>
                      <a:rPr lang="en-US" altLang="zh-CN" sz="2400" b="0" i="1" smtClean="0">
                        <a:solidFill>
                          <a:srgbClr val="000000"/>
                        </a:solidFill>
                        <a:latin typeface="Cambria Math" panose="02040503050406030204" pitchFamily="18" charset="0"/>
                      </a:rPr>
                      <m:t>&lt;</m:t>
                    </m:r>
                    <m:r>
                      <a:rPr lang="zh-CN" altLang="en-US" sz="2400" b="0" i="1" smtClean="0">
                        <a:solidFill>
                          <a:srgbClr val="000000"/>
                        </a:solidFill>
                        <a:latin typeface="Cambria Math" panose="02040503050406030204" pitchFamily="18" charset="0"/>
                      </a:rPr>
                      <m:t>𝜀</m:t>
                    </m:r>
                  </m:oMath>
                </a14:m>
                <a:r>
                  <a:rPr lang="zh-CN" altLang="en-US" sz="2400" b="0" dirty="0" smtClean="0"/>
                  <a:t>要成立，即</a:t>
                </a:r>
                <a:endParaRPr lang="zh-CN" altLang="en-US" sz="2400" b="0" dirty="0"/>
              </a:p>
            </p:txBody>
          </p:sp>
        </mc:Choice>
        <mc:Fallback xmlns="">
          <p:sp>
            <p:nvSpPr>
              <p:cNvPr id="11" name="矩形 10"/>
              <p:cNvSpPr>
                <a:spLocks noRot="1" noChangeAspect="1" noMove="1" noResize="1" noEditPoints="1" noAdjustHandles="1" noChangeArrowheads="1" noChangeShapeType="1" noTextEdit="1"/>
              </p:cNvSpPr>
              <p:nvPr/>
            </p:nvSpPr>
            <p:spPr>
              <a:xfrm>
                <a:off x="2033466" y="2764548"/>
                <a:ext cx="3733218" cy="509178"/>
              </a:xfrm>
              <a:prstGeom prst="rect">
                <a:avLst/>
              </a:prstGeom>
              <a:blipFill rotWithShape="0">
                <a:blip r:embed="rId3"/>
                <a:stretch>
                  <a:fillRect t="-9639" r="-1144" b="-18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标注 11"/>
              <p:cNvSpPr/>
              <p:nvPr/>
            </p:nvSpPr>
            <p:spPr bwMode="auto">
              <a:xfrm>
                <a:off x="6596848" y="1117202"/>
                <a:ext cx="2088232" cy="695557"/>
              </a:xfrm>
              <a:prstGeom prst="wedgeRectCallout">
                <a:avLst>
                  <a:gd name="adj1" fmla="val -48926"/>
                  <a:gd name="adj2" fmla="val 162363"/>
                </a:avLst>
              </a:prstGeom>
              <a:solidFill>
                <a:schemeClr val="accent1">
                  <a:lumMod val="20000"/>
                  <a:lumOff val="8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dirty="0" smtClean="0"/>
                  <a:t>我需要的</a:t>
                </a:r>
                <a14:m>
                  <m:oMath xmlns:m="http://schemas.openxmlformats.org/officeDocument/2006/math">
                    <m:d>
                      <m:dPr>
                        <m:begChr m:val="|"/>
                        <m:endChr m:val="|"/>
                        <m:ctrlPr>
                          <a:rPr lang="en-US" altLang="zh-CN" i="1">
                            <a:solidFill>
                              <a:srgbClr val="0066FF"/>
                            </a:solidFill>
                            <a:latin typeface="Cambria Math" panose="02040503050406030204" pitchFamily="18" charset="0"/>
                          </a:rPr>
                        </m:ctrlPr>
                      </m:dPr>
                      <m:e>
                        <m:r>
                          <a:rPr lang="en-US" altLang="zh-CN" i="1">
                            <a:solidFill>
                              <a:srgbClr val="0066FF"/>
                            </a:solidFill>
                            <a:latin typeface="Cambria Math" panose="02040503050406030204" pitchFamily="18" charset="0"/>
                          </a:rPr>
                          <m:t>𝒙</m:t>
                        </m:r>
                        <m:r>
                          <a:rPr lang="en-US" altLang="zh-CN" i="1">
                            <a:solidFill>
                              <a:srgbClr val="0066FF"/>
                            </a:solidFill>
                            <a:latin typeface="Cambria Math" panose="02040503050406030204" pitchFamily="18" charset="0"/>
                          </a:rPr>
                          <m:t>−</m:t>
                        </m:r>
                        <m:sSub>
                          <m:sSubPr>
                            <m:ctrlPr>
                              <a:rPr lang="en-US" altLang="zh-CN" i="1">
                                <a:solidFill>
                                  <a:srgbClr val="0066FF"/>
                                </a:solidFill>
                                <a:latin typeface="Cambria Math" panose="02040503050406030204" pitchFamily="18" charset="0"/>
                              </a:rPr>
                            </m:ctrlPr>
                          </m:sSubPr>
                          <m:e>
                            <m:r>
                              <a:rPr lang="en-US" altLang="zh-CN" i="1">
                                <a:solidFill>
                                  <a:srgbClr val="0066FF"/>
                                </a:solidFill>
                                <a:latin typeface="Cambria Math" panose="02040503050406030204" pitchFamily="18" charset="0"/>
                              </a:rPr>
                              <m:t>𝒙</m:t>
                            </m:r>
                          </m:e>
                          <m:sub>
                            <m:r>
                              <a:rPr lang="en-US" altLang="zh-CN" i="1">
                                <a:solidFill>
                                  <a:srgbClr val="0066FF"/>
                                </a:solidFill>
                                <a:latin typeface="Cambria Math" panose="02040503050406030204" pitchFamily="18" charset="0"/>
                              </a:rPr>
                              <m:t>𝟎</m:t>
                            </m:r>
                          </m:sub>
                        </m:sSub>
                      </m:e>
                    </m:d>
                  </m:oMath>
                </a14:m>
                <a:endPar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endParaRPr>
              </a:p>
              <a:p>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终于出现了！</a:t>
                </a:r>
              </a:p>
            </p:txBody>
          </p:sp>
        </mc:Choice>
        <mc:Fallback xmlns="">
          <p:sp>
            <p:nvSpPr>
              <p:cNvPr id="12" name="矩形标注 11"/>
              <p:cNvSpPr>
                <a:spLocks noRot="1" noChangeAspect="1" noMove="1" noResize="1" noEditPoints="1" noAdjustHandles="1" noChangeArrowheads="1" noChangeShapeType="1" noTextEdit="1"/>
              </p:cNvSpPr>
              <p:nvPr/>
            </p:nvSpPr>
            <p:spPr bwMode="auto">
              <a:xfrm>
                <a:off x="6596848" y="1117202"/>
                <a:ext cx="2088232" cy="695557"/>
              </a:xfrm>
              <a:prstGeom prst="wedgeRectCallout">
                <a:avLst>
                  <a:gd name="adj1" fmla="val -48926"/>
                  <a:gd name="adj2" fmla="val 162363"/>
                </a:avLst>
              </a:prstGeom>
              <a:blipFill rotWithShape="0">
                <a:blip r:embed="rId4"/>
                <a:stretch>
                  <a:fillRect l="-1989" t="-1190"/>
                </a:stretch>
              </a:blipFill>
              <a:ln w="57150" cap="flat" cmpd="sng" algn="ctr">
                <a:solidFill>
                  <a:srgbClr val="FF0000"/>
                </a:solidFill>
                <a:prstDash val="solid"/>
                <a:round/>
                <a:headEnd type="none" w="med" len="med"/>
                <a:tailEnd type="triangle" w="med" len="med"/>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582119" y="2537450"/>
                <a:ext cx="2121285" cy="906851"/>
              </a:xfrm>
              <a:prstGeom prst="rect">
                <a:avLst/>
              </a:prstGeom>
            </p:spPr>
            <p:txBody>
              <a:bodyPr wrap="none">
                <a:spAutoFit/>
              </a:bodyPr>
              <a:lstStyle/>
              <a:p>
                <a:pPr lvl="0" algn="l"/>
                <a14:m>
                  <m:oMathPara xmlns:m="http://schemas.openxmlformats.org/officeDocument/2006/math">
                    <m:oMathParaPr>
                      <m:jc m:val="centerGroup"/>
                    </m:oMathParaPr>
                    <m:oMath xmlns:m="http://schemas.openxmlformats.org/officeDocument/2006/math">
                      <m:f>
                        <m:fPr>
                          <m:ctrlPr>
                            <a:rPr lang="en-US" altLang="zh-CN" sz="2400" b="0" i="1">
                              <a:solidFill>
                                <a:srgbClr val="000000"/>
                              </a:solidFill>
                              <a:latin typeface="Cambria Math" panose="02040503050406030204" pitchFamily="18" charset="0"/>
                            </a:rPr>
                          </m:ctrlPr>
                        </m:fPr>
                        <m:num>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d>
                        </m:num>
                        <m:den>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den>
                      </m:f>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r>
                        <a:rPr lang="en-US" altLang="zh-CN" sz="2400" b="0" i="1">
                          <a:solidFill>
                            <a:srgbClr val="000000"/>
                          </a:solidFill>
                          <a:latin typeface="Cambria Math" panose="02040503050406030204" pitchFamily="18" charset="0"/>
                          <a:ea typeface="Cambria Math" panose="02040503050406030204" pitchFamily="18" charset="0"/>
                        </a:rPr>
                        <m:t>,</m:t>
                      </m:r>
                    </m:oMath>
                  </m:oMathPara>
                </a14:m>
                <a:endParaRPr lang="zh-CN" altLang="en-US" sz="2400" b="0" dirty="0">
                  <a:solidFill>
                    <a:srgbClr val="00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5582119" y="2537450"/>
                <a:ext cx="2121285" cy="90685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948534" y="3141357"/>
                <a:ext cx="6336704" cy="16097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400" b="0" i="1" smtClean="0">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en-US" altLang="zh-CN" sz="2400" b="0" i="1" smtClean="0">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𝜀</m:t>
                      </m:r>
                      <m:r>
                        <a:rPr lang="en-US" altLang="zh-CN" sz="2400" b="0" i="1">
                          <a:solidFill>
                            <a:srgbClr val="000000"/>
                          </a:solidFill>
                          <a:latin typeface="Cambria Math" panose="02040503050406030204" pitchFamily="18" charset="0"/>
                        </a:rPr>
                        <m:t>&lt;</m:t>
                      </m:r>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a:solidFill>
                            <a:srgbClr val="000000"/>
                          </a:solidFill>
                          <a:latin typeface="Cambria Math" panose="02040503050406030204" pitchFamily="18" charset="0"/>
                        </a:rPr>
                        <m:t>&lt;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en-US" altLang="zh-CN" sz="2400" b="0" i="1" smtClean="0">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𝜀</m:t>
                      </m:r>
                    </m:oMath>
                  </m:oMathPara>
                </a14:m>
                <a:endParaRPr lang="en-US" altLang="zh-CN" sz="2400" dirty="0" smtClean="0"/>
              </a:p>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d>
                            <m:dPr>
                              <m:ctrlPr>
                                <a:rPr lang="en-US" altLang="zh-CN" sz="2400" b="0" i="1">
                                  <a:solidFill>
                                    <a:srgbClr val="FF0000"/>
                                  </a:solidFill>
                                  <a:latin typeface="Cambria Math" panose="02040503050406030204" pitchFamily="18" charset="0"/>
                                </a:rPr>
                              </m:ctrlPr>
                            </m:dPr>
                            <m:e>
                              <m:rad>
                                <m:radPr>
                                  <m:degHide m:val="on"/>
                                  <m:ctrlPr>
                                    <a:rPr lang="en-US" altLang="zh-CN" sz="2400" b="0" i="1">
                                      <a:solidFill>
                                        <a:srgbClr val="FF0000"/>
                                      </a:solidFill>
                                      <a:latin typeface="Cambria Math" panose="02040503050406030204" pitchFamily="18" charset="0"/>
                                    </a:rPr>
                                  </m:ctrlPr>
                                </m:radPr>
                                <m:deg/>
                                <m:e>
                                  <m:sSub>
                                    <m:sSubPr>
                                      <m:ctrlPr>
                                        <a:rPr lang="en-US" altLang="zh-CN" sz="2400" b="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𝑥</m:t>
                                      </m:r>
                                    </m:e>
                                    <m:sub>
                                      <m:r>
                                        <a:rPr lang="en-US" altLang="zh-CN" sz="2400" b="0" i="1">
                                          <a:solidFill>
                                            <a:srgbClr val="FF0000"/>
                                          </a:solidFill>
                                          <a:latin typeface="Cambria Math" panose="02040503050406030204" pitchFamily="18" charset="0"/>
                                        </a:rPr>
                                        <m:t>0</m:t>
                                      </m:r>
                                    </m:sub>
                                  </m:sSub>
                                </m:e>
                              </m:rad>
                              <m:r>
                                <a:rPr lang="en-US" altLang="zh-CN" sz="2400" b="0" i="1" smtClean="0">
                                  <a:solidFill>
                                    <a:srgbClr val="FF0000"/>
                                  </a:solidFill>
                                  <a:latin typeface="Cambria Math" panose="02040503050406030204" pitchFamily="18" charset="0"/>
                                </a:rPr>
                                <m:t>−</m:t>
                              </m:r>
                              <m:r>
                                <a:rPr lang="zh-CN" altLang="en-US" sz="2400" b="0" i="1">
                                  <a:solidFill>
                                    <a:srgbClr val="FF0000"/>
                                  </a:solidFill>
                                  <a:latin typeface="Cambria Math" panose="02040503050406030204" pitchFamily="18" charset="0"/>
                                </a:rPr>
                                <m:t>𝜀</m:t>
                              </m:r>
                              <m:r>
                                <m:rPr>
                                  <m:nor/>
                                </m:rPr>
                                <a:rPr lang="en-US" altLang="zh-CN" sz="2400" dirty="0">
                                  <a:solidFill>
                                    <a:srgbClr val="FF0000"/>
                                  </a:solidFill>
                                </a:rPr>
                                <m:t> </m:t>
                              </m:r>
                            </m:e>
                          </m:d>
                        </m:e>
                        <m:sup>
                          <m:r>
                            <a:rPr lang="en-US" altLang="zh-CN" sz="2400" b="0" i="1">
                              <a:solidFill>
                                <a:srgbClr val="FF0000"/>
                              </a:solidFill>
                              <a:latin typeface="Cambria Math" panose="02040503050406030204" pitchFamily="18" charset="0"/>
                            </a:rPr>
                            <m:t>2</m:t>
                          </m:r>
                        </m:sup>
                      </m:sSup>
                      <m:r>
                        <a:rPr lang="en-US" altLang="zh-CN" sz="2400" b="0" i="1">
                          <a:solidFill>
                            <a:srgbClr val="000000"/>
                          </a:solidFill>
                          <a:latin typeface="Cambria Math" panose="02040503050406030204" pitchFamily="18" charset="0"/>
                        </a:rPr>
                        <m:t>&lt;</m:t>
                      </m:r>
                      <m:r>
                        <a:rPr lang="en-US" altLang="zh-CN" sz="2400" b="0" i="1" smtClean="0">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&lt;</m:t>
                      </m:r>
                      <m:sSup>
                        <m:sSupPr>
                          <m:ctrlPr>
                            <a:rPr lang="en-US" altLang="zh-CN" sz="2400" b="0" i="1" smtClean="0">
                              <a:solidFill>
                                <a:srgbClr val="000000"/>
                              </a:solidFill>
                              <a:latin typeface="Cambria Math" panose="02040503050406030204" pitchFamily="18" charset="0"/>
                            </a:rPr>
                          </m:ctrlPr>
                        </m:sSupPr>
                        <m:e>
                          <m:d>
                            <m:dPr>
                              <m:ctrlPr>
                                <a:rPr lang="en-US" altLang="zh-CN" sz="2400" b="0" i="1" smtClean="0">
                                  <a:solidFill>
                                    <a:srgbClr val="000000"/>
                                  </a:solidFill>
                                  <a:latin typeface="Cambria Math" panose="02040503050406030204" pitchFamily="18" charset="0"/>
                                </a:rPr>
                              </m:ctrlPr>
                            </m:dPr>
                            <m:e>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en-US" altLang="zh-CN" sz="2400" b="0" i="1">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𝜀</m:t>
                              </m:r>
                              <m:r>
                                <m:rPr>
                                  <m:nor/>
                                </m:rPr>
                                <a:rPr lang="en-US" altLang="zh-CN" sz="2400" dirty="0"/>
                                <m:t> </m:t>
                              </m:r>
                            </m:e>
                          </m:d>
                        </m:e>
                        <m:sup>
                          <m:r>
                            <a:rPr lang="en-US" altLang="zh-CN" sz="2400" b="0" i="1" smtClean="0">
                              <a:solidFill>
                                <a:srgbClr val="000000"/>
                              </a:solidFill>
                              <a:latin typeface="Cambria Math" panose="02040503050406030204" pitchFamily="18" charset="0"/>
                            </a:rPr>
                            <m:t>2</m:t>
                          </m:r>
                        </m:sup>
                      </m:sSup>
                    </m:oMath>
                  </m:oMathPara>
                </a14:m>
                <a:endParaRPr lang="zh-CN" altLang="en-US" sz="2400" dirty="0"/>
              </a:p>
              <a:p>
                <a:pPr/>
                <a14:m>
                  <m:oMathPara xmlns:m="http://schemas.openxmlformats.org/officeDocument/2006/math">
                    <m:oMathParaPr>
                      <m:jc m:val="centerGroup"/>
                    </m:oMathParaPr>
                    <m:oMath xmlns:m="http://schemas.openxmlformats.org/officeDocument/2006/math">
                      <m:sSup>
                        <m:sSupPr>
                          <m:ctrlPr>
                            <a:rPr lang="en-US" altLang="zh-CN" sz="2400" b="0" i="1">
                              <a:solidFill>
                                <a:srgbClr val="FF0000"/>
                              </a:solidFill>
                              <a:latin typeface="Cambria Math" panose="02040503050406030204" pitchFamily="18" charset="0"/>
                            </a:rPr>
                          </m:ctrlPr>
                        </m:sSupPr>
                        <m:e>
                          <m:d>
                            <m:dPr>
                              <m:ctrlPr>
                                <a:rPr lang="en-US" altLang="zh-CN" sz="2400" b="0" i="1">
                                  <a:solidFill>
                                    <a:srgbClr val="FF0000"/>
                                  </a:solidFill>
                                  <a:latin typeface="Cambria Math" panose="02040503050406030204" pitchFamily="18" charset="0"/>
                                </a:rPr>
                              </m:ctrlPr>
                            </m:dPr>
                            <m:e>
                              <m:rad>
                                <m:radPr>
                                  <m:degHide m:val="on"/>
                                  <m:ctrlPr>
                                    <a:rPr lang="en-US" altLang="zh-CN" sz="2400" b="0" i="1">
                                      <a:solidFill>
                                        <a:srgbClr val="FF0000"/>
                                      </a:solidFill>
                                      <a:latin typeface="Cambria Math" panose="02040503050406030204" pitchFamily="18" charset="0"/>
                                    </a:rPr>
                                  </m:ctrlPr>
                                </m:radPr>
                                <m:deg/>
                                <m:e>
                                  <m:sSub>
                                    <m:sSubPr>
                                      <m:ctrlPr>
                                        <a:rPr lang="en-US" altLang="zh-CN" sz="2400" b="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𝑥</m:t>
                                      </m:r>
                                    </m:e>
                                    <m:sub>
                                      <m:r>
                                        <a:rPr lang="en-US" altLang="zh-CN" sz="2400" b="0" i="1">
                                          <a:solidFill>
                                            <a:srgbClr val="FF0000"/>
                                          </a:solidFill>
                                          <a:latin typeface="Cambria Math" panose="02040503050406030204" pitchFamily="18" charset="0"/>
                                        </a:rPr>
                                        <m:t>0</m:t>
                                      </m:r>
                                    </m:sub>
                                  </m:sSub>
                                </m:e>
                              </m:rad>
                              <m:r>
                                <a:rPr lang="en-US" altLang="zh-CN" sz="2400" b="0" i="1">
                                  <a:solidFill>
                                    <a:srgbClr val="FF0000"/>
                                  </a:solidFill>
                                  <a:latin typeface="Cambria Math" panose="02040503050406030204" pitchFamily="18" charset="0"/>
                                </a:rPr>
                                <m:t>−</m:t>
                              </m:r>
                              <m:r>
                                <a:rPr lang="zh-CN" altLang="en-US" sz="2400" b="0" i="1">
                                  <a:solidFill>
                                    <a:srgbClr val="FF0000"/>
                                  </a:solidFill>
                                  <a:latin typeface="Cambria Math" panose="02040503050406030204" pitchFamily="18" charset="0"/>
                                </a:rPr>
                                <m:t>𝜀</m:t>
                              </m:r>
                              <m:r>
                                <m:rPr>
                                  <m:nor/>
                                </m:rPr>
                                <a:rPr lang="en-US" altLang="zh-CN" sz="2400" dirty="0">
                                  <a:solidFill>
                                    <a:srgbClr val="FF0000"/>
                                  </a:solidFill>
                                </a:rPr>
                                <m:t> </m:t>
                              </m:r>
                            </m:e>
                          </m:d>
                        </m:e>
                        <m:sup>
                          <m:r>
                            <a:rPr lang="en-US" altLang="zh-CN" sz="2400" b="0" i="1">
                              <a:solidFill>
                                <a:srgbClr val="FF0000"/>
                              </a:solidFill>
                              <a:latin typeface="Cambria Math" panose="02040503050406030204" pitchFamily="18" charset="0"/>
                            </a:rPr>
                            <m:t>2</m:t>
                          </m:r>
                        </m:sup>
                      </m:sSup>
                      <m:r>
                        <a:rPr lang="en-US" altLang="zh-CN" sz="2400" b="0" i="1">
                          <a:solidFill>
                            <a:srgbClr val="000000"/>
                          </a:solidFill>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r>
                        <a:rPr lang="en-US" altLang="zh-CN" sz="2400" b="0" i="1">
                          <a:solidFill>
                            <a:srgbClr val="000000"/>
                          </a:solidFill>
                          <a:latin typeface="Cambria Math" panose="02040503050406030204" pitchFamily="18" charset="0"/>
                        </a:rPr>
                        <m:t>&lt;</m:t>
                      </m:r>
                      <m:r>
                        <a:rPr lang="en-US" altLang="zh-CN" sz="2400" b="0" i="1">
                          <a:solidFill>
                            <a:srgbClr val="000000"/>
                          </a:solidFill>
                          <a:latin typeface="Cambria Math" panose="02040503050406030204" pitchFamily="18" charset="0"/>
                        </a:rPr>
                        <m:t>𝑥</m:t>
                      </m:r>
                      <m:r>
                        <a:rPr lang="en-US" altLang="zh-CN" sz="2400" b="0" i="1" smtClean="0">
                          <a:solidFill>
                            <a:srgbClr val="000000"/>
                          </a:solidFill>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r>
                        <a:rPr lang="en-US" altLang="zh-CN" sz="2400" b="0" i="1">
                          <a:solidFill>
                            <a:srgbClr val="000000"/>
                          </a:solidFill>
                          <a:latin typeface="Cambria Math" panose="02040503050406030204" pitchFamily="18" charset="0"/>
                        </a:rPr>
                        <m:t>&lt;</m:t>
                      </m:r>
                      <m:sSup>
                        <m:sSupPr>
                          <m:ctrlPr>
                            <a:rPr lang="en-US" altLang="zh-CN" sz="2400" b="0" i="1">
                              <a:solidFill>
                                <a:srgbClr val="000000"/>
                              </a:solidFill>
                              <a:latin typeface="Cambria Math" panose="02040503050406030204" pitchFamily="18" charset="0"/>
                            </a:rPr>
                          </m:ctrlPr>
                        </m:sSupPr>
                        <m:e>
                          <m:d>
                            <m:dPr>
                              <m:ctrlPr>
                                <a:rPr lang="en-US" altLang="zh-CN" sz="2400" b="0" i="1">
                                  <a:solidFill>
                                    <a:srgbClr val="000000"/>
                                  </a:solidFill>
                                  <a:latin typeface="Cambria Math" panose="02040503050406030204" pitchFamily="18" charset="0"/>
                                </a:rPr>
                              </m:ctrlPr>
                            </m:dPr>
                            <m:e>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en-US" altLang="zh-CN" sz="2400" b="0" i="1">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𝜀</m:t>
                              </m:r>
                              <m:r>
                                <m:rPr>
                                  <m:nor/>
                                </m:rPr>
                                <a:rPr lang="en-US" altLang="zh-CN" sz="2400" dirty="0"/>
                                <m:t> </m:t>
                              </m:r>
                            </m:e>
                          </m:d>
                        </m:e>
                        <m:sup>
                          <m:r>
                            <a:rPr lang="en-US" altLang="zh-CN" sz="2400" b="0" i="1">
                              <a:solidFill>
                                <a:srgbClr val="000000"/>
                              </a:solidFill>
                              <a:latin typeface="Cambria Math" panose="02040503050406030204" pitchFamily="18" charset="0"/>
                            </a:rPr>
                            <m:t>2</m:t>
                          </m:r>
                        </m:sup>
                      </m:sSup>
                      <m:r>
                        <a:rPr lang="en-US" altLang="zh-CN" sz="2400" b="0" i="1">
                          <a:solidFill>
                            <a:srgbClr val="000000"/>
                          </a:solidFill>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oMath>
                  </m:oMathPara>
                </a14:m>
                <a:endParaRPr lang="en-US" altLang="zh-CN" sz="2400" dirty="0" smtClean="0"/>
              </a:p>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solidFill>
                                <a:srgbClr val="FF0000"/>
                              </a:solidFill>
                              <a:latin typeface="Cambria Math" panose="02040503050406030204" pitchFamily="18" charset="0"/>
                            </a:rPr>
                          </m:ctrlPr>
                        </m:dPr>
                        <m:e>
                          <m:r>
                            <a:rPr lang="en-US" altLang="zh-CN" sz="2400" b="0" i="1">
                              <a:solidFill>
                                <a:srgbClr val="FF0000"/>
                              </a:solidFill>
                              <a:latin typeface="Cambria Math" panose="02040503050406030204" pitchFamily="18" charset="0"/>
                            </a:rPr>
                            <m:t>𝑥</m:t>
                          </m:r>
                          <m:r>
                            <a:rPr lang="en-US" altLang="zh-CN" sz="2400" b="0" i="1">
                              <a:solidFill>
                                <a:srgbClr val="FF0000"/>
                              </a:solidFill>
                              <a:latin typeface="Cambria Math" panose="02040503050406030204" pitchFamily="18" charset="0"/>
                            </a:rPr>
                            <m:t>−</m:t>
                          </m:r>
                          <m:sSub>
                            <m:sSubPr>
                              <m:ctrlPr>
                                <a:rPr lang="en-US" altLang="zh-CN" sz="2400" b="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𝑥</m:t>
                              </m:r>
                            </m:e>
                            <m:sub>
                              <m:r>
                                <a:rPr lang="en-US" altLang="zh-CN" sz="2400" b="0" i="1">
                                  <a:solidFill>
                                    <a:srgbClr val="FF0000"/>
                                  </a:solidFill>
                                  <a:latin typeface="Cambria Math" panose="02040503050406030204" pitchFamily="18" charset="0"/>
                                </a:rPr>
                                <m:t>0</m:t>
                              </m:r>
                            </m:sub>
                          </m:sSub>
                        </m:e>
                      </m:d>
                      <m:r>
                        <a:rPr lang="en-US" altLang="zh-CN" sz="2400" b="0" i="1">
                          <a:solidFill>
                            <a:srgbClr val="FF0000"/>
                          </a:solidFill>
                          <a:latin typeface="Cambria Math" panose="02040503050406030204" pitchFamily="18" charset="0"/>
                        </a:rPr>
                        <m:t>&lt;</m:t>
                      </m:r>
                      <m:sSup>
                        <m:sSupPr>
                          <m:ctrlPr>
                            <a:rPr lang="en-US" altLang="zh-CN" sz="2400" b="0" i="1">
                              <a:solidFill>
                                <a:srgbClr val="FF0000"/>
                              </a:solidFill>
                              <a:latin typeface="Cambria Math" panose="02040503050406030204" pitchFamily="18" charset="0"/>
                            </a:rPr>
                          </m:ctrlPr>
                        </m:sSupPr>
                        <m:e>
                          <m:d>
                            <m:dPr>
                              <m:ctrlPr>
                                <a:rPr lang="en-US" altLang="zh-CN" sz="2400" b="0" i="1">
                                  <a:solidFill>
                                    <a:srgbClr val="FF0000"/>
                                  </a:solidFill>
                                  <a:latin typeface="Cambria Math" panose="02040503050406030204" pitchFamily="18" charset="0"/>
                                </a:rPr>
                              </m:ctrlPr>
                            </m:dPr>
                            <m:e>
                              <m:rad>
                                <m:radPr>
                                  <m:degHide m:val="on"/>
                                  <m:ctrlPr>
                                    <a:rPr lang="en-US" altLang="zh-CN" sz="2400" b="0" i="1">
                                      <a:solidFill>
                                        <a:srgbClr val="FF0000"/>
                                      </a:solidFill>
                                      <a:latin typeface="Cambria Math" panose="02040503050406030204" pitchFamily="18" charset="0"/>
                                    </a:rPr>
                                  </m:ctrlPr>
                                </m:radPr>
                                <m:deg/>
                                <m:e>
                                  <m:sSub>
                                    <m:sSubPr>
                                      <m:ctrlPr>
                                        <a:rPr lang="en-US" altLang="zh-CN" sz="2400" b="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𝑥</m:t>
                                      </m:r>
                                    </m:e>
                                    <m:sub>
                                      <m:r>
                                        <a:rPr lang="en-US" altLang="zh-CN" sz="2400" b="0" i="1">
                                          <a:solidFill>
                                            <a:srgbClr val="FF0000"/>
                                          </a:solidFill>
                                          <a:latin typeface="Cambria Math" panose="02040503050406030204" pitchFamily="18" charset="0"/>
                                        </a:rPr>
                                        <m:t>0</m:t>
                                      </m:r>
                                    </m:sub>
                                  </m:sSub>
                                </m:e>
                              </m:rad>
                              <m:r>
                                <a:rPr lang="en-US" altLang="zh-CN" sz="2400" b="0" i="1">
                                  <a:solidFill>
                                    <a:srgbClr val="FF0000"/>
                                  </a:solidFill>
                                  <a:latin typeface="Cambria Math" panose="02040503050406030204" pitchFamily="18" charset="0"/>
                                </a:rPr>
                                <m:t>+</m:t>
                              </m:r>
                              <m:r>
                                <a:rPr lang="zh-CN" altLang="en-US" sz="2400" b="0" i="1">
                                  <a:solidFill>
                                    <a:srgbClr val="FF0000"/>
                                  </a:solidFill>
                                  <a:latin typeface="Cambria Math" panose="02040503050406030204" pitchFamily="18" charset="0"/>
                                </a:rPr>
                                <m:t>𝜀</m:t>
                              </m:r>
                              <m:r>
                                <m:rPr>
                                  <m:nor/>
                                </m:rPr>
                                <a:rPr lang="en-US" altLang="zh-CN" sz="2400" dirty="0">
                                  <a:solidFill>
                                    <a:srgbClr val="FF0000"/>
                                  </a:solidFill>
                                </a:rPr>
                                <m:t> </m:t>
                              </m:r>
                            </m:e>
                          </m:d>
                        </m:e>
                        <m:sup>
                          <m:r>
                            <a:rPr lang="en-US" altLang="zh-CN" sz="2400" b="0" i="1">
                              <a:solidFill>
                                <a:srgbClr val="FF0000"/>
                              </a:solidFill>
                              <a:latin typeface="Cambria Math" panose="02040503050406030204" pitchFamily="18" charset="0"/>
                            </a:rPr>
                            <m:t>2</m:t>
                          </m:r>
                        </m:sup>
                      </m:sSup>
                      <m:r>
                        <a:rPr lang="en-US" altLang="zh-CN" sz="2400" b="0" i="1">
                          <a:solidFill>
                            <a:srgbClr val="FF0000"/>
                          </a:solidFill>
                          <a:latin typeface="Cambria Math" panose="02040503050406030204" pitchFamily="18" charset="0"/>
                        </a:rPr>
                        <m:t>−</m:t>
                      </m:r>
                      <m:sSub>
                        <m:sSubPr>
                          <m:ctrlPr>
                            <a:rPr lang="en-US" altLang="zh-CN" sz="2400" b="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𝑥</m:t>
                          </m:r>
                        </m:e>
                        <m:sub>
                          <m:r>
                            <a:rPr lang="en-US" altLang="zh-CN" sz="2400" b="0" i="1">
                              <a:solidFill>
                                <a:srgbClr val="FF0000"/>
                              </a:solidFill>
                              <a:latin typeface="Cambria Math" panose="02040503050406030204" pitchFamily="18" charset="0"/>
                            </a:rPr>
                            <m:t>0</m:t>
                          </m:r>
                        </m:sub>
                      </m:sSub>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5948534" y="3141357"/>
                <a:ext cx="6336704" cy="1609736"/>
              </a:xfrm>
              <a:prstGeom prst="rect">
                <a:avLst/>
              </a:prstGeom>
              <a:blipFill rotWithShape="0">
                <a:blip r:embed="rId6"/>
                <a:stretch>
                  <a:fillRect/>
                </a:stretch>
              </a:blipFill>
            </p:spPr>
            <p:txBody>
              <a:bodyPr/>
              <a:lstStyle/>
              <a:p>
                <a:r>
                  <a:rPr lang="zh-CN" altLang="en-US">
                    <a:noFill/>
                  </a:rPr>
                  <a:t> </a:t>
                </a:r>
              </a:p>
            </p:txBody>
          </p:sp>
        </mc:Fallback>
      </mc:AlternateContent>
      <p:sp>
        <p:nvSpPr>
          <p:cNvPr id="15" name="椭圆形标注 14"/>
          <p:cNvSpPr/>
          <p:nvPr/>
        </p:nvSpPr>
        <p:spPr bwMode="auto">
          <a:xfrm>
            <a:off x="8328248" y="5589240"/>
            <a:ext cx="2160240" cy="576064"/>
          </a:xfrm>
          <a:prstGeom prst="wedgeEllipseCallout">
            <a:avLst>
              <a:gd name="adj1" fmla="val 5560"/>
              <a:gd name="adj2" fmla="val -204544"/>
            </a:avLst>
          </a:prstGeom>
          <a:solidFill>
            <a:schemeClr val="bg2">
              <a:lumMod val="20000"/>
              <a:lumOff val="80000"/>
            </a:schemeClr>
          </a:solidFill>
          <a:ln w="57150" cap="flat" cmpd="sng" algn="ctr">
            <a:solidFill>
              <a:schemeClr val="bg2">
                <a:lumMod val="40000"/>
                <a:lumOff val="60000"/>
              </a:schemeClr>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这就是我需要的？</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6" name="矩形 15"/>
              <p:cNvSpPr/>
              <p:nvPr/>
            </p:nvSpPr>
            <p:spPr>
              <a:xfrm>
                <a:off x="2033465" y="3388800"/>
                <a:ext cx="9585603" cy="700256"/>
              </a:xfrm>
              <a:prstGeom prst="rect">
                <a:avLst/>
              </a:prstGeom>
            </p:spPr>
            <p:txBody>
              <a:bodyPr wrap="square">
                <a:spAutoFit/>
              </a:bodyPr>
              <a:lstStyle/>
              <a:p>
                <a:pPr lvl="0" algn="l"/>
                <a:r>
                  <a:rPr lang="zh-CN" altLang="en-US" sz="2400" b="0" dirty="0" smtClean="0">
                    <a:solidFill>
                      <a:srgbClr val="000000"/>
                    </a:solidFill>
                  </a:rPr>
                  <a:t>设</a:t>
                </a:r>
                <a14:m>
                  <m:oMath xmlns:m="http://schemas.openxmlformats.org/officeDocument/2006/math">
                    <m:d>
                      <m:dPr>
                        <m:begChr m:val="|"/>
                        <m:endChr m:val="|"/>
                        <m:ctrlPr>
                          <a:rPr lang="en-US" altLang="zh-CN" sz="2400" b="0" i="1" smtClean="0">
                            <a:solidFill>
                              <a:srgbClr val="009900"/>
                            </a:solidFill>
                            <a:latin typeface="Cambria Math" panose="02040503050406030204" pitchFamily="18" charset="0"/>
                          </a:rPr>
                        </m:ctrlPr>
                      </m:dPr>
                      <m:e>
                        <m:r>
                          <a:rPr lang="en-US" altLang="zh-CN" sz="2400" b="0" i="1">
                            <a:solidFill>
                              <a:srgbClr val="009900"/>
                            </a:solidFill>
                            <a:latin typeface="Cambria Math" panose="02040503050406030204" pitchFamily="18" charset="0"/>
                          </a:rPr>
                          <m:t>𝑥</m:t>
                        </m:r>
                        <m:r>
                          <a:rPr lang="en-US" altLang="zh-CN" sz="2400" b="0" i="1">
                            <a:solidFill>
                              <a:srgbClr val="009900"/>
                            </a:solidFill>
                            <a:latin typeface="Cambria Math" panose="02040503050406030204" pitchFamily="18" charset="0"/>
                          </a:rPr>
                          <m:t>−</m:t>
                        </m:r>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e>
                    </m:d>
                    <m:r>
                      <a:rPr lang="en-US" altLang="zh-CN" sz="2400" b="0" i="1">
                        <a:solidFill>
                          <a:srgbClr val="009900"/>
                        </a:solidFill>
                        <a:latin typeface="Cambria Math" panose="02040503050406030204" pitchFamily="18" charset="0"/>
                      </a:rPr>
                      <m:t>&lt;</m:t>
                    </m:r>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oMath>
                </a14:m>
                <a:r>
                  <a:rPr lang="zh-CN" altLang="en-US" sz="2400" b="0" dirty="0" smtClean="0">
                    <a:solidFill>
                      <a:srgbClr val="000000"/>
                    </a:solidFill>
                  </a:rPr>
                  <a:t>，则</a:t>
                </a:r>
                <a14:m>
                  <m:oMath xmlns:m="http://schemas.openxmlformats.org/officeDocument/2006/math">
                    <m:r>
                      <a:rPr lang="en-US" altLang="zh-CN" sz="2400" b="0" i="1" smtClean="0">
                        <a:solidFill>
                          <a:srgbClr val="000000"/>
                        </a:solidFill>
                        <a:latin typeface="Cambria Math" panose="02040503050406030204" pitchFamily="18" charset="0"/>
                      </a:rPr>
                      <m:t>0&lt;</m:t>
                    </m:r>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&lt;</m:t>
                    </m:r>
                    <m:sSub>
                      <m:sSubPr>
                        <m:ctrlPr>
                          <a:rPr lang="en-US" altLang="zh-CN" sz="2400" b="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2</m:t>
                        </m:r>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r>
                      <a:rPr lang="zh-CN" altLang="en-US"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en-US" altLang="zh-CN" sz="2400" b="0" i="1" smtClean="0">
                        <a:solidFill>
                          <a:srgbClr val="000000"/>
                        </a:solidFill>
                        <a:latin typeface="Cambria Math" panose="02040503050406030204" pitchFamily="18" charset="0"/>
                      </a:rPr>
                      <m:t>&gt;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zh-CN" altLang="en-US" sz="2400" b="0" i="1">
                        <a:solidFill>
                          <a:srgbClr val="000000"/>
                        </a:solidFill>
                        <a:latin typeface="Cambria Math" panose="02040503050406030204" pitchFamily="18" charset="0"/>
                      </a:rPr>
                      <m:t>，</m:t>
                    </m:r>
                    <m:f>
                      <m:fPr>
                        <m:ctrlPr>
                          <a:rPr lang="en-US" altLang="zh-CN" sz="2400" b="0" i="1">
                            <a:solidFill>
                              <a:srgbClr val="000000"/>
                            </a:solidFill>
                            <a:latin typeface="Cambria Math" panose="02040503050406030204" pitchFamily="18" charset="0"/>
                          </a:rPr>
                        </m:ctrlPr>
                      </m:fPr>
                      <m:num>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d>
                      </m:num>
                      <m:den>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den>
                    </m:f>
                    <m:r>
                      <a:rPr lang="en-US" altLang="zh-CN" sz="2400" b="0" i="1" smtClean="0">
                        <a:solidFill>
                          <a:srgbClr val="000000"/>
                        </a:solidFill>
                        <a:latin typeface="Cambria Math" panose="02040503050406030204" pitchFamily="18" charset="0"/>
                      </a:rPr>
                      <m:t>&lt;</m:t>
                    </m:r>
                    <m:f>
                      <m:fPr>
                        <m:ctrlPr>
                          <a:rPr lang="en-US" altLang="zh-CN" sz="2400" b="0" i="1">
                            <a:solidFill>
                              <a:srgbClr val="000000"/>
                            </a:solidFill>
                            <a:latin typeface="Cambria Math" panose="02040503050406030204" pitchFamily="18" charset="0"/>
                          </a:rPr>
                        </m:ctrlPr>
                      </m:fPr>
                      <m:num>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d>
                      </m:num>
                      <m:den>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den>
                    </m:f>
                  </m:oMath>
                </a14:m>
                <a:endParaRPr lang="zh-CN" altLang="en-US" sz="2400" b="0" dirty="0">
                  <a:solidFill>
                    <a:srgbClr val="000000"/>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2033465" y="3388800"/>
                <a:ext cx="9585603" cy="700256"/>
              </a:xfrm>
              <a:prstGeom prst="rect">
                <a:avLst/>
              </a:prstGeom>
              <a:blipFill rotWithShape="0">
                <a:blip r:embed="rId7"/>
                <a:stretch>
                  <a:fillRect l="-1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椭圆 16"/>
              <p:cNvSpPr/>
              <p:nvPr/>
            </p:nvSpPr>
            <p:spPr bwMode="auto">
              <a:xfrm>
                <a:off x="8904312" y="991696"/>
                <a:ext cx="2304256" cy="1017850"/>
              </a:xfrm>
              <a:prstGeom prst="ellipse">
                <a:avLst/>
              </a:prstGeom>
              <a:solidFill>
                <a:schemeClr val="tx1">
                  <a:lumMod val="50000"/>
                  <a:lumOff val="50000"/>
                </a:schemeClr>
              </a:solidFill>
              <a:ln w="57150" cap="flat" cmpd="sng" algn="ctr">
                <a:solidFill>
                  <a:srgbClr val="7030A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oMath>
                  </m:oMathPara>
                </a14:m>
                <a:endPar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endParaRPr>
              </a:p>
              <a:p>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怎么处理掉呀？</a:t>
                </a:r>
              </a:p>
            </p:txBody>
          </p:sp>
        </mc:Choice>
        <mc:Fallback xmlns="">
          <p:sp>
            <p:nvSpPr>
              <p:cNvPr id="17" name="椭圆 16"/>
              <p:cNvSpPr>
                <a:spLocks noRot="1" noChangeAspect="1" noMove="1" noResize="1" noEditPoints="1" noAdjustHandles="1" noChangeArrowheads="1" noChangeShapeType="1" noTextEdit="1"/>
              </p:cNvSpPr>
              <p:nvPr/>
            </p:nvSpPr>
            <p:spPr bwMode="auto">
              <a:xfrm>
                <a:off x="8904312" y="991696"/>
                <a:ext cx="2304256" cy="1017850"/>
              </a:xfrm>
              <a:prstGeom prst="ellipse">
                <a:avLst/>
              </a:prstGeom>
              <a:blipFill rotWithShape="0">
                <a:blip r:embed="rId8"/>
                <a:stretch>
                  <a:fillRect/>
                </a:stretch>
              </a:blipFill>
              <a:ln w="57150" cap="flat" cmpd="sng" algn="ctr">
                <a:solidFill>
                  <a:srgbClr val="7030A0"/>
                </a:solidFill>
                <a:prstDash val="solid"/>
                <a:round/>
                <a:headEnd type="none" w="med" len="med"/>
                <a:tailEnd type="triangle" w="med" len="med"/>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024684" y="4042197"/>
                <a:ext cx="3459537" cy="472373"/>
              </a:xfrm>
              <a:prstGeom prst="rect">
                <a:avLst/>
              </a:prstGeom>
            </p:spPr>
            <p:txBody>
              <a:bodyPr wrap="none">
                <a:spAutoFit/>
              </a:bodyPr>
              <a:lstStyle/>
              <a:p>
                <a:pPr lvl="0" algn="l"/>
                <a:r>
                  <a:rPr lang="zh-CN" altLang="en-US" sz="2400" b="0" dirty="0">
                    <a:solidFill>
                      <a:srgbClr val="000000"/>
                    </a:solidFill>
                  </a:rPr>
                  <a:t>只需要</a:t>
                </a:r>
                <a:r>
                  <a:rPr lang="en-US" altLang="zh-CN" sz="2400" b="0" dirty="0">
                    <a:solidFill>
                      <a:srgbClr val="000000"/>
                    </a:solidFill>
                  </a:rPr>
                  <a:t>0&lt;</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d>
                    <m:r>
                      <a:rPr lang="en-US" altLang="zh-CN" sz="2400" b="0" i="1">
                        <a:solidFill>
                          <a:srgbClr val="000000"/>
                        </a:solidFill>
                        <a:latin typeface="Cambria Math" panose="02040503050406030204" pitchFamily="18" charset="0"/>
                      </a:rPr>
                      <m:t>&lt;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zh-CN" altLang="en-US" sz="2400" b="0" i="1">
                        <a:solidFill>
                          <a:srgbClr val="000000"/>
                        </a:solidFill>
                        <a:latin typeface="Cambria Math" panose="02040503050406030204" pitchFamily="18" charset="0"/>
                      </a:rPr>
                      <m:t>𝜀</m:t>
                    </m:r>
                  </m:oMath>
                </a14:m>
                <a:endParaRPr lang="zh-CN" altLang="en-US" sz="2400" b="0" dirty="0">
                  <a:solidFill>
                    <a:srgbClr val="00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024684" y="4042197"/>
                <a:ext cx="3459537" cy="472373"/>
              </a:xfrm>
              <a:prstGeom prst="rect">
                <a:avLst/>
              </a:prstGeom>
              <a:blipFill rotWithShape="0">
                <a:blip r:embed="rId9"/>
                <a:stretch>
                  <a:fillRect l="-2641" t="-15385" b="-256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015466" y="4581128"/>
                <a:ext cx="9193101" cy="1080296"/>
              </a:xfrm>
              <a:prstGeom prst="rect">
                <a:avLst/>
              </a:prstGeom>
            </p:spPr>
            <p:txBody>
              <a:bodyPr wrap="square">
                <a:spAutoFit/>
              </a:bodyPr>
              <a:lstStyle/>
              <a:p>
                <a:pPr lvl="0" algn="l"/>
                <a14:m>
                  <m:oMath xmlns:m="http://schemas.openxmlformats.org/officeDocument/2006/math">
                    <m:r>
                      <a:rPr lang="zh-CN" altLang="en-US" sz="2400" b="1" i="1" smtClean="0">
                        <a:solidFill>
                          <a:srgbClr val="000000"/>
                        </a:solidFill>
                        <a:latin typeface="Cambria Math" panose="02040503050406030204" pitchFamily="18" charset="0"/>
                      </a:rPr>
                      <m:t>∀</m:t>
                    </m:r>
                    <m:r>
                      <a:rPr lang="zh-CN" altLang="en-US" sz="2400" b="1" i="1" smtClean="0">
                        <a:solidFill>
                          <a:srgbClr val="000000"/>
                        </a:solidFill>
                        <a:latin typeface="Cambria Math" panose="02040503050406030204" pitchFamily="18" charset="0"/>
                      </a:rPr>
                      <m:t>𝜺</m:t>
                    </m:r>
                    <m:r>
                      <a:rPr lang="en-US" altLang="zh-CN" sz="2400" b="1" i="1">
                        <a:solidFill>
                          <a:srgbClr val="000000"/>
                        </a:solidFill>
                        <a:latin typeface="Cambria Math" panose="02040503050406030204" pitchFamily="18" charset="0"/>
                      </a:rPr>
                      <m:t>&gt;</m:t>
                    </m:r>
                    <m:r>
                      <a:rPr lang="en-US" altLang="zh-CN" sz="2400" b="1" i="1">
                        <a:solidFill>
                          <a:srgbClr val="000000"/>
                        </a:solidFill>
                        <a:latin typeface="Cambria Math" panose="02040503050406030204" pitchFamily="18" charset="0"/>
                      </a:rPr>
                      <m:t>𝟎</m:t>
                    </m:r>
                  </m:oMath>
                </a14:m>
                <a:r>
                  <a:rPr lang="zh-CN" altLang="en-US" sz="2400" i="1" dirty="0">
                    <a:solidFill>
                      <a:srgbClr val="000000"/>
                    </a:solidFill>
                    <a:latin typeface="Cambria Math" panose="02040503050406030204" pitchFamily="18" charset="0"/>
                  </a:rPr>
                  <a:t>，</a:t>
                </a:r>
                <a:r>
                  <a:rPr lang="zh-CN" altLang="en-US" sz="2400" dirty="0">
                    <a:solidFill>
                      <a:srgbClr val="000000"/>
                    </a:solidFill>
                    <a:latin typeface="Cambria Math" panose="02040503050406030204" pitchFamily="18" charset="0"/>
                  </a:rPr>
                  <a:t>设</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pitchFamily="18" charset="0"/>
                          </a:rPr>
                          <m:t>𝒙</m:t>
                        </m:r>
                        <m:r>
                          <a:rPr lang="en-US" altLang="zh-CN" sz="2400" b="1"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d>
                    <m:r>
                      <a:rPr lang="en-US" altLang="zh-CN" sz="2400" b="1" i="1">
                        <a:solidFill>
                          <a:srgbClr val="000000"/>
                        </a:solidFill>
                        <a:latin typeface="Cambria Math" panose="02040503050406030204" pitchFamily="18" charset="0"/>
                      </a:rPr>
                      <m:t>&lt;</m:t>
                    </m:r>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r>
                      <a:rPr lang="zh-CN" altLang="en-US" sz="2400" b="1" i="1">
                        <a:solidFill>
                          <a:srgbClr val="000000"/>
                        </a:solidFill>
                        <a:latin typeface="Cambria Math" panose="02040503050406030204" pitchFamily="18" charset="0"/>
                      </a:rPr>
                      <m:t>，</m:t>
                    </m:r>
                    <m:r>
                      <a:rPr lang="zh-CN" altLang="en-US" sz="2400" b="1" i="0" dirty="0" smtClean="0">
                        <a:solidFill>
                          <a:srgbClr val="000000"/>
                        </a:solidFill>
                        <a:latin typeface="Cambria Math" panose="02040503050406030204" pitchFamily="18" charset="0"/>
                        <a:ea typeface="Cambria Math" panose="02040503050406030204" pitchFamily="18" charset="0"/>
                      </a:rPr>
                      <m:t>取</m:t>
                    </m:r>
                    <m:r>
                      <a:rPr lang="zh-CN" altLang="en-US" sz="2400" b="1" i="1" smtClean="0">
                        <a:solidFill>
                          <a:srgbClr val="7030A0"/>
                        </a:solidFill>
                        <a:latin typeface="Cambria Math" panose="02040503050406030204" pitchFamily="18" charset="0"/>
                      </a:rPr>
                      <m:t>𝜹</m:t>
                    </m:r>
                    <m:r>
                      <a:rPr lang="en-US" altLang="zh-CN" sz="2400" b="1" i="1" smtClean="0">
                        <a:solidFill>
                          <a:srgbClr val="7030A0"/>
                        </a:solidFill>
                        <a:latin typeface="Cambria Math" panose="02040503050406030204" pitchFamily="18" charset="0"/>
                      </a:rPr>
                      <m:t>=</m:t>
                    </m:r>
                    <m:rad>
                      <m:radPr>
                        <m:degHide m:val="on"/>
                        <m:ctrlPr>
                          <a:rPr lang="en-US" altLang="zh-CN" sz="2400" i="1">
                            <a:solidFill>
                              <a:srgbClr val="7030A0"/>
                            </a:solidFill>
                            <a:latin typeface="Cambria Math" panose="02040503050406030204" pitchFamily="18" charset="0"/>
                          </a:rPr>
                        </m:ctrlPr>
                      </m:radPr>
                      <m:deg/>
                      <m:e>
                        <m:sSub>
                          <m:sSubPr>
                            <m:ctrlPr>
                              <a:rPr lang="en-US" altLang="zh-CN" sz="2400" i="1">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𝒙</m:t>
                            </m:r>
                          </m:e>
                          <m:sub>
                            <m:r>
                              <a:rPr lang="en-US" altLang="zh-CN" sz="2400" b="1" i="1">
                                <a:solidFill>
                                  <a:srgbClr val="7030A0"/>
                                </a:solidFill>
                                <a:latin typeface="Cambria Math" panose="02040503050406030204" pitchFamily="18" charset="0"/>
                              </a:rPr>
                              <m:t>𝟎</m:t>
                            </m:r>
                          </m:sub>
                        </m:sSub>
                      </m:e>
                    </m:rad>
                    <m:r>
                      <a:rPr lang="zh-CN" altLang="en-US" sz="2400" b="1" i="1">
                        <a:solidFill>
                          <a:srgbClr val="7030A0"/>
                        </a:solidFill>
                        <a:latin typeface="Cambria Math" panose="02040503050406030204" pitchFamily="18" charset="0"/>
                      </a:rPr>
                      <m:t>𝜺</m:t>
                    </m:r>
                  </m:oMath>
                </a14:m>
                <a:r>
                  <a:rPr lang="zh-CN" altLang="en-US" sz="2400" dirty="0" smtClean="0">
                    <a:solidFill>
                      <a:srgbClr val="000000"/>
                    </a:solidFill>
                  </a:rPr>
                  <a:t>，</a:t>
                </a:r>
                <a:r>
                  <a:rPr lang="en-US" altLang="zh-CN" sz="2400" dirty="0" smtClean="0">
                    <a:solidFill>
                      <a:srgbClr val="000000"/>
                    </a:solidFill>
                  </a:rPr>
                  <a:t> </a:t>
                </a:r>
                <a:r>
                  <a:rPr lang="zh-CN" altLang="en-US" sz="2400" dirty="0" smtClean="0">
                    <a:solidFill>
                      <a:srgbClr val="000000"/>
                    </a:solidFill>
                  </a:rPr>
                  <a:t>当</a:t>
                </a:r>
                <a:r>
                  <a:rPr lang="en-US" altLang="zh-CN" sz="2400" dirty="0" smtClean="0">
                    <a:solidFill>
                      <a:srgbClr val="000000"/>
                    </a:solidFill>
                  </a:rPr>
                  <a:t>0&lt;</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pitchFamily="18" charset="0"/>
                          </a:rPr>
                          <m:t>𝒙</m:t>
                        </m:r>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m:t>
                            </m:r>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d>
                    <m:r>
                      <a:rPr lang="en-US" altLang="zh-CN" sz="2400" b="1">
                        <a:solidFill>
                          <a:srgbClr val="000000"/>
                        </a:solidFill>
                        <a:latin typeface="Cambria Math" panose="02040503050406030204" pitchFamily="18" charset="0"/>
                      </a:rPr>
                      <m:t>&lt;</m:t>
                    </m:r>
                    <m:r>
                      <a:rPr lang="zh-CN" altLang="en-US" sz="2400" b="1" i="1">
                        <a:solidFill>
                          <a:srgbClr val="000000"/>
                        </a:solidFill>
                        <a:latin typeface="Cambria Math" panose="02040503050406030204" pitchFamily="18" charset="0"/>
                      </a:rPr>
                      <m:t>𝜹</m:t>
                    </m:r>
                  </m:oMath>
                </a14:m>
                <a:r>
                  <a:rPr lang="zh-CN" altLang="en-US" sz="2400" dirty="0">
                    <a:solidFill>
                      <a:srgbClr val="000000"/>
                    </a:solidFill>
                  </a:rPr>
                  <a:t>时，有</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ad>
                          <m:radPr>
                            <m:degHide m:val="on"/>
                            <m:ctrlPr>
                              <a:rPr lang="en-US" altLang="zh-CN" sz="2400" i="1">
                                <a:solidFill>
                                  <a:srgbClr val="000000"/>
                                </a:solidFill>
                                <a:latin typeface="Cambria Math" panose="02040503050406030204" pitchFamily="18" charset="0"/>
                              </a:rPr>
                            </m:ctrlPr>
                          </m:radPr>
                          <m:deg/>
                          <m:e>
                            <m:r>
                              <a:rPr lang="en-US" altLang="zh-CN" sz="2400" b="1" i="1">
                                <a:solidFill>
                                  <a:srgbClr val="000000"/>
                                </a:solidFill>
                                <a:latin typeface="Cambria Math" panose="02040503050406030204" pitchFamily="18" charset="0"/>
                              </a:rPr>
                              <m:t>𝒙</m:t>
                            </m:r>
                          </m:e>
                        </m:rad>
                        <m:r>
                          <a:rPr lang="en-US" altLang="zh-CN" sz="2400" b="1" i="1">
                            <a:solidFill>
                              <a:srgbClr val="000000"/>
                            </a:solidFill>
                            <a:latin typeface="Cambria Math" panose="02040503050406030204" pitchFamily="18" charset="0"/>
                          </a:rPr>
                          <m:t>−</m:t>
                        </m:r>
                        <m:rad>
                          <m:radPr>
                            <m:degHide m:val="on"/>
                            <m:ctrlPr>
                              <a:rPr lang="en-US" altLang="zh-CN" sz="2400" i="1">
                                <a:solidFill>
                                  <a:srgbClr val="000000"/>
                                </a:solidFill>
                                <a:latin typeface="Cambria Math" panose="02040503050406030204" pitchFamily="18" charset="0"/>
                              </a:rPr>
                            </m:ctrlPr>
                          </m:radPr>
                          <m:deg/>
                          <m:e>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rad>
                      </m:e>
                    </m:d>
                    <m:r>
                      <a:rPr lang="en-US" altLang="zh-CN" sz="2400" b="1" i="1" smtClean="0">
                        <a:solidFill>
                          <a:srgbClr val="000000"/>
                        </a:solidFill>
                        <a:latin typeface="Cambria Math" panose="02040503050406030204" pitchFamily="18" charset="0"/>
                      </a:rPr>
                      <m:t>=</m:t>
                    </m:r>
                    <m:f>
                      <m:fPr>
                        <m:ctrlPr>
                          <a:rPr lang="en-US" altLang="zh-CN" sz="2400" i="1">
                            <a:solidFill>
                              <a:srgbClr val="000000"/>
                            </a:solidFill>
                            <a:latin typeface="Cambria Math" panose="02040503050406030204" pitchFamily="18" charset="0"/>
                          </a:rPr>
                        </m:ctrlPr>
                      </m:fPr>
                      <m:num>
                        <m:d>
                          <m:dPr>
                            <m:begChr m:val="|"/>
                            <m:endChr m:val="|"/>
                            <m:ctrlPr>
                              <a:rPr lang="en-US"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pitchFamily="18" charset="0"/>
                              </a:rPr>
                              <m:t>𝒙</m:t>
                            </m:r>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m:t>
                                </m:r>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d>
                      </m:num>
                      <m:den>
                        <m:rad>
                          <m:radPr>
                            <m:degHide m:val="on"/>
                            <m:ctrlPr>
                              <a:rPr lang="en-US" altLang="zh-CN" sz="2400" i="1">
                                <a:solidFill>
                                  <a:srgbClr val="000000"/>
                                </a:solidFill>
                                <a:latin typeface="Cambria Math" panose="02040503050406030204" pitchFamily="18" charset="0"/>
                              </a:rPr>
                            </m:ctrlPr>
                          </m:radPr>
                          <m:deg/>
                          <m:e>
                            <m:r>
                              <a:rPr lang="en-US" altLang="zh-CN" sz="2400" b="1" i="1">
                                <a:solidFill>
                                  <a:srgbClr val="000000"/>
                                </a:solidFill>
                                <a:latin typeface="Cambria Math" panose="02040503050406030204" pitchFamily="18" charset="0"/>
                              </a:rPr>
                              <m:t>𝒙</m:t>
                            </m:r>
                          </m:e>
                        </m:rad>
                        <m:r>
                          <a:rPr lang="en-US" altLang="zh-CN" sz="2400" b="1" i="1">
                            <a:solidFill>
                              <a:srgbClr val="000000"/>
                            </a:solidFill>
                            <a:latin typeface="Cambria Math" panose="02040503050406030204" pitchFamily="18" charset="0"/>
                          </a:rPr>
                          <m:t>+</m:t>
                        </m:r>
                        <m:rad>
                          <m:radPr>
                            <m:degHide m:val="on"/>
                            <m:ctrlPr>
                              <a:rPr lang="en-US" altLang="zh-CN" sz="2400" i="1">
                                <a:solidFill>
                                  <a:srgbClr val="000000"/>
                                </a:solidFill>
                                <a:latin typeface="Cambria Math" panose="02040503050406030204" pitchFamily="18" charset="0"/>
                              </a:rPr>
                            </m:ctrlPr>
                          </m:radPr>
                          <m:deg/>
                          <m:e>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rad>
                      </m:den>
                    </m:f>
                    <m:r>
                      <a:rPr lang="en-US" altLang="zh-CN" sz="2400" b="1" i="1">
                        <a:solidFill>
                          <a:srgbClr val="000000"/>
                        </a:solidFill>
                        <a:latin typeface="Cambria Math" panose="02040503050406030204" pitchFamily="18" charset="0"/>
                      </a:rPr>
                      <m:t>&lt;</m:t>
                    </m:r>
                    <m:f>
                      <m:fPr>
                        <m:ctrlPr>
                          <a:rPr lang="en-US" altLang="zh-CN" sz="2400" i="1">
                            <a:solidFill>
                              <a:srgbClr val="000000"/>
                            </a:solidFill>
                            <a:latin typeface="Cambria Math" panose="02040503050406030204" pitchFamily="18" charset="0"/>
                          </a:rPr>
                        </m:ctrlPr>
                      </m:fPr>
                      <m:num>
                        <m:d>
                          <m:dPr>
                            <m:begChr m:val="|"/>
                            <m:endChr m:val="|"/>
                            <m:ctrlPr>
                              <a:rPr lang="en-US"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pitchFamily="18" charset="0"/>
                              </a:rPr>
                              <m:t>𝒙</m:t>
                            </m:r>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m:t>
                                </m:r>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d>
                      </m:num>
                      <m:den>
                        <m:rad>
                          <m:radPr>
                            <m:degHide m:val="on"/>
                            <m:ctrlPr>
                              <a:rPr lang="en-US" altLang="zh-CN" sz="2400" i="1">
                                <a:solidFill>
                                  <a:srgbClr val="000000"/>
                                </a:solidFill>
                                <a:latin typeface="Cambria Math" panose="02040503050406030204" pitchFamily="18" charset="0"/>
                              </a:rPr>
                            </m:ctrlPr>
                          </m:radPr>
                          <m:deg/>
                          <m:e>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rad>
                      </m:den>
                    </m:f>
                    <m:r>
                      <a:rPr lang="en-US" altLang="zh-CN" sz="2400" b="1" i="1" smtClean="0">
                        <a:solidFill>
                          <a:srgbClr val="000000"/>
                        </a:solidFill>
                        <a:latin typeface="Cambria Math" panose="02040503050406030204" pitchFamily="18" charset="0"/>
                      </a:rPr>
                      <m:t>&lt;</m:t>
                    </m:r>
                    <m:r>
                      <a:rPr lang="zh-CN" altLang="en-US" sz="2400" b="1" i="1">
                        <a:solidFill>
                          <a:srgbClr val="000000"/>
                        </a:solidFill>
                        <a:latin typeface="Cambria Math" panose="02040503050406030204" pitchFamily="18" charset="0"/>
                      </a:rPr>
                      <m:t>𝜺</m:t>
                    </m:r>
                  </m:oMath>
                </a14:m>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2015466" y="4581128"/>
                <a:ext cx="9193101" cy="1080296"/>
              </a:xfrm>
              <a:prstGeom prst="rect">
                <a:avLst/>
              </a:prstGeom>
              <a:blipFill rotWithShape="0">
                <a:blip r:embed="rId10"/>
                <a:stretch>
                  <a:fillRect l="-66" t="-67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5850615" y="4196493"/>
                <a:ext cx="287828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009C"/>
                          </a:solidFill>
                          <a:latin typeface="Cambria Math" panose="02040503050406030204" pitchFamily="18" charset="0"/>
                        </a:rPr>
                        <m:t>𝜹</m:t>
                      </m:r>
                      <m:r>
                        <a:rPr lang="en-US" altLang="zh-CN" sz="2400" i="1">
                          <a:solidFill>
                            <a:srgbClr val="00009C"/>
                          </a:solidFill>
                          <a:latin typeface="Cambria Math" panose="02040503050406030204" pitchFamily="18" charset="0"/>
                        </a:rPr>
                        <m:t>=</m:t>
                      </m:r>
                      <m:r>
                        <a:rPr lang="en-US" altLang="zh-CN" sz="2400" b="1" i="1" smtClean="0">
                          <a:solidFill>
                            <a:srgbClr val="00009C"/>
                          </a:solidFill>
                          <a:latin typeface="Cambria Math" panose="02040503050406030204" pitchFamily="18" charset="0"/>
                        </a:rPr>
                        <m:t>𝒎𝒊𝒏</m:t>
                      </m:r>
                      <m:d>
                        <m:dPr>
                          <m:begChr m:val="{"/>
                          <m:endChr m:val="}"/>
                          <m:ctrlPr>
                            <a:rPr lang="en-US" altLang="zh-CN" sz="2400" b="1" i="1" smtClean="0">
                              <a:solidFill>
                                <a:srgbClr val="00009C"/>
                              </a:solidFill>
                              <a:latin typeface="Cambria Math" panose="02040503050406030204" pitchFamily="18" charset="0"/>
                            </a:rPr>
                          </m:ctrlPr>
                        </m:dPr>
                        <m:e>
                          <m:sSub>
                            <m:sSubPr>
                              <m:ctrlPr>
                                <a:rPr lang="en-US" altLang="zh-CN" sz="2400" i="1">
                                  <a:solidFill>
                                    <a:srgbClr val="00009C"/>
                                  </a:solidFill>
                                  <a:latin typeface="Cambria Math" panose="02040503050406030204" pitchFamily="18" charset="0"/>
                                </a:rPr>
                              </m:ctrlPr>
                            </m:sSubPr>
                            <m:e>
                              <m:r>
                                <a:rPr lang="en-US" altLang="zh-CN" sz="2400" i="1">
                                  <a:solidFill>
                                    <a:srgbClr val="00009C"/>
                                  </a:solidFill>
                                  <a:latin typeface="Cambria Math" panose="02040503050406030204" pitchFamily="18" charset="0"/>
                                </a:rPr>
                                <m:t>𝒙</m:t>
                              </m:r>
                            </m:e>
                            <m:sub>
                              <m:r>
                                <a:rPr lang="en-US" altLang="zh-CN" sz="2400" i="1">
                                  <a:solidFill>
                                    <a:srgbClr val="00009C"/>
                                  </a:solidFill>
                                  <a:latin typeface="Cambria Math" panose="02040503050406030204" pitchFamily="18" charset="0"/>
                                </a:rPr>
                                <m:t>𝟎</m:t>
                              </m:r>
                            </m:sub>
                          </m:sSub>
                          <m:r>
                            <a:rPr lang="en-US" altLang="zh-CN" sz="2400" b="1" i="1" smtClean="0">
                              <a:solidFill>
                                <a:srgbClr val="00009C"/>
                              </a:solidFill>
                              <a:latin typeface="Cambria Math" panose="02040503050406030204" pitchFamily="18" charset="0"/>
                            </a:rPr>
                            <m:t>,</m:t>
                          </m:r>
                          <m:rad>
                            <m:radPr>
                              <m:degHide m:val="on"/>
                              <m:ctrlPr>
                                <a:rPr lang="en-US" altLang="zh-CN" sz="2400" i="1">
                                  <a:solidFill>
                                    <a:srgbClr val="00009C"/>
                                  </a:solidFill>
                                  <a:latin typeface="Cambria Math" panose="02040503050406030204" pitchFamily="18" charset="0"/>
                                </a:rPr>
                              </m:ctrlPr>
                            </m:radPr>
                            <m:deg/>
                            <m:e>
                              <m:sSub>
                                <m:sSubPr>
                                  <m:ctrlPr>
                                    <a:rPr lang="en-US" altLang="zh-CN" sz="2400" i="1">
                                      <a:solidFill>
                                        <a:srgbClr val="00009C"/>
                                      </a:solidFill>
                                      <a:latin typeface="Cambria Math" panose="02040503050406030204" pitchFamily="18" charset="0"/>
                                    </a:rPr>
                                  </m:ctrlPr>
                                </m:sSubPr>
                                <m:e>
                                  <m:r>
                                    <a:rPr lang="en-US" altLang="zh-CN" sz="2400" i="1">
                                      <a:solidFill>
                                        <a:srgbClr val="00009C"/>
                                      </a:solidFill>
                                      <a:latin typeface="Cambria Math" panose="02040503050406030204" pitchFamily="18" charset="0"/>
                                    </a:rPr>
                                    <m:t>𝒙</m:t>
                                  </m:r>
                                </m:e>
                                <m:sub>
                                  <m:r>
                                    <a:rPr lang="en-US" altLang="zh-CN" sz="2400" i="1">
                                      <a:solidFill>
                                        <a:srgbClr val="00009C"/>
                                      </a:solidFill>
                                      <a:latin typeface="Cambria Math" panose="02040503050406030204" pitchFamily="18" charset="0"/>
                                    </a:rPr>
                                    <m:t>𝟎</m:t>
                                  </m:r>
                                </m:sub>
                              </m:sSub>
                            </m:e>
                          </m:rad>
                          <m:r>
                            <a:rPr lang="zh-CN" altLang="en-US" sz="2400" i="1">
                              <a:solidFill>
                                <a:srgbClr val="00009C"/>
                              </a:solidFill>
                              <a:latin typeface="Cambria Math" panose="02040503050406030204" pitchFamily="18" charset="0"/>
                            </a:rPr>
                            <m:t>𝜺</m:t>
                          </m:r>
                          <m:r>
                            <m:rPr>
                              <m:nor/>
                            </m:rPr>
                            <a:rPr lang="zh-CN" altLang="en-US" sz="2400" dirty="0">
                              <a:solidFill>
                                <a:srgbClr val="00009C"/>
                              </a:solidFill>
                            </a:rPr>
                            <m:t> </m:t>
                          </m:r>
                        </m:e>
                      </m:d>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5850615" y="4196493"/>
                <a:ext cx="2878288" cy="461665"/>
              </a:xfrm>
              <a:prstGeom prst="rect">
                <a:avLst/>
              </a:prstGeom>
              <a:blipFill rotWithShape="0">
                <a:blip r:embed="rId11"/>
                <a:stretch>
                  <a:fillRect l="-212" b="-3947"/>
                </a:stretch>
              </a:blipFill>
            </p:spPr>
            <p:txBody>
              <a:bodyPr/>
              <a:lstStyle/>
              <a:p>
                <a:r>
                  <a:rPr lang="zh-CN" altLang="en-US">
                    <a:noFill/>
                  </a:rPr>
                  <a:t> </a:t>
                </a:r>
              </a:p>
            </p:txBody>
          </p:sp>
        </mc:Fallback>
      </mc:AlternateContent>
      <p:sp>
        <p:nvSpPr>
          <p:cNvPr id="20" name="矩形 19"/>
          <p:cNvSpPr/>
          <p:nvPr/>
        </p:nvSpPr>
        <p:spPr>
          <a:xfrm>
            <a:off x="1086151" y="5627076"/>
            <a:ext cx="906017" cy="461665"/>
          </a:xfrm>
          <a:prstGeom prst="rect">
            <a:avLst/>
          </a:prstGeom>
        </p:spPr>
        <p:txBody>
          <a:bodyPr wrap="none">
            <a:spAutoFit/>
          </a:bodyPr>
          <a:lstStyle/>
          <a:p>
            <a:r>
              <a:rPr lang="zh-CN" altLang="en-US" sz="2400" dirty="0">
                <a:solidFill>
                  <a:schemeClr val="accent2"/>
                </a:solidFill>
                <a:ea typeface="黑体" pitchFamily="2" charset="-122"/>
              </a:rPr>
              <a:t>思考</a:t>
            </a:r>
            <a:r>
              <a:rPr lang="en-US" altLang="zh-CN"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3" name="文本框 2"/>
              <p:cNvSpPr txBox="1"/>
              <p:nvPr/>
            </p:nvSpPr>
            <p:spPr>
              <a:xfrm>
                <a:off x="2033465" y="5681207"/>
                <a:ext cx="3126431" cy="461665"/>
              </a:xfrm>
              <a:prstGeom prst="rect">
                <a:avLst/>
              </a:prstGeom>
              <a:noFill/>
            </p:spPr>
            <p:txBody>
              <a:bodyPr wrap="square" rtlCol="0">
                <a:spAutoFit/>
              </a:bodyPr>
              <a:lstStyle/>
              <a:p>
                <a:r>
                  <a:rPr lang="zh-CN" altLang="en-US" sz="2400" dirty="0" smtClean="0"/>
                  <a:t>可以设</a:t>
                </a:r>
                <a14:m>
                  <m:oMath xmlns:m="http://schemas.openxmlformats.org/officeDocument/2006/math">
                    <m:d>
                      <m:dPr>
                        <m:begChr m:val="|"/>
                        <m:endChr m:val="|"/>
                        <m:ctrlPr>
                          <a:rPr lang="en-US" altLang="zh-CN" sz="2400" b="0" i="1">
                            <a:solidFill>
                              <a:srgbClr val="009900"/>
                            </a:solidFill>
                            <a:latin typeface="Cambria Math" panose="02040503050406030204" pitchFamily="18" charset="0"/>
                          </a:rPr>
                        </m:ctrlPr>
                      </m:dPr>
                      <m:e>
                        <m:r>
                          <a:rPr lang="en-US" altLang="zh-CN" sz="2400" b="0" i="1">
                            <a:solidFill>
                              <a:srgbClr val="009900"/>
                            </a:solidFill>
                            <a:latin typeface="Cambria Math" panose="02040503050406030204" pitchFamily="18" charset="0"/>
                          </a:rPr>
                          <m:t>𝑥</m:t>
                        </m:r>
                        <m:r>
                          <a:rPr lang="en-US" altLang="zh-CN" sz="2400" b="0" i="1">
                            <a:solidFill>
                              <a:srgbClr val="009900"/>
                            </a:solidFill>
                            <a:latin typeface="Cambria Math" panose="02040503050406030204" pitchFamily="18" charset="0"/>
                          </a:rPr>
                          <m:t>−</m:t>
                        </m:r>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e>
                    </m:d>
                    <m:r>
                      <a:rPr lang="en-US" altLang="zh-CN" sz="2400" b="0" i="1">
                        <a:solidFill>
                          <a:srgbClr val="009900"/>
                        </a:solidFill>
                        <a:latin typeface="Cambria Math" panose="02040503050406030204" pitchFamily="18" charset="0"/>
                      </a:rPr>
                      <m:t>&lt;</m:t>
                    </m:r>
                    <m:r>
                      <a:rPr lang="en-US" altLang="zh-CN" sz="2400" b="0" i="1" smtClean="0">
                        <a:solidFill>
                          <a:srgbClr val="009900"/>
                        </a:solidFill>
                        <a:latin typeface="Cambria Math" panose="02040503050406030204" pitchFamily="18" charset="0"/>
                      </a:rPr>
                      <m:t>1</m:t>
                    </m:r>
                  </m:oMath>
                </a14:m>
                <a:r>
                  <a:rPr lang="zh-CN" altLang="en-US" sz="2400" dirty="0" smtClean="0"/>
                  <a:t>吗？</a:t>
                </a:r>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033465" y="5681207"/>
                <a:ext cx="3126431" cy="461665"/>
              </a:xfrm>
              <a:prstGeom prst="rect">
                <a:avLst/>
              </a:prstGeom>
              <a:blipFill rotWithShape="0">
                <a:blip r:embed="rId12"/>
                <a:stretch>
                  <a:fillRect l="-8008" t="-14474" r="-800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5303912" y="5671796"/>
                <a:ext cx="3197942" cy="584584"/>
              </a:xfrm>
              <a:prstGeom prst="rect">
                <a:avLst/>
              </a:prstGeom>
              <a:noFill/>
            </p:spPr>
            <p:txBody>
              <a:bodyPr wrap="square" rtlCol="0">
                <a:spAutoFit/>
              </a:bodyPr>
              <a:lstStyle/>
              <a:p>
                <a:r>
                  <a:rPr lang="zh-CN" altLang="en-US" sz="2400" dirty="0" smtClean="0"/>
                  <a:t>可以设</a:t>
                </a:r>
                <a14:m>
                  <m:oMath xmlns:m="http://schemas.openxmlformats.org/officeDocument/2006/math">
                    <m:d>
                      <m:dPr>
                        <m:begChr m:val="|"/>
                        <m:endChr m:val="|"/>
                        <m:ctrlPr>
                          <a:rPr lang="en-US" altLang="zh-CN" sz="2400" b="0" i="1">
                            <a:solidFill>
                              <a:srgbClr val="009900"/>
                            </a:solidFill>
                            <a:latin typeface="Cambria Math" panose="02040503050406030204" pitchFamily="18" charset="0"/>
                          </a:rPr>
                        </m:ctrlPr>
                      </m:dPr>
                      <m:e>
                        <m:r>
                          <a:rPr lang="en-US" altLang="zh-CN" sz="2400" b="0" i="1">
                            <a:solidFill>
                              <a:srgbClr val="009900"/>
                            </a:solidFill>
                            <a:latin typeface="Cambria Math" panose="02040503050406030204" pitchFamily="18" charset="0"/>
                          </a:rPr>
                          <m:t>𝑥</m:t>
                        </m:r>
                        <m:r>
                          <a:rPr lang="en-US" altLang="zh-CN" sz="2400" b="0" i="1">
                            <a:solidFill>
                              <a:srgbClr val="009900"/>
                            </a:solidFill>
                            <a:latin typeface="Cambria Math" panose="02040503050406030204" pitchFamily="18" charset="0"/>
                          </a:rPr>
                          <m:t>−</m:t>
                        </m:r>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e>
                    </m:d>
                    <m:r>
                      <a:rPr lang="en-US" altLang="zh-CN" sz="2400" b="0" i="1">
                        <a:solidFill>
                          <a:srgbClr val="009900"/>
                        </a:solidFill>
                        <a:latin typeface="Cambria Math" panose="02040503050406030204" pitchFamily="18" charset="0"/>
                      </a:rPr>
                      <m:t>&lt;</m:t>
                    </m:r>
                    <m:f>
                      <m:fPr>
                        <m:ctrlPr>
                          <a:rPr lang="en-US" altLang="zh-CN" sz="2400" b="0" i="1" smtClean="0">
                            <a:solidFill>
                              <a:srgbClr val="009900"/>
                            </a:solidFill>
                            <a:latin typeface="Cambria Math" panose="02040503050406030204" pitchFamily="18" charset="0"/>
                          </a:rPr>
                        </m:ctrlPr>
                      </m:fPr>
                      <m:num>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num>
                      <m:den>
                        <m:r>
                          <a:rPr lang="en-US" altLang="zh-CN" sz="2400" b="0" i="1" smtClean="0">
                            <a:solidFill>
                              <a:srgbClr val="009900"/>
                            </a:solidFill>
                            <a:latin typeface="Cambria Math" panose="02040503050406030204" pitchFamily="18" charset="0"/>
                          </a:rPr>
                          <m:t>2</m:t>
                        </m:r>
                      </m:den>
                    </m:f>
                  </m:oMath>
                </a14:m>
                <a:r>
                  <a:rPr lang="zh-CN" altLang="en-US" sz="2400" dirty="0" smtClean="0"/>
                  <a:t>吗？</a:t>
                </a:r>
                <a:endParaRPr lang="zh-CN" altLang="en-US" sz="24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303912" y="5671796"/>
                <a:ext cx="3197942" cy="584584"/>
              </a:xfrm>
              <a:prstGeom prst="rect">
                <a:avLst/>
              </a:prstGeom>
              <a:blipFill rotWithShape="0">
                <a:blip r:embed="rId13"/>
                <a:stretch>
                  <a:fillRect l="-7810" t="-5208" r="-7619" b="-5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1887075" y="6096131"/>
                <a:ext cx="3416838" cy="472373"/>
              </a:xfrm>
              <a:prstGeom prst="rect">
                <a:avLst/>
              </a:prstGeom>
              <a:noFill/>
            </p:spPr>
            <p:txBody>
              <a:bodyPr wrap="square" rtlCol="0">
                <a:spAutoFit/>
              </a:bodyPr>
              <a:lstStyle/>
              <a:p>
                <a:pPr algn="l"/>
                <a:r>
                  <a:rPr lang="zh-CN" altLang="en-US" sz="2400" dirty="0" smtClean="0"/>
                  <a:t>可以设</a:t>
                </a:r>
                <a14:m>
                  <m:oMath xmlns:m="http://schemas.openxmlformats.org/officeDocument/2006/math">
                    <m:r>
                      <a:rPr lang="en-US" altLang="zh-CN" sz="2400" b="0" i="1">
                        <a:solidFill>
                          <a:srgbClr val="009900"/>
                        </a:solidFill>
                        <a:latin typeface="Cambria Math" panose="02040503050406030204" pitchFamily="18" charset="0"/>
                      </a:rPr>
                      <m:t>𝟎</m:t>
                    </m:r>
                    <m:r>
                      <a:rPr lang="en-US" altLang="zh-CN" sz="2400" b="0" i="1">
                        <a:solidFill>
                          <a:srgbClr val="009900"/>
                        </a:solidFill>
                        <a:latin typeface="Cambria Math" panose="02040503050406030204" pitchFamily="18" charset="0"/>
                      </a:rPr>
                      <m:t>&lt;</m:t>
                    </m:r>
                    <m:r>
                      <a:rPr lang="zh-CN" altLang="en-US" sz="2400" b="0" i="1">
                        <a:solidFill>
                          <a:srgbClr val="009900"/>
                        </a:solidFill>
                        <a:latin typeface="Cambria Math" panose="02040503050406030204" pitchFamily="18" charset="0"/>
                      </a:rPr>
                      <m:t>𝛆</m:t>
                    </m:r>
                    <m:r>
                      <a:rPr lang="en-US" altLang="zh-CN" sz="2400" b="0" i="1">
                        <a:solidFill>
                          <a:srgbClr val="009900"/>
                        </a:solidFill>
                        <a:latin typeface="Cambria Math" panose="02040503050406030204" pitchFamily="18" charset="0"/>
                      </a:rPr>
                      <m:t>&lt;</m:t>
                    </m:r>
                    <m:rad>
                      <m:radPr>
                        <m:degHide m:val="on"/>
                        <m:ctrlPr>
                          <a:rPr lang="en-US" altLang="zh-CN" sz="2400" b="0" i="1">
                            <a:solidFill>
                              <a:srgbClr val="009900"/>
                            </a:solidFill>
                            <a:latin typeface="Cambria Math" panose="02040503050406030204" pitchFamily="18" charset="0"/>
                          </a:rPr>
                        </m:ctrlPr>
                      </m:radPr>
                      <m:deg/>
                      <m:e>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e>
                    </m:rad>
                  </m:oMath>
                </a14:m>
                <a:r>
                  <a:rPr lang="zh-CN" altLang="en-US" sz="2400" dirty="0" smtClean="0"/>
                  <a:t>吗？</a:t>
                </a:r>
                <a:endParaRPr lang="zh-CN" altLang="en-US" sz="24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1887075" y="6096131"/>
                <a:ext cx="3416838" cy="472373"/>
              </a:xfrm>
              <a:prstGeom prst="rect">
                <a:avLst/>
              </a:prstGeom>
              <a:blipFill rotWithShape="0">
                <a:blip r:embed="rId14"/>
                <a:stretch>
                  <a:fillRect l="-2857" t="-15385" r="-1250" b="-205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55064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17" presetID="10" presetClass="entr" presetSubtype="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heel(1)">
                                      <p:cBhvr>
                                        <p:cTn id="38" dur="20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1+#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2000"/>
                                        <p:tgtEl>
                                          <p:spTgt spid="2"/>
                                        </p:tgtEl>
                                      </p:cBhvr>
                                    </p:animEffect>
                                    <p:anim calcmode="lin" valueType="num">
                                      <p:cBhvr>
                                        <p:cTn id="63" dur="2000" fill="hold"/>
                                        <p:tgtEl>
                                          <p:spTgt spid="2"/>
                                        </p:tgtEl>
                                        <p:attrNameLst>
                                          <p:attrName>ppt_w</p:attrName>
                                        </p:attrNameLst>
                                      </p:cBhvr>
                                      <p:tavLst>
                                        <p:tav tm="0" fmla="#ppt_w*sin(2.5*pi*$)">
                                          <p:val>
                                            <p:fltVal val="0"/>
                                          </p:val>
                                        </p:tav>
                                        <p:tav tm="100000">
                                          <p:val>
                                            <p:fltVal val="1"/>
                                          </p:val>
                                        </p:tav>
                                      </p:tavLst>
                                    </p:anim>
                                    <p:anim calcmode="lin" valueType="num">
                                      <p:cBhvr>
                                        <p:cTn id="6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additive="base">
                                        <p:cTn id="73" dur="500" fill="hold"/>
                                        <p:tgtEl>
                                          <p:spTgt spid="3"/>
                                        </p:tgtEl>
                                        <p:attrNameLst>
                                          <p:attrName>ppt_x</p:attrName>
                                        </p:attrNameLst>
                                      </p:cBhvr>
                                      <p:tavLst>
                                        <p:tav tm="0">
                                          <p:val>
                                            <p:strVal val="1+#ppt_w/2"/>
                                          </p:val>
                                        </p:tav>
                                        <p:tav tm="100000">
                                          <p:val>
                                            <p:strVal val="#ppt_x"/>
                                          </p:val>
                                        </p:tav>
                                      </p:tavLst>
                                    </p:anim>
                                    <p:anim calcmode="lin" valueType="num">
                                      <p:cBhvr additive="base">
                                        <p:cTn id="7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0-#ppt_w/2"/>
                                          </p:val>
                                        </p:tav>
                                        <p:tav tm="100000">
                                          <p:val>
                                            <p:strVal val="#ppt_x"/>
                                          </p:val>
                                        </p:tav>
                                      </p:tavLst>
                                    </p:anim>
                                    <p:anim calcmode="lin" valueType="num">
                                      <p:cBhvr additive="base">
                                        <p:cTn id="8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500" fill="hold"/>
                                        <p:tgtEl>
                                          <p:spTgt spid="23"/>
                                        </p:tgtEl>
                                        <p:attrNameLst>
                                          <p:attrName>ppt_x</p:attrName>
                                        </p:attrNameLst>
                                      </p:cBhvr>
                                      <p:tavLst>
                                        <p:tav tm="0">
                                          <p:val>
                                            <p:strVal val="0-#ppt_w/2"/>
                                          </p:val>
                                        </p:tav>
                                        <p:tav tm="100000">
                                          <p:val>
                                            <p:strVal val="#ppt_x"/>
                                          </p:val>
                                        </p:tav>
                                      </p:tavLst>
                                    </p:anim>
                                    <p:anim calcmode="lin" valueType="num">
                                      <p:cBhvr additive="base">
                                        <p:cTn id="8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p:bldP spid="14" grpId="0"/>
      <p:bldP spid="15" grpId="0" animBg="1"/>
      <p:bldP spid="16" grpId="0"/>
      <p:bldP spid="17" grpId="0" animBg="1"/>
      <p:bldP spid="18" grpId="0"/>
      <p:bldP spid="19" grpId="0"/>
      <p:bldP spid="2" grpId="0"/>
      <p:bldP spid="20" grpId="0"/>
      <p:bldP spid="3" grpId="0"/>
      <p:bldP spid="21" grpId="0"/>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在极限的证明过程中，存在的</a:t>
                </a:r>
                <a14:m>
                  <m:oMath xmlns:m="http://schemas.openxmlformats.org/officeDocument/2006/math">
                    <m:r>
                      <a:rPr lang="zh-CN" altLang="en-US" sz="2800" i="1">
                        <a:solidFill>
                          <a:srgbClr val="000000"/>
                        </a:solidFill>
                        <a:latin typeface="Cambria Math" panose="02040503050406030204" pitchFamily="18" charset="0"/>
                      </a:rPr>
                      <m:t>𝜹</m:t>
                    </m:r>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是唯一的吗？</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15"/>
                </p:custDataLst>
              </p:nvPr>
            </p:nvSpPr>
            <p:spPr>
              <a:xfrm>
                <a:off x="1219200" y="635000"/>
                <a:ext cx="9753600" cy="2143125"/>
              </a:xfrm>
              <a:prstGeom prst="rect">
                <a:avLst/>
              </a:prstGeom>
              <a:blipFill rotWithShape="0">
                <a:blip r:embed="rId16"/>
                <a:stretch>
                  <a:fillRect l="-1125"/>
                </a:stretch>
              </a:blipFill>
            </p:spPr>
            <p:txBody>
              <a:bodyPr/>
              <a:lstStyle/>
              <a:p>
                <a:r>
                  <a:rPr lang="zh-CN" altLang="en-US">
                    <a:noFill/>
                  </a:rPr>
                  <a:t> </a:t>
                </a:r>
              </a:p>
            </p:txBody>
          </p:sp>
        </mc:Fallback>
      </mc:AlternateContent>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5"/>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6"/>
            </p:custDataLst>
          </p:nvPr>
        </p:nvGrpSpPr>
        <p:grpSpPr>
          <a:xfrm>
            <a:off x="0" y="0"/>
            <a:ext cx="12192000" cy="635000"/>
            <a:chOff x="0" y="0"/>
            <a:chExt cx="12192000" cy="635000"/>
          </a:xfrm>
        </p:grpSpPr>
        <p:sp>
          <p:nvSpPr>
            <p:cNvPr id="15" name="TitleBackground"/>
            <p:cNvSpPr/>
            <p:nvPr>
              <p:custDataLst>
                <p:tags r:id="rId8"/>
              </p:custDataLst>
            </p:nvPr>
          </p:nvSpPr>
          <p:spPr bwMode="auto">
            <a:xfrm>
              <a:off x="0" y="0"/>
              <a:ext cx="12192000" cy="635000"/>
            </a:xfrm>
            <a:prstGeom prst="rect">
              <a:avLst/>
            </a:prstGeom>
            <a:solidFill>
              <a:srgbClr val="F6F7F8"/>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ColorBlock"/>
            <p:cNvSpPr/>
            <p:nvPr>
              <p:custDataLst>
                <p:tags r:id="rId9"/>
              </p:custDataLst>
            </p:nvPr>
          </p:nvSpPr>
          <p:spPr bwMode="auto">
            <a:xfrm>
              <a:off x="0" y="0"/>
              <a:ext cx="190500" cy="635000"/>
            </a:xfrm>
            <a:prstGeom prst="rect">
              <a:avLst/>
            </a:prstGeom>
            <a:solidFill>
              <a:srgbClr val="639EF4"/>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412952642"/>
      </p:ext>
    </p:extLst>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1343472" y="1993765"/>
            <a:ext cx="1723550" cy="461665"/>
          </a:xfrm>
          <a:prstGeom prst="rect">
            <a:avLst/>
          </a:prstGeom>
        </p:spPr>
        <p:txBody>
          <a:bodyPr wrap="none">
            <a:spAutoFit/>
          </a:bodyPr>
          <a:lstStyle/>
          <a:p>
            <a:r>
              <a:rPr kumimoji="0" lang="zh-CN" altLang="en-US" sz="2400" b="0" dirty="0" smtClean="0">
                <a:solidFill>
                  <a:srgbClr val="0000A3"/>
                </a:solidFill>
                <a:ea typeface="黑体" pitchFamily="2" charset="-122"/>
              </a:rPr>
              <a:t>单侧极限：</a:t>
            </a:r>
            <a:endParaRPr lang="zh-CN" altLang="en-US" sz="2400" dirty="0">
              <a:solidFill>
                <a:srgbClr val="0000A3"/>
              </a:solidFill>
            </a:endParaRPr>
          </a:p>
        </p:txBody>
      </p:sp>
      <mc:AlternateContent xmlns:mc="http://schemas.openxmlformats.org/markup-compatibility/2006" xmlns:a14="http://schemas.microsoft.com/office/drawing/2010/main">
        <mc:Choice Requires="a14">
          <p:sp>
            <p:nvSpPr>
              <p:cNvPr id="8" name="文本框 7"/>
              <p:cNvSpPr txBox="1"/>
              <p:nvPr/>
            </p:nvSpPr>
            <p:spPr>
              <a:xfrm>
                <a:off x="1631504" y="2645803"/>
                <a:ext cx="10225136" cy="594778"/>
              </a:xfrm>
              <a:prstGeom prst="rect">
                <a:avLst/>
              </a:prstGeom>
              <a:noFill/>
            </p:spPr>
            <p:txBody>
              <a:bodyPr wrap="square" rtlCol="0">
                <a:spAutoFit/>
              </a:bodyPr>
              <a:lstStyle/>
              <a:p>
                <a:pPr algn="l"/>
                <a:r>
                  <a:rPr lang="zh-CN" altLang="en-US" sz="2200" dirty="0" smtClean="0"/>
                  <a:t>左极限</a:t>
                </a:r>
                <a14:m>
                  <m:oMath xmlns:m="http://schemas.openxmlformats.org/officeDocument/2006/math">
                    <m:func>
                      <m:funcPr>
                        <m:ctrlPr>
                          <a:rPr lang="zh-CN" altLang="zh-CN" sz="2200" i="1">
                            <a:latin typeface="Cambria Math" panose="02040503050406030204" pitchFamily="18" charset="0"/>
                          </a:rPr>
                        </m:ctrlPr>
                      </m:funcPr>
                      <m:fName>
                        <m:limLow>
                          <m:limLowPr>
                            <m:ctrlPr>
                              <a:rPr lang="zh-CN" altLang="zh-CN" sz="2200" i="1">
                                <a:latin typeface="Cambria Math" panose="02040503050406030204" pitchFamily="18" charset="0"/>
                              </a:rPr>
                            </m:ctrlPr>
                          </m:limLowPr>
                          <m:e>
                            <m:r>
                              <a:rPr lang="en-US" altLang="zh-CN" sz="2200" i="1">
                                <a:latin typeface="Cambria Math" panose="02040503050406030204" pitchFamily="18" charset="0"/>
                              </a:rPr>
                              <m:t>𝐥𝐢𝐦</m:t>
                            </m:r>
                          </m:e>
                          <m:lim>
                            <m:r>
                              <a:rPr lang="en-US" altLang="zh-CN" sz="2200" i="1">
                                <a:latin typeface="Cambria Math" panose="02040503050406030204" pitchFamily="18" charset="0"/>
                              </a:rPr>
                              <m:t>𝒙</m:t>
                            </m:r>
                            <m:r>
                              <a:rPr lang="en-US" altLang="zh-CN" sz="2200" i="1">
                                <a:latin typeface="Cambria Math" panose="02040503050406030204" pitchFamily="18" charset="0"/>
                              </a:rPr>
                              <m:t>→</m:t>
                            </m:r>
                            <m:sSubSup>
                              <m:sSubSupPr>
                                <m:ctrlPr>
                                  <a:rPr lang="en-US" altLang="zh-CN" sz="2200" i="1" smtClean="0">
                                    <a:latin typeface="Cambria Math" panose="02040503050406030204" pitchFamily="18" charset="0"/>
                                  </a:rPr>
                                </m:ctrlPr>
                              </m:sSubSupPr>
                              <m:e>
                                <m:r>
                                  <a:rPr lang="en-US" altLang="zh-CN" sz="2200" b="1" i="1" smtClean="0">
                                    <a:latin typeface="Cambria Math" panose="02040503050406030204" pitchFamily="18" charset="0"/>
                                  </a:rPr>
                                  <m:t>𝒙</m:t>
                                </m:r>
                              </m:e>
                              <m:sub>
                                <m:r>
                                  <a:rPr lang="en-US" altLang="zh-CN" sz="2200" b="1" i="1" smtClean="0">
                                    <a:latin typeface="Cambria Math" panose="02040503050406030204" pitchFamily="18" charset="0"/>
                                  </a:rPr>
                                  <m:t>𝟎</m:t>
                                </m:r>
                              </m:sub>
                              <m:sup>
                                <m:r>
                                  <a:rPr lang="en-US" altLang="zh-CN" sz="2200" b="1" i="1" smtClean="0">
                                    <a:latin typeface="Cambria Math" panose="02040503050406030204" pitchFamily="18" charset="0"/>
                                  </a:rPr>
                                  <m:t>−</m:t>
                                </m:r>
                              </m:sup>
                            </m:sSubSup>
                          </m:lim>
                        </m:limLow>
                      </m:fName>
                      <m:e>
                        <m:r>
                          <a:rPr lang="en-US" altLang="zh-CN" sz="2200" i="1">
                            <a:latin typeface="Cambria Math" panose="02040503050406030204" pitchFamily="18" charset="0"/>
                          </a:rPr>
                          <m:t>𝒇</m:t>
                        </m:r>
                        <m:r>
                          <a:rPr lang="en-US" altLang="zh-CN" sz="2200" i="1">
                            <a:latin typeface="Cambria Math" panose="02040503050406030204" pitchFamily="18" charset="0"/>
                          </a:rPr>
                          <m:t>(</m:t>
                        </m:r>
                        <m:r>
                          <a:rPr lang="en-US" altLang="zh-CN" sz="2200" i="1">
                            <a:latin typeface="Cambria Math" panose="02040503050406030204" pitchFamily="18" charset="0"/>
                          </a:rPr>
                          <m:t>𝒙</m:t>
                        </m:r>
                        <m:r>
                          <a:rPr lang="en-US" altLang="zh-CN" sz="2200" i="1">
                            <a:latin typeface="Cambria Math" panose="02040503050406030204" pitchFamily="18" charset="0"/>
                          </a:rPr>
                          <m:t>)=</m:t>
                        </m:r>
                        <m:r>
                          <a:rPr lang="en-US" altLang="zh-CN" sz="2200" i="1">
                            <a:latin typeface="Cambria Math" panose="02040503050406030204" pitchFamily="18" charset="0"/>
                          </a:rPr>
                          <m:t>𝑨</m:t>
                        </m:r>
                      </m:e>
                    </m:func>
                    <m:r>
                      <a:rPr lang="en-US" altLang="zh-CN" sz="2200" i="1" smtClean="0">
                        <a:solidFill>
                          <a:srgbClr val="FF0000"/>
                        </a:solidFill>
                        <a:latin typeface="Cambria Math" panose="02040503050406030204" pitchFamily="18" charset="0"/>
                        <a:ea typeface="Cambria Math" panose="02040503050406030204" pitchFamily="18" charset="0"/>
                      </a:rPr>
                      <m:t>⟺</m:t>
                    </m:r>
                    <m:r>
                      <a:rPr lang="zh-CN" altLang="en-US" sz="2200" i="1" smtClean="0">
                        <a:latin typeface="Cambria Math" panose="02040503050406030204" pitchFamily="18" charset="0"/>
                      </a:rPr>
                      <m:t>∀</m:t>
                    </m:r>
                    <m:r>
                      <a:rPr lang="zh-CN" altLang="en-US" sz="2200" i="1" smtClean="0">
                        <a:latin typeface="Cambria Math" panose="02040503050406030204" pitchFamily="18" charset="0"/>
                      </a:rPr>
                      <m:t>𝜺</m:t>
                    </m:r>
                    <m:r>
                      <a:rPr lang="en-US" altLang="zh-CN" sz="2200" b="1" i="1" smtClean="0">
                        <a:latin typeface="Cambria Math" panose="02040503050406030204" pitchFamily="18" charset="0"/>
                      </a:rPr>
                      <m:t>&gt;</m:t>
                    </m:r>
                    <m:r>
                      <a:rPr lang="en-US" altLang="zh-CN" sz="2200" b="1" i="1" smtClean="0">
                        <a:latin typeface="Cambria Math" panose="02040503050406030204" pitchFamily="18" charset="0"/>
                      </a:rPr>
                      <m:t>𝟎</m:t>
                    </m:r>
                  </m:oMath>
                </a14:m>
                <a:r>
                  <a:rPr lang="zh-CN" altLang="en-US" sz="2200" b="1" i="1" dirty="0" smtClean="0">
                    <a:latin typeface="Cambria Math" panose="02040503050406030204" pitchFamily="18" charset="0"/>
                  </a:rPr>
                  <a:t>，</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r>
                      <a:rPr lang="zh-CN" altLang="en-US" sz="2200" i="1">
                        <a:latin typeface="Cambria Math" panose="02040503050406030204" pitchFamily="18" charset="0"/>
                      </a:rPr>
                      <m:t>𝛅</m:t>
                    </m:r>
                  </m:oMath>
                </a14:m>
                <a:r>
                  <a:rPr lang="en-US" altLang="zh-CN" sz="2200" b="1" dirty="0" smtClean="0"/>
                  <a:t>&gt;0</a:t>
                </a:r>
                <a:r>
                  <a:rPr lang="zh-CN" altLang="en-US" sz="2200" b="1" dirty="0" smtClean="0"/>
                  <a:t>，</a:t>
                </a:r>
                <a:r>
                  <a:rPr lang="zh-CN" altLang="en-US" sz="2200" dirty="0" smtClean="0"/>
                  <a:t>当</a:t>
                </a:r>
                <a14:m>
                  <m:oMath xmlns:m="http://schemas.openxmlformats.org/officeDocument/2006/math">
                    <m:r>
                      <a:rPr lang="en-US" altLang="zh-CN" sz="2200" b="1" i="0" smtClean="0">
                        <a:latin typeface="Cambria Math" panose="02040503050406030204" pitchFamily="18" charset="0"/>
                      </a:rPr>
                      <m:t>−</m:t>
                    </m:r>
                    <m:r>
                      <a:rPr lang="zh-CN" altLang="en-US" sz="2200">
                        <a:latin typeface="Cambria Math" panose="02040503050406030204" pitchFamily="18" charset="0"/>
                      </a:rPr>
                      <m:t>𝛅</m:t>
                    </m:r>
                    <m:r>
                      <a:rPr lang="en-US" altLang="zh-CN" sz="2200">
                        <a:latin typeface="Cambria Math" panose="02040503050406030204" pitchFamily="18" charset="0"/>
                      </a:rPr>
                      <m:t>&lt;</m:t>
                    </m:r>
                    <m:r>
                      <a:rPr lang="en-US" altLang="zh-CN" sz="2200">
                        <a:latin typeface="Cambria Math" panose="02040503050406030204" pitchFamily="18" charset="0"/>
                      </a:rPr>
                      <m:t>𝒙</m:t>
                    </m:r>
                    <m:r>
                      <a:rPr lang="en-US" altLang="zh-CN" sz="220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a:latin typeface="Cambria Math" panose="02040503050406030204" pitchFamily="18" charset="0"/>
                          </a:rPr>
                          <m:t>𝒙</m:t>
                        </m:r>
                      </m:e>
                      <m:sub>
                        <m:r>
                          <a:rPr lang="en-US" altLang="zh-CN" sz="2200">
                            <a:latin typeface="Cambria Math" panose="02040503050406030204" pitchFamily="18" charset="0"/>
                          </a:rPr>
                          <m:t>𝟎</m:t>
                        </m:r>
                      </m:sub>
                    </m:sSub>
                    <m:r>
                      <a:rPr lang="en-US" altLang="zh-CN" sz="2200">
                        <a:latin typeface="Cambria Math" panose="02040503050406030204" pitchFamily="18" charset="0"/>
                      </a:rPr>
                      <m:t>&lt;</m:t>
                    </m:r>
                    <m:r>
                      <a:rPr lang="en-US" altLang="zh-CN" sz="2200" b="1" i="0" smtClean="0">
                        <a:latin typeface="Cambria Math" panose="02040503050406030204" pitchFamily="18" charset="0"/>
                      </a:rPr>
                      <m:t>𝟎</m:t>
                    </m:r>
                  </m:oMath>
                </a14:m>
                <a:r>
                  <a:rPr lang="zh-CN" altLang="en-US" sz="2200" b="1" dirty="0" smtClean="0"/>
                  <a:t>时，有</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𝒇</m:t>
                        </m:r>
                        <m:r>
                          <a:rPr lang="en-US" altLang="zh-CN" sz="2200">
                            <a:latin typeface="Cambria Math" panose="02040503050406030204" pitchFamily="18" charset="0"/>
                          </a:rPr>
                          <m:t>(</m:t>
                        </m:r>
                        <m:r>
                          <a:rPr lang="en-US" altLang="zh-CN" sz="2200">
                            <a:latin typeface="Cambria Math" panose="02040503050406030204" pitchFamily="18" charset="0"/>
                          </a:rPr>
                          <m:t>𝒙</m:t>
                        </m:r>
                        <m:r>
                          <a:rPr lang="en-US" altLang="zh-CN" sz="2200">
                            <a:latin typeface="Cambria Math" panose="02040503050406030204" pitchFamily="18" charset="0"/>
                          </a:rPr>
                          <m:t>)−</m:t>
                        </m:r>
                        <m:r>
                          <a:rPr lang="en-US" altLang="zh-CN" sz="2200">
                            <a:latin typeface="Cambria Math" panose="02040503050406030204" pitchFamily="18" charset="0"/>
                          </a:rPr>
                          <m:t>𝑨</m:t>
                        </m:r>
                      </m:e>
                    </m:d>
                    <m:r>
                      <a:rPr lang="en-US" altLang="zh-CN" sz="2200">
                        <a:latin typeface="Cambria Math" panose="02040503050406030204" pitchFamily="18" charset="0"/>
                      </a:rPr>
                      <m:t>&lt;</m:t>
                    </m:r>
                    <m:r>
                      <a:rPr lang="zh-CN" altLang="en-US" sz="2200">
                        <a:latin typeface="Cambria Math" panose="02040503050406030204" pitchFamily="18" charset="0"/>
                      </a:rPr>
                      <m:t>𝜺</m:t>
                    </m:r>
                  </m:oMath>
                </a14:m>
                <a:r>
                  <a:rPr lang="en-US" altLang="zh-CN" sz="2200" dirty="0" smtClean="0"/>
                  <a:t>.</a:t>
                </a:r>
                <a:endParaRPr lang="zh-CN" altLang="en-US" sz="22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631504" y="2645803"/>
                <a:ext cx="10225136" cy="594778"/>
              </a:xfrm>
              <a:prstGeom prst="rect">
                <a:avLst/>
              </a:prstGeom>
              <a:blipFill rotWithShape="0">
                <a:blip r:embed="rId2"/>
                <a:stretch>
                  <a:fillRect l="-775" t="-10204" r="-1431"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559496" y="3923669"/>
                <a:ext cx="10117124" cy="627223"/>
              </a:xfrm>
              <a:prstGeom prst="rect">
                <a:avLst/>
              </a:prstGeom>
              <a:noFill/>
            </p:spPr>
            <p:txBody>
              <a:bodyPr wrap="square" rtlCol="0">
                <a:spAutoFit/>
              </a:bodyPr>
              <a:lstStyle/>
              <a:p>
                <a:pPr algn="l"/>
                <a:r>
                  <a:rPr lang="zh-CN" altLang="en-US" sz="2200" dirty="0"/>
                  <a:t>右</a:t>
                </a:r>
                <a:r>
                  <a:rPr lang="zh-CN" altLang="en-US" sz="2200" dirty="0" smtClean="0"/>
                  <a:t>极限</a:t>
                </a:r>
                <a14:m>
                  <m:oMath xmlns:m="http://schemas.openxmlformats.org/officeDocument/2006/math">
                    <m:func>
                      <m:funcPr>
                        <m:ctrlPr>
                          <a:rPr lang="zh-CN" altLang="zh-CN" sz="2200" i="1" smtClean="0">
                            <a:latin typeface="Cambria Math" panose="02040503050406030204" pitchFamily="18" charset="0"/>
                          </a:rPr>
                        </m:ctrlPr>
                      </m:funcPr>
                      <m:fName>
                        <m:limLow>
                          <m:limLowPr>
                            <m:ctrlPr>
                              <a:rPr lang="zh-CN" altLang="zh-CN" sz="2200" i="1">
                                <a:latin typeface="Cambria Math" panose="02040503050406030204" pitchFamily="18" charset="0"/>
                              </a:rPr>
                            </m:ctrlPr>
                          </m:limLowPr>
                          <m:e>
                            <m:r>
                              <a:rPr lang="en-US" altLang="zh-CN" sz="2200" i="1">
                                <a:latin typeface="Cambria Math" panose="02040503050406030204" pitchFamily="18" charset="0"/>
                              </a:rPr>
                              <m:t>𝐥𝐢𝐦</m:t>
                            </m:r>
                          </m:e>
                          <m:lim>
                            <m:r>
                              <a:rPr lang="en-US" altLang="zh-CN" sz="2200" i="1">
                                <a:latin typeface="Cambria Math" panose="02040503050406030204" pitchFamily="18" charset="0"/>
                              </a:rPr>
                              <m:t>𝒙</m:t>
                            </m:r>
                            <m:r>
                              <a:rPr lang="en-US" altLang="zh-CN" sz="2200" i="1">
                                <a:latin typeface="Cambria Math" panose="02040503050406030204" pitchFamily="18" charset="0"/>
                              </a:rPr>
                              <m:t>→</m:t>
                            </m:r>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𝒙</m:t>
                                </m:r>
                              </m:e>
                              <m:sub>
                                <m:r>
                                  <a:rPr lang="en-US" altLang="zh-CN" sz="2200" i="1">
                                    <a:latin typeface="Cambria Math" panose="02040503050406030204" pitchFamily="18" charset="0"/>
                                  </a:rPr>
                                  <m:t>𝟎</m:t>
                                </m:r>
                              </m:sub>
                              <m:sup>
                                <m:r>
                                  <a:rPr lang="en-US" altLang="zh-CN" sz="2200" b="1" i="1" smtClean="0">
                                    <a:latin typeface="Cambria Math" panose="02040503050406030204" pitchFamily="18" charset="0"/>
                                  </a:rPr>
                                  <m:t>+</m:t>
                                </m:r>
                              </m:sup>
                            </m:sSubSup>
                          </m:lim>
                        </m:limLow>
                      </m:fName>
                      <m:e>
                        <m:r>
                          <a:rPr lang="en-US" altLang="zh-CN" sz="2200" i="1">
                            <a:latin typeface="Cambria Math" panose="02040503050406030204" pitchFamily="18" charset="0"/>
                          </a:rPr>
                          <m:t>𝒇</m:t>
                        </m:r>
                        <m:r>
                          <a:rPr lang="en-US" altLang="zh-CN" sz="2200" i="1">
                            <a:latin typeface="Cambria Math" panose="02040503050406030204" pitchFamily="18" charset="0"/>
                          </a:rPr>
                          <m:t>(</m:t>
                        </m:r>
                        <m:r>
                          <a:rPr lang="en-US" altLang="zh-CN" sz="2200" i="1">
                            <a:latin typeface="Cambria Math" panose="02040503050406030204" pitchFamily="18" charset="0"/>
                          </a:rPr>
                          <m:t>𝒙</m:t>
                        </m:r>
                        <m:r>
                          <a:rPr lang="en-US" altLang="zh-CN" sz="2200" i="1">
                            <a:latin typeface="Cambria Math" panose="02040503050406030204" pitchFamily="18" charset="0"/>
                          </a:rPr>
                          <m:t>)=</m:t>
                        </m:r>
                        <m:r>
                          <a:rPr lang="en-US" altLang="zh-CN" sz="2200" i="1">
                            <a:latin typeface="Cambria Math" panose="02040503050406030204" pitchFamily="18" charset="0"/>
                          </a:rPr>
                          <m:t>𝑨</m:t>
                        </m:r>
                      </m:e>
                    </m:func>
                    <m:r>
                      <a:rPr lang="en-US" altLang="zh-CN" sz="2200" i="1" smtClean="0">
                        <a:solidFill>
                          <a:srgbClr val="FF0000"/>
                        </a:solidFill>
                        <a:latin typeface="Cambria Math" panose="02040503050406030204" pitchFamily="18" charset="0"/>
                        <a:ea typeface="Cambria Math" panose="02040503050406030204" pitchFamily="18" charset="0"/>
                      </a:rPr>
                      <m:t>⟺</m:t>
                    </m:r>
                    <m:r>
                      <a:rPr lang="zh-CN" altLang="en-US" sz="2200" i="1" smtClean="0">
                        <a:latin typeface="Cambria Math" panose="02040503050406030204" pitchFamily="18" charset="0"/>
                      </a:rPr>
                      <m:t>∀</m:t>
                    </m:r>
                    <m:r>
                      <a:rPr lang="zh-CN" altLang="en-US" sz="2200" i="1" smtClean="0">
                        <a:latin typeface="Cambria Math" panose="02040503050406030204" pitchFamily="18" charset="0"/>
                      </a:rPr>
                      <m:t>𝜺</m:t>
                    </m:r>
                    <m:r>
                      <a:rPr lang="en-US" altLang="zh-CN" sz="2200" b="1" i="1" smtClean="0">
                        <a:latin typeface="Cambria Math" panose="02040503050406030204" pitchFamily="18" charset="0"/>
                      </a:rPr>
                      <m:t>&gt;</m:t>
                    </m:r>
                    <m:r>
                      <a:rPr lang="en-US" altLang="zh-CN" sz="2200" b="1" i="1" smtClean="0">
                        <a:latin typeface="Cambria Math" panose="02040503050406030204" pitchFamily="18" charset="0"/>
                      </a:rPr>
                      <m:t>𝟎</m:t>
                    </m:r>
                  </m:oMath>
                </a14:m>
                <a:r>
                  <a:rPr lang="zh-CN" altLang="en-US" sz="2200" b="1" i="1" dirty="0" smtClean="0">
                    <a:latin typeface="Cambria Math" panose="02040503050406030204" pitchFamily="18" charset="0"/>
                  </a:rPr>
                  <a:t>，</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r>
                      <a:rPr lang="zh-CN" altLang="en-US" sz="2200" i="1">
                        <a:latin typeface="Cambria Math" panose="02040503050406030204" pitchFamily="18" charset="0"/>
                      </a:rPr>
                      <m:t>𝛅</m:t>
                    </m:r>
                  </m:oMath>
                </a14:m>
                <a:r>
                  <a:rPr lang="en-US" altLang="zh-CN" sz="2200" b="1" dirty="0" smtClean="0"/>
                  <a:t>&gt;0</a:t>
                </a:r>
                <a:r>
                  <a:rPr lang="zh-CN" altLang="en-US" sz="2200" b="1" dirty="0" smtClean="0"/>
                  <a:t>，</a:t>
                </a:r>
                <a:r>
                  <a:rPr lang="en-US" altLang="zh-CN" sz="2200" b="1" dirty="0" smtClean="0"/>
                  <a:t> </a:t>
                </a:r>
                <a:r>
                  <a:rPr lang="zh-CN" altLang="en-US" sz="2200" dirty="0"/>
                  <a:t>当</a:t>
                </a:r>
                <a14:m>
                  <m:oMath xmlns:m="http://schemas.openxmlformats.org/officeDocument/2006/math">
                    <m:r>
                      <a:rPr lang="en-US" altLang="zh-CN" sz="2200">
                        <a:latin typeface="Cambria Math" panose="02040503050406030204" pitchFamily="18" charset="0"/>
                      </a:rPr>
                      <m:t>𝟎</m:t>
                    </m:r>
                    <m:r>
                      <a:rPr lang="en-US" altLang="zh-CN" sz="2200">
                        <a:latin typeface="Cambria Math" panose="02040503050406030204" pitchFamily="18" charset="0"/>
                      </a:rPr>
                      <m:t>&lt;</m:t>
                    </m:r>
                    <m:r>
                      <a:rPr lang="en-US" altLang="zh-CN" sz="2200">
                        <a:latin typeface="Cambria Math" panose="02040503050406030204" pitchFamily="18" charset="0"/>
                      </a:rPr>
                      <m:t>𝒙</m:t>
                    </m:r>
                    <m:r>
                      <a:rPr lang="en-US" altLang="zh-CN" sz="220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a:latin typeface="Cambria Math" panose="02040503050406030204" pitchFamily="18" charset="0"/>
                          </a:rPr>
                          <m:t>𝒙</m:t>
                        </m:r>
                      </m:e>
                      <m:sub>
                        <m:r>
                          <a:rPr lang="en-US" altLang="zh-CN" sz="2200">
                            <a:latin typeface="Cambria Math" panose="02040503050406030204" pitchFamily="18" charset="0"/>
                          </a:rPr>
                          <m:t>𝟎</m:t>
                        </m:r>
                      </m:sub>
                    </m:sSub>
                    <m:r>
                      <a:rPr lang="en-US" altLang="zh-CN" sz="2200">
                        <a:latin typeface="Cambria Math" panose="02040503050406030204" pitchFamily="18" charset="0"/>
                      </a:rPr>
                      <m:t>&lt;</m:t>
                    </m:r>
                    <m:r>
                      <a:rPr lang="zh-CN" altLang="en-US" sz="2200">
                        <a:latin typeface="Cambria Math" panose="02040503050406030204" pitchFamily="18" charset="0"/>
                      </a:rPr>
                      <m:t>𝛅</m:t>
                    </m:r>
                  </m:oMath>
                </a14:m>
                <a:r>
                  <a:rPr lang="zh-CN" altLang="en-US" sz="2200" b="1" dirty="0" smtClean="0"/>
                  <a:t>时，有</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𝒇</m:t>
                        </m:r>
                        <m:r>
                          <a:rPr lang="en-US" altLang="zh-CN" sz="2200">
                            <a:latin typeface="Cambria Math" panose="02040503050406030204" pitchFamily="18" charset="0"/>
                          </a:rPr>
                          <m:t>(</m:t>
                        </m:r>
                        <m:r>
                          <a:rPr lang="en-US" altLang="zh-CN" sz="2200">
                            <a:latin typeface="Cambria Math" panose="02040503050406030204" pitchFamily="18" charset="0"/>
                          </a:rPr>
                          <m:t>𝒙</m:t>
                        </m:r>
                        <m:r>
                          <a:rPr lang="en-US" altLang="zh-CN" sz="2200">
                            <a:latin typeface="Cambria Math" panose="02040503050406030204" pitchFamily="18" charset="0"/>
                          </a:rPr>
                          <m:t>)−</m:t>
                        </m:r>
                        <m:r>
                          <a:rPr lang="en-US" altLang="zh-CN" sz="2200">
                            <a:latin typeface="Cambria Math" panose="02040503050406030204" pitchFamily="18" charset="0"/>
                          </a:rPr>
                          <m:t>𝑨</m:t>
                        </m:r>
                      </m:e>
                    </m:d>
                    <m:r>
                      <a:rPr lang="en-US" altLang="zh-CN" sz="2200">
                        <a:latin typeface="Cambria Math" panose="02040503050406030204" pitchFamily="18" charset="0"/>
                      </a:rPr>
                      <m:t>&lt;</m:t>
                    </m:r>
                    <m:r>
                      <a:rPr lang="zh-CN" altLang="en-US" sz="2200">
                        <a:latin typeface="Cambria Math" panose="02040503050406030204" pitchFamily="18" charset="0"/>
                      </a:rPr>
                      <m:t>𝜺</m:t>
                    </m:r>
                  </m:oMath>
                </a14:m>
                <a:r>
                  <a:rPr lang="en-US" altLang="zh-CN" sz="2200" dirty="0" smtClean="0"/>
                  <a:t>.</a:t>
                </a:r>
                <a:endParaRPr lang="zh-CN" altLang="en-US" sz="2200" dirty="0"/>
              </a:p>
            </p:txBody>
          </p:sp>
        </mc:Choice>
        <mc:Fallback xmlns="">
          <p:sp>
            <p:nvSpPr>
              <p:cNvPr id="9" name="文本框 8"/>
              <p:cNvSpPr txBox="1">
                <a:spLocks noRot="1" noChangeAspect="1" noMove="1" noResize="1" noEditPoints="1" noAdjustHandles="1" noChangeArrowheads="1" noChangeShapeType="1" noTextEdit="1"/>
              </p:cNvSpPr>
              <p:nvPr/>
            </p:nvSpPr>
            <p:spPr>
              <a:xfrm>
                <a:off x="1559496" y="3923669"/>
                <a:ext cx="10117124" cy="627223"/>
              </a:xfrm>
              <a:prstGeom prst="rect">
                <a:avLst/>
              </a:prstGeom>
              <a:blipFill rotWithShape="0">
                <a:blip r:embed="rId3"/>
                <a:stretch>
                  <a:fillRect l="-784" t="-9709" r="-784" b="-2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023992" y="3302136"/>
                <a:ext cx="16481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𝒇</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e>
                      </m:d>
                      <m:r>
                        <a:rPr lang="en-US" altLang="zh-CN" sz="2400" b="1" i="0" smtClean="0">
                          <a:latin typeface="Cambria Math" panose="02040503050406030204" pitchFamily="18" charset="0"/>
                        </a:rPr>
                        <m:t>=</m:t>
                      </m:r>
                      <m:r>
                        <a:rPr lang="en-US" altLang="zh-CN" sz="2400">
                          <a:latin typeface="Cambria Math" panose="02040503050406030204" pitchFamily="18" charset="0"/>
                        </a:rPr>
                        <m:t>𝑨</m:t>
                      </m:r>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023992" y="3302136"/>
                <a:ext cx="1648143" cy="461665"/>
              </a:xfrm>
              <a:prstGeom prst="rect">
                <a:avLst/>
              </a:prstGeom>
              <a:blipFill rotWithShape="0">
                <a:blip r:embed="rId4"/>
                <a:stretch>
                  <a:fillRect l="-258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342066" y="3302136"/>
                <a:ext cx="271837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𝑨</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e>
                      </m:d>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342066" y="3302136"/>
                <a:ext cx="2718372" cy="461665"/>
              </a:xfrm>
              <a:prstGeom prst="rect">
                <a:avLst/>
              </a:prstGeom>
              <a:blipFill rotWithShape="0">
                <a:blip r:embed="rId5"/>
                <a:stretch>
                  <a:fillRect l="-157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930441" y="4708820"/>
                <a:ext cx="18352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latin typeface="Cambria Math" panose="02040503050406030204" pitchFamily="18" charset="0"/>
                        </a:rPr>
                        <m:t>𝒇</m:t>
                      </m:r>
                      <m:d>
                        <m:dPr>
                          <m:ctrlPr>
                            <a:rPr lang="en-US" altLang="zh-CN" sz="28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e>
                      </m:d>
                      <m:r>
                        <a:rPr lang="en-US" altLang="zh-CN" sz="2800" b="1" i="0" smtClean="0">
                          <a:latin typeface="Cambria Math" panose="02040503050406030204" pitchFamily="18" charset="0"/>
                        </a:rPr>
                        <m:t>=</m:t>
                      </m:r>
                      <m:r>
                        <a:rPr lang="en-US" altLang="zh-CN" sz="2800">
                          <a:latin typeface="Cambria Math" panose="02040503050406030204" pitchFamily="18" charset="0"/>
                        </a:rPr>
                        <m:t>𝑨</m:t>
                      </m:r>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5930441" y="4708820"/>
                <a:ext cx="1835246"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160478" y="4708820"/>
                <a:ext cx="30815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𝒇</m:t>
                      </m:r>
                      <m: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𝑨</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rPr>
                            <m:t>𝒙</m:t>
                          </m:r>
                          <m:r>
                            <a:rPr lang="en-US" altLang="zh-CN" sz="280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e>
                      </m:d>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2160478" y="4708820"/>
                <a:ext cx="3081548" cy="523220"/>
              </a:xfrm>
              <a:prstGeom prst="rect">
                <a:avLst/>
              </a:prstGeom>
              <a:blipFill rotWithShape="0">
                <a:blip r:embed="rId7"/>
                <a:stretch>
                  <a:fillRect/>
                </a:stretch>
              </a:blipFill>
            </p:spPr>
            <p:txBody>
              <a:bodyPr/>
              <a:lstStyle/>
              <a:p>
                <a:r>
                  <a:rPr lang="zh-CN" altLang="en-US">
                    <a:noFill/>
                  </a:rPr>
                  <a:t> </a:t>
                </a:r>
              </a:p>
            </p:txBody>
          </p:sp>
        </mc:Fallback>
      </mc:AlternateContent>
      <p:sp>
        <p:nvSpPr>
          <p:cNvPr id="14" name="矩形 13"/>
          <p:cNvSpPr/>
          <p:nvPr/>
        </p:nvSpPr>
        <p:spPr>
          <a:xfrm>
            <a:off x="1631504" y="5389968"/>
            <a:ext cx="3262432" cy="465448"/>
          </a:xfrm>
          <a:prstGeom prst="rect">
            <a:avLst/>
          </a:prstGeom>
        </p:spPr>
        <p:txBody>
          <a:bodyPr wrap="none">
            <a:spAutoFit/>
          </a:bodyPr>
          <a:lstStyle/>
          <a:p>
            <a:pPr algn="l">
              <a:lnSpc>
                <a:spcPct val="110000"/>
              </a:lnSpc>
              <a:buFont typeface="Wingdings" pitchFamily="2" charset="2"/>
              <a:buNone/>
            </a:pPr>
            <a:r>
              <a:rPr lang="zh-CN" altLang="en-US" sz="2400" b="0" dirty="0">
                <a:solidFill>
                  <a:schemeClr val="accent2"/>
                </a:solidFill>
                <a:ea typeface="黑体" pitchFamily="2" charset="-122"/>
              </a:rPr>
              <a:t>单侧极限和极限的关系</a:t>
            </a:r>
          </a:p>
        </p:txBody>
      </p:sp>
      <mc:AlternateContent xmlns:mc="http://schemas.openxmlformats.org/markup-compatibility/2006" xmlns:a14="http://schemas.microsoft.com/office/drawing/2010/main">
        <mc:Choice Requires="a14">
          <p:sp>
            <p:nvSpPr>
              <p:cNvPr id="15" name="矩形 14"/>
              <p:cNvSpPr/>
              <p:nvPr/>
            </p:nvSpPr>
            <p:spPr>
              <a:xfrm>
                <a:off x="4903436" y="5389968"/>
                <a:ext cx="6030103" cy="675954"/>
              </a:xfrm>
              <a:prstGeom prst="rect">
                <a:avLst/>
              </a:prstGeom>
            </p:spPr>
            <p:txBody>
              <a:bodyPr wrap="square">
                <a:spAutoFit/>
              </a:bodyPr>
              <a:lstStyle/>
              <a:p>
                <a:pPr algn="l"/>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𝑨</m:t>
                        </m:r>
                      </m:e>
                    </m:func>
                  </m:oMath>
                </a14:m>
                <a:r>
                  <a:rPr lang="en-US" altLang="zh-CN" sz="2400" dirty="0">
                    <a:solidFill>
                      <a:srgbClr val="FF0000"/>
                    </a:solidFill>
                    <a:ea typeface="Cambria Math" panose="02040503050406030204" pitchFamily="18" charset="0"/>
                  </a:rPr>
                  <a:t> </a:t>
                </a:r>
                <a14:m>
                  <m:oMath xmlns:m="http://schemas.openxmlformats.org/officeDocument/2006/math">
                    <m:r>
                      <a:rPr lang="en-US" altLang="zh-CN" sz="2400" i="1">
                        <a:solidFill>
                          <a:srgbClr val="FF0000"/>
                        </a:solidFill>
                        <a:latin typeface="Cambria Math" panose="02040503050406030204" pitchFamily="18" charset="0"/>
                        <a:ea typeface="Cambria Math" panose="02040503050406030204" pitchFamily="18" charset="0"/>
                      </a:rPr>
                      <m:t>⟺</m:t>
                    </m:r>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𝑨</m:t>
                            </m:r>
                          </m:e>
                        </m:func>
                      </m:e>
                    </m:func>
                  </m:oMath>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4903436" y="5389968"/>
                <a:ext cx="6030103" cy="675954"/>
              </a:xfrm>
              <a:prstGeom prst="rect">
                <a:avLst/>
              </a:prstGeom>
              <a:blipFill rotWithShape="0">
                <a:blip r:embed="rId8"/>
                <a:stretch>
                  <a:fillRect b="-18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86323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7"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ppt_x</p:attrName>
                                        </p:attrNameLst>
                                      </p:cBhvr>
                                      <p:tavLst>
                                        <p:tav tm="0">
                                          <p:val>
                                            <p:strVal val="#ppt_x-#ppt_w/2"/>
                                          </p:val>
                                        </p:tav>
                                        <p:tav tm="100000">
                                          <p:val>
                                            <p:strVal val="#ppt_x"/>
                                          </p:val>
                                        </p:tav>
                                      </p:tavLst>
                                    </p:anim>
                                    <p:anim calcmode="lin" valueType="num">
                                      <p:cBhvr>
                                        <p:cTn id="30" dur="500" fill="hold"/>
                                        <p:tgtEl>
                                          <p:spTgt spid="9"/>
                                        </p:tgtEl>
                                        <p:attrNameLst>
                                          <p:attrName>ppt_y</p:attrName>
                                        </p:attrNameLst>
                                      </p:cBhvr>
                                      <p:tavLst>
                                        <p:tav tm="0">
                                          <p:val>
                                            <p:strVal val="#ppt_y"/>
                                          </p:val>
                                        </p:tav>
                                        <p:tav tm="100000">
                                          <p:val>
                                            <p:strVal val="#ppt_y"/>
                                          </p:val>
                                        </p:tav>
                                      </p:tavLst>
                                    </p:anim>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par>
                          <p:cTn id="45" fill="hold">
                            <p:stCondLst>
                              <p:cond delay="0"/>
                            </p:stCondLst>
                            <p:childTnLst>
                              <p:par>
                                <p:cTn id="46" presetID="10"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973255" y="2058375"/>
            <a:ext cx="726481" cy="461665"/>
          </a:xfrm>
          <a:prstGeom prst="rect">
            <a:avLst/>
          </a:prstGeom>
        </p:spPr>
        <p:txBody>
          <a:bodyPr wrap="none">
            <a:spAutoFit/>
          </a:bodyPr>
          <a:lstStyle/>
          <a:p>
            <a:r>
              <a:rPr lang="zh-CN" altLang="en-US" sz="2400" dirty="0">
                <a:solidFill>
                  <a:srgbClr val="FF9500"/>
                </a:solidFill>
              </a:rPr>
              <a:t>例 </a:t>
            </a:r>
            <a:r>
              <a:rPr lang="en-US" altLang="zh-CN" sz="2400" dirty="0" smtClean="0">
                <a:solidFill>
                  <a:srgbClr val="FF9500"/>
                </a:solidFill>
                <a:latin typeface="+mn-ea"/>
              </a:rPr>
              <a:t>6</a:t>
            </a:r>
            <a:endParaRPr lang="zh-CN" altLang="en-US" sz="2400" dirty="0"/>
          </a:p>
        </p:txBody>
      </p:sp>
      <p:sp>
        <p:nvSpPr>
          <p:cNvPr id="8" name="内容占位符 2"/>
          <p:cNvSpPr>
            <a:spLocks noGrp="1"/>
          </p:cNvSpPr>
          <p:nvPr>
            <p:ph idx="1"/>
          </p:nvPr>
        </p:nvSpPr>
        <p:spPr>
          <a:xfrm>
            <a:off x="1715243" y="2384347"/>
            <a:ext cx="1100695" cy="445605"/>
          </a:xfrm>
        </p:spPr>
        <p:txBody>
          <a:bodyPr/>
          <a:lstStyle/>
          <a:p>
            <a:pPr marL="0" indent="0">
              <a:buNone/>
            </a:pPr>
            <a:r>
              <a:rPr lang="zh-CN" altLang="en-US" sz="2400" dirty="0" smtClean="0"/>
              <a:t>设函数</a:t>
            </a:r>
            <a:endParaRPr lang="zh-CN" altLang="en-US" sz="2400" dirty="0"/>
          </a:p>
        </p:txBody>
      </p:sp>
      <p:graphicFrame>
        <p:nvGraphicFramePr>
          <p:cNvPr id="9" name="对象 8"/>
          <p:cNvGraphicFramePr>
            <a:graphicFrameLocks noChangeAspect="1"/>
          </p:cNvGraphicFramePr>
          <p:nvPr>
            <p:extLst>
              <p:ext uri="{D42A27DB-BD31-4B8C-83A1-F6EECF244321}">
                <p14:modId xmlns:p14="http://schemas.microsoft.com/office/powerpoint/2010/main" val="3104376795"/>
              </p:ext>
            </p:extLst>
          </p:nvPr>
        </p:nvGraphicFramePr>
        <p:xfrm>
          <a:off x="2845038" y="1980413"/>
          <a:ext cx="2349416" cy="1249689"/>
        </p:xfrm>
        <a:graphic>
          <a:graphicData uri="http://schemas.openxmlformats.org/presentationml/2006/ole">
            <mc:AlternateContent xmlns:mc="http://schemas.openxmlformats.org/markup-compatibility/2006">
              <mc:Choice xmlns:v="urn:schemas-microsoft-com:vml" Requires="v">
                <p:oleObj spid="_x0000_s605570" name="Equation" r:id="rId3" imgW="1346200" imgH="711200" progId="Equation.DSMT4">
                  <p:embed/>
                </p:oleObj>
              </mc:Choice>
              <mc:Fallback>
                <p:oleObj name="Equation" r:id="rId3" imgW="1346200" imgH="71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038" y="1980413"/>
                        <a:ext cx="2349416" cy="1249689"/>
                      </a:xfrm>
                      <a:prstGeom prst="rect">
                        <a:avLst/>
                      </a:prstGeom>
                      <a:noFill/>
                    </p:spPr>
                  </p:pic>
                </p:oleObj>
              </mc:Fallback>
            </mc:AlternateContent>
          </a:graphicData>
        </a:graphic>
      </p:graphicFrame>
      <p:grpSp>
        <p:nvGrpSpPr>
          <p:cNvPr id="10" name="组合 9"/>
          <p:cNvGrpSpPr/>
          <p:nvPr/>
        </p:nvGrpSpPr>
        <p:grpSpPr>
          <a:xfrm>
            <a:off x="1699736" y="3464551"/>
            <a:ext cx="6628512" cy="736141"/>
            <a:chOff x="609521" y="2907914"/>
            <a:chExt cx="5003488" cy="736141"/>
          </a:xfrm>
        </p:grpSpPr>
        <p:sp>
          <p:nvSpPr>
            <p:cNvPr id="11" name="内容占位符 2"/>
            <p:cNvSpPr txBox="1">
              <a:spLocks/>
            </p:cNvSpPr>
            <p:nvPr/>
          </p:nvSpPr>
          <p:spPr>
            <a:xfrm>
              <a:off x="609521" y="2907914"/>
              <a:ext cx="5003488" cy="736141"/>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zh-CN" altLang="en-US" dirty="0" smtClean="0"/>
                <a:t>证明：</a:t>
              </a:r>
              <a:r>
                <a:rPr lang="zh-CN" altLang="en-US" b="0" dirty="0" smtClean="0"/>
                <a:t>由于</a:t>
              </a:r>
              <a:r>
                <a:rPr lang="zh-CN" altLang="en-US" dirty="0" smtClean="0"/>
                <a:t>                                                          ，</a:t>
              </a:r>
              <a:endParaRPr lang="en-US" altLang="zh-CN" sz="1600" dirty="0" smtClean="0"/>
            </a:p>
          </p:txBody>
        </p:sp>
        <p:graphicFrame>
          <p:nvGraphicFramePr>
            <p:cNvPr id="12" name="对象 11"/>
            <p:cNvGraphicFramePr>
              <a:graphicFrameLocks noChangeAspect="1"/>
            </p:cNvGraphicFramePr>
            <p:nvPr>
              <p:extLst>
                <p:ext uri="{D42A27DB-BD31-4B8C-83A1-F6EECF244321}">
                  <p14:modId xmlns:p14="http://schemas.microsoft.com/office/powerpoint/2010/main" val="738821262"/>
                </p:ext>
              </p:extLst>
            </p:nvPr>
          </p:nvGraphicFramePr>
          <p:xfrm>
            <a:off x="1808176" y="3008141"/>
            <a:ext cx="3424350" cy="535686"/>
          </p:xfrm>
          <a:graphic>
            <a:graphicData uri="http://schemas.openxmlformats.org/presentationml/2006/ole">
              <mc:AlternateContent xmlns:mc="http://schemas.openxmlformats.org/markup-compatibility/2006">
                <mc:Choice xmlns:v="urn:schemas-microsoft-com:vml" Requires="v">
                  <p:oleObj spid="_x0000_s605571" name="Equation" r:id="rId5" imgW="2120900" imgH="304800" progId="Equation.DSMT4">
                    <p:embed/>
                  </p:oleObj>
                </mc:Choice>
                <mc:Fallback>
                  <p:oleObj name="Equation" r:id="rId5" imgW="2120900" imgH="304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8176" y="3008141"/>
                          <a:ext cx="3424350" cy="535686"/>
                        </a:xfrm>
                        <a:prstGeom prst="rect">
                          <a:avLst/>
                        </a:prstGeom>
                        <a:noFill/>
                      </p:spPr>
                    </p:pic>
                  </p:oleObj>
                </mc:Fallback>
              </mc:AlternateContent>
            </a:graphicData>
          </a:graphic>
        </p:graphicFrame>
      </p:grpSp>
      <p:grpSp>
        <p:nvGrpSpPr>
          <p:cNvPr id="13" name="组合 12"/>
          <p:cNvGrpSpPr/>
          <p:nvPr/>
        </p:nvGrpSpPr>
        <p:grpSpPr>
          <a:xfrm>
            <a:off x="3291345" y="4139671"/>
            <a:ext cx="4532847" cy="775852"/>
            <a:chOff x="1350176" y="3511268"/>
            <a:chExt cx="4532847" cy="775852"/>
          </a:xfrm>
        </p:grpSpPr>
        <p:graphicFrame>
          <p:nvGraphicFramePr>
            <p:cNvPr id="14" name="对象 13"/>
            <p:cNvGraphicFramePr>
              <a:graphicFrameLocks noChangeAspect="1"/>
            </p:cNvGraphicFramePr>
            <p:nvPr>
              <p:extLst>
                <p:ext uri="{D42A27DB-BD31-4B8C-83A1-F6EECF244321}">
                  <p14:modId xmlns:p14="http://schemas.microsoft.com/office/powerpoint/2010/main" val="402391762"/>
                </p:ext>
              </p:extLst>
            </p:nvPr>
          </p:nvGraphicFramePr>
          <p:xfrm>
            <a:off x="1350176" y="3562388"/>
            <a:ext cx="3893245" cy="539324"/>
          </p:xfrm>
          <a:graphic>
            <a:graphicData uri="http://schemas.openxmlformats.org/presentationml/2006/ole">
              <mc:AlternateContent xmlns:mc="http://schemas.openxmlformats.org/markup-compatibility/2006">
                <mc:Choice xmlns:v="urn:schemas-microsoft-com:vml" Requires="v">
                  <p:oleObj spid="_x0000_s605572" name="Equation" r:id="rId7" imgW="2209800" imgH="304800" progId="Equation.DSMT4">
                    <p:embed/>
                  </p:oleObj>
                </mc:Choice>
                <mc:Fallback>
                  <p:oleObj name="Equation" r:id="rId7" imgW="2209800" imgH="304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0176" y="3562388"/>
                          <a:ext cx="3893245" cy="539324"/>
                        </a:xfrm>
                        <a:prstGeom prst="rect">
                          <a:avLst/>
                        </a:prstGeom>
                        <a:noFill/>
                      </p:spPr>
                    </p:pic>
                  </p:oleObj>
                </mc:Fallback>
              </mc:AlternateContent>
            </a:graphicData>
          </a:graphic>
        </p:graphicFrame>
        <p:sp>
          <p:nvSpPr>
            <p:cNvPr id="15" name="内容占位符 2"/>
            <p:cNvSpPr txBox="1">
              <a:spLocks/>
            </p:cNvSpPr>
            <p:nvPr/>
          </p:nvSpPr>
          <p:spPr>
            <a:xfrm>
              <a:off x="5142368" y="3511268"/>
              <a:ext cx="740655" cy="77585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zh-CN" altLang="en-US" dirty="0" smtClean="0"/>
                <a:t>，</a:t>
              </a:r>
              <a:endParaRPr lang="en-US" altLang="zh-CN" sz="1600" dirty="0" smtClean="0"/>
            </a:p>
          </p:txBody>
        </p:sp>
      </p:grpSp>
      <mc:AlternateContent xmlns:mc="http://schemas.openxmlformats.org/markup-compatibility/2006" xmlns:a14="http://schemas.microsoft.com/office/drawing/2010/main">
        <mc:Choice Requires="a14">
          <p:sp>
            <p:nvSpPr>
              <p:cNvPr id="16" name="内容占位符 2"/>
              <p:cNvSpPr txBox="1">
                <a:spLocks/>
              </p:cNvSpPr>
              <p:nvPr/>
            </p:nvSpPr>
            <p:spPr>
              <a:xfrm>
                <a:off x="5246075" y="2384347"/>
                <a:ext cx="5005470" cy="445605"/>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FontTx/>
                  <a:buNone/>
                </a:pPr>
                <a:r>
                  <a:rPr lang="zh-CN" altLang="en-US" sz="2400" b="0" kern="0" dirty="0" smtClean="0"/>
                  <a:t>，证明：当</a:t>
                </a:r>
                <a14:m>
                  <m:oMath xmlns:m="http://schemas.openxmlformats.org/officeDocument/2006/math">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b="1" i="1" smtClean="0">
                        <a:latin typeface="Cambria Math" panose="02040503050406030204" pitchFamily="18" charset="0"/>
                      </a:rPr>
                      <m:t>𝟎</m:t>
                    </m:r>
                  </m:oMath>
                </a14:m>
                <a:r>
                  <a:rPr lang="zh-CN" altLang="en-US" sz="2400" b="0" kern="0" dirty="0" smtClean="0"/>
                  <a:t>时函数极限不存在</a:t>
                </a:r>
                <a:endParaRPr lang="zh-CN" altLang="en-US" sz="2400" b="0" kern="0" dirty="0"/>
              </a:p>
            </p:txBody>
          </p:sp>
        </mc:Choice>
        <mc:Fallback xmlns="">
          <p:sp>
            <p:nvSpPr>
              <p:cNvPr id="16" name="内容占位符 2"/>
              <p:cNvSpPr txBox="1">
                <a:spLocks noRot="1" noChangeAspect="1" noMove="1" noResize="1" noEditPoints="1" noAdjustHandles="1" noChangeArrowheads="1" noChangeShapeType="1" noTextEdit="1"/>
              </p:cNvSpPr>
              <p:nvPr/>
            </p:nvSpPr>
            <p:spPr>
              <a:xfrm>
                <a:off x="5246075" y="2384347"/>
                <a:ext cx="5005470" cy="445605"/>
              </a:xfrm>
              <a:prstGeom prst="rect">
                <a:avLst/>
              </a:prstGeom>
              <a:blipFill rotWithShape="0">
                <a:blip r:embed="rId9"/>
                <a:stretch>
                  <a:fillRect l="-1949" t="-15068" r="-365" b="-30137"/>
                </a:stretch>
              </a:blipFill>
            </p:spPr>
            <p:txBody>
              <a:bodyPr/>
              <a:lstStyle/>
              <a:p>
                <a:r>
                  <a:rPr lang="zh-CN" altLang="en-US">
                    <a:noFill/>
                  </a:rPr>
                  <a:t> </a:t>
                </a:r>
              </a:p>
            </p:txBody>
          </p:sp>
        </mc:Fallback>
      </mc:AlternateContent>
      <p:sp>
        <p:nvSpPr>
          <p:cNvPr id="17" name="矩形 16"/>
          <p:cNvSpPr/>
          <p:nvPr/>
        </p:nvSpPr>
        <p:spPr>
          <a:xfrm>
            <a:off x="2672320" y="5013176"/>
            <a:ext cx="803426" cy="461665"/>
          </a:xfrm>
          <a:prstGeom prst="rect">
            <a:avLst/>
          </a:prstGeom>
        </p:spPr>
        <p:txBody>
          <a:bodyPr wrap="none">
            <a:spAutoFit/>
          </a:bodyPr>
          <a:lstStyle/>
          <a:p>
            <a:r>
              <a:rPr lang="zh-CN" altLang="en-US" sz="2400" b="0" dirty="0" smtClean="0"/>
              <a:t>得证</a:t>
            </a:r>
            <a:endParaRPr lang="zh-CN" altLang="en-US" sz="2400" b="0" dirty="0"/>
          </a:p>
        </p:txBody>
      </p:sp>
    </p:spTree>
    <p:extLst>
      <p:ext uri="{BB962C8B-B14F-4D97-AF65-F5344CB8AC3E}">
        <p14:creationId xmlns:p14="http://schemas.microsoft.com/office/powerpoint/2010/main" val="28987463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6" grpId="0" build="p"/>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p:nvPr>
        </p:nvSpPr>
        <p:spPr>
          <a:xfrm>
            <a:off x="695400" y="1268761"/>
            <a:ext cx="10972800" cy="3888431"/>
          </a:xfrm>
          <a:noFill/>
          <a:ln/>
        </p:spPr>
        <p:txBody>
          <a:bodyPr/>
          <a:lstStyle/>
          <a:p>
            <a:pPr>
              <a:buClr>
                <a:schemeClr val="folHlink"/>
              </a:buClr>
              <a:buFont typeface="Wingdings" pitchFamily="2" charset="2"/>
              <a:buChar char="v"/>
            </a:pPr>
            <a:r>
              <a:rPr lang="zh-CN" altLang="en-US" sz="2400" dirty="0"/>
              <a:t>参考书 </a:t>
            </a:r>
            <a:r>
              <a:rPr lang="en-US" altLang="zh-CN" sz="2400" dirty="0"/>
              <a:t>&lt;&lt;</a:t>
            </a:r>
            <a:r>
              <a:rPr lang="zh-CN" altLang="en-US" sz="2400" dirty="0"/>
              <a:t>数学分析</a:t>
            </a:r>
            <a:r>
              <a:rPr lang="en-US" altLang="zh-CN" sz="2400" dirty="0"/>
              <a:t>&gt;&gt;.</a:t>
            </a:r>
          </a:p>
          <a:p>
            <a:pPr>
              <a:buClr>
                <a:schemeClr val="folHlink"/>
              </a:buClr>
              <a:buFont typeface="Wingdings" pitchFamily="2" charset="2"/>
              <a:buChar char="v"/>
            </a:pPr>
            <a:r>
              <a:rPr lang="zh-CN" altLang="en-US" sz="2400" dirty="0">
                <a:ea typeface="华文新魏" pitchFamily="2" charset="-122"/>
              </a:rPr>
              <a:t>学习方式</a:t>
            </a:r>
            <a:r>
              <a:rPr lang="en-US" altLang="zh-CN" sz="2400" dirty="0">
                <a:ea typeface="华文新魏" pitchFamily="2" charset="-122"/>
              </a:rPr>
              <a:t>: </a:t>
            </a:r>
            <a:r>
              <a:rPr lang="zh-CN" altLang="en-US" sz="2400" dirty="0">
                <a:ea typeface="华文新魏" pitchFamily="2" charset="-122"/>
              </a:rPr>
              <a:t>预习、听课、复习、作业</a:t>
            </a:r>
            <a:endParaRPr lang="zh-CN" altLang="en-US" sz="2400" dirty="0"/>
          </a:p>
          <a:p>
            <a:r>
              <a:rPr lang="en-US" altLang="zh-CN" sz="2400" dirty="0" smtClean="0"/>
              <a:t>(</a:t>
            </a:r>
            <a:r>
              <a:rPr lang="en-US" altLang="zh-CN" sz="2400" dirty="0"/>
              <a:t>1) </a:t>
            </a:r>
            <a:r>
              <a:rPr lang="en-US" altLang="zh-CN" sz="2400" u="sng" dirty="0">
                <a:hlinkClick r:id="rId2"/>
              </a:rPr>
              <a:t>http://v.163.com/special/opencourse/weijifen.html</a:t>
            </a:r>
            <a:r>
              <a:rPr lang="zh-CN" altLang="zh-CN" sz="2400" dirty="0"/>
              <a:t>麻省理工学院公开课：微积分重点</a:t>
            </a:r>
          </a:p>
          <a:p>
            <a:r>
              <a:rPr lang="en-US" altLang="zh-CN" sz="2400" dirty="0"/>
              <a:t>(2) </a:t>
            </a:r>
            <a:r>
              <a:rPr lang="en-US" altLang="zh-CN" sz="2400" u="sng" dirty="0">
                <a:hlinkClick r:id="rId3"/>
              </a:rPr>
              <a:t>http://open.163.com/special/opencourse/multivariable.html</a:t>
            </a:r>
            <a:r>
              <a:rPr lang="en-US" altLang="zh-CN" sz="2400" dirty="0"/>
              <a:t>  </a:t>
            </a:r>
            <a:r>
              <a:rPr lang="zh-CN" altLang="zh-CN" sz="2400" dirty="0"/>
              <a:t>麻省理工学院公开课：单变量微积分</a:t>
            </a:r>
          </a:p>
          <a:p>
            <a:r>
              <a:rPr lang="en-US" altLang="zh-CN" sz="2400" dirty="0"/>
              <a:t>(3) </a:t>
            </a:r>
            <a:r>
              <a:rPr lang="en-US" altLang="zh-CN" sz="2400" u="sng" dirty="0">
                <a:hlinkClick r:id="rId4"/>
              </a:rPr>
              <a:t>http://open.163.com/special/opencourse/duobianliangweijifen.html</a:t>
            </a:r>
            <a:r>
              <a:rPr lang="zh-CN" altLang="zh-CN" sz="2400" dirty="0"/>
              <a:t>麻省理工学院公开课：单变量微积分习题课</a:t>
            </a:r>
          </a:p>
          <a:p>
            <a:r>
              <a:rPr lang="en-US" altLang="zh-CN" sz="2400" dirty="0"/>
              <a:t>(4) </a:t>
            </a:r>
            <a:r>
              <a:rPr lang="en-US" altLang="zh-CN" sz="2400" u="sng" dirty="0">
                <a:hlinkClick r:id="rId5"/>
              </a:rPr>
              <a:t>https://www.bilibili.com/video/av22429434/?p=1</a:t>
            </a:r>
            <a:r>
              <a:rPr lang="en-US" altLang="zh-CN" sz="2400" u="sng" dirty="0"/>
              <a:t> </a:t>
            </a:r>
            <a:r>
              <a:rPr lang="zh-CN" altLang="zh-CN" sz="2400" u="sng" dirty="0"/>
              <a:t>清华大学 微积分</a:t>
            </a:r>
            <a:r>
              <a:rPr lang="en-US" altLang="zh-CN" sz="2400" u="sng" dirty="0"/>
              <a:t> 78</a:t>
            </a:r>
            <a:r>
              <a:rPr lang="zh-CN" altLang="zh-CN" sz="2400" u="sng" dirty="0" smtClean="0"/>
              <a:t>讲</a:t>
            </a:r>
            <a:endParaRPr lang="zh-CN" altLang="en-US" sz="2400" dirty="0" smtClean="0"/>
          </a:p>
          <a:p>
            <a:pPr>
              <a:buClr>
                <a:schemeClr val="folHlink"/>
              </a:buClr>
              <a:buFont typeface="Wingdings" pitchFamily="2" charset="2"/>
              <a:buChar char="v"/>
            </a:pPr>
            <a:r>
              <a:rPr lang="zh-CN" altLang="en-US" sz="2400" dirty="0" smtClean="0"/>
              <a:t>作业</a:t>
            </a:r>
            <a:r>
              <a:rPr lang="zh-CN" altLang="en-US" sz="2400" dirty="0"/>
              <a:t>要求</a:t>
            </a:r>
            <a:r>
              <a:rPr lang="en-US" altLang="zh-CN" sz="2400" dirty="0"/>
              <a:t>:</a:t>
            </a:r>
          </a:p>
          <a:p>
            <a:pPr lvl="1">
              <a:buClr>
                <a:schemeClr val="folHlink"/>
              </a:buClr>
              <a:buFont typeface="Wingdings" pitchFamily="2" charset="2"/>
              <a:buChar char="v"/>
            </a:pPr>
            <a:r>
              <a:rPr lang="en-US" altLang="zh-CN" sz="2400" dirty="0"/>
              <a:t>1. </a:t>
            </a:r>
            <a:r>
              <a:rPr lang="zh-CN" altLang="en-US" sz="2400" dirty="0"/>
              <a:t>课堂练习；</a:t>
            </a:r>
          </a:p>
          <a:p>
            <a:pPr lvl="1">
              <a:buClr>
                <a:schemeClr val="folHlink"/>
              </a:buClr>
              <a:buFont typeface="Wingdings" pitchFamily="2" charset="2"/>
              <a:buChar char="v"/>
            </a:pPr>
            <a:r>
              <a:rPr lang="en-US" altLang="zh-CN" sz="2400" dirty="0"/>
              <a:t>2. </a:t>
            </a:r>
            <a:r>
              <a:rPr lang="zh-CN" altLang="en-US" sz="2400" dirty="0"/>
              <a:t>课外作业； </a:t>
            </a:r>
            <a:r>
              <a:rPr lang="en-US" altLang="zh-CN" sz="2400" dirty="0" smtClean="0"/>
              <a:t>(</a:t>
            </a:r>
            <a:r>
              <a:rPr lang="zh-CN" altLang="en-US" sz="2400" dirty="0" smtClean="0"/>
              <a:t>认真完成并提交</a:t>
            </a:r>
            <a:r>
              <a:rPr lang="en-US" altLang="zh-CN" sz="2400" dirty="0" smtClean="0"/>
              <a:t>)</a:t>
            </a:r>
            <a:r>
              <a:rPr lang="en-US" altLang="zh-CN" sz="2400" dirty="0" smtClean="0">
                <a:ea typeface="华文新魏" pitchFamily="2" charset="-122"/>
              </a:rPr>
              <a:t>   </a:t>
            </a:r>
            <a:endParaRPr lang="zh-CN" altLang="en-US" sz="2400" dirty="0"/>
          </a:p>
        </p:txBody>
      </p:sp>
      <p:sp>
        <p:nvSpPr>
          <p:cNvPr id="119810" name="Rectangle 2"/>
          <p:cNvSpPr>
            <a:spLocks noGrp="1" noChangeArrowheads="1"/>
          </p:cNvSpPr>
          <p:nvPr>
            <p:ph type="title" idx="4294967295"/>
          </p:nvPr>
        </p:nvSpPr>
        <p:spPr>
          <a:xfrm>
            <a:off x="0" y="274638"/>
            <a:ext cx="10972800" cy="1143000"/>
          </a:xfrm>
          <a:prstGeom prst="rect">
            <a:avLst/>
          </a:prstGeom>
        </p:spPr>
        <p:txBody>
          <a:bodyPr/>
          <a:lstStyle/>
          <a:p>
            <a:r>
              <a:rPr lang="zh-CN" altLang="en-US"/>
              <a:t>参考书及作业要求</a:t>
            </a:r>
          </a:p>
        </p:txBody>
      </p:sp>
      <p:sp>
        <p:nvSpPr>
          <p:cNvPr id="2" name="日期占位符 1"/>
          <p:cNvSpPr>
            <a:spLocks noGrp="1"/>
          </p:cNvSpPr>
          <p:nvPr>
            <p:ph type="dt" sz="half" idx="4294967295"/>
          </p:nvPr>
        </p:nvSpPr>
        <p:spPr>
          <a:xfrm>
            <a:off x="0" y="6245225"/>
            <a:ext cx="2844800" cy="476250"/>
          </a:xfrm>
        </p:spPr>
        <p:txBody>
          <a:bodyPr/>
          <a:lstStyle/>
          <a:p>
            <a:fld id="{080D9DC3-68E2-4A61-8F11-70D3D66A6EC2}" type="datetime10">
              <a:rPr lang="zh-CN" altLang="en-US" smtClean="0"/>
              <a:t>16:13</a:t>
            </a:fld>
            <a:endParaRPr lang="en-US" altLang="zh-CN"/>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688632" cy="523220"/>
          </a:xfrm>
          <a:prstGeom prst="rect">
            <a:avLst/>
          </a:prstGeom>
        </p:spPr>
        <p:txBody>
          <a:bodyPr wrap="square">
            <a:spAutoFit/>
          </a:bodyPr>
          <a:lstStyle/>
          <a:p>
            <a:pPr marL="342900" indent="-342900" algn="l">
              <a:spcBef>
                <a:spcPct val="20000"/>
              </a:spcBef>
              <a:buClr>
                <a:srgbClr val="800000"/>
              </a:buClr>
            </a:pPr>
            <a:r>
              <a:rPr lang="en-US" altLang="zh-CN" sz="2800" kern="0" dirty="0" smtClean="0">
                <a:solidFill>
                  <a:srgbClr val="000000"/>
                </a:solidFill>
                <a:latin typeface="Times New Roman"/>
                <a:ea typeface="宋体"/>
              </a:rPr>
              <a:t>2.</a:t>
            </a:r>
            <a:r>
              <a:rPr lang="zh-CN" altLang="en-US" sz="2800" dirty="0" smtClean="0">
                <a:solidFill>
                  <a:schemeClr val="accent2"/>
                </a:solidFill>
                <a:ea typeface="黑体" pitchFamily="2" charset="-122"/>
              </a:rPr>
              <a:t> </a:t>
            </a:r>
            <a:r>
              <a:rPr lang="zh-CN" altLang="en-US" sz="2800" kern="0" dirty="0">
                <a:solidFill>
                  <a:srgbClr val="000000"/>
                </a:solidFill>
                <a:latin typeface="Times New Roman"/>
                <a:ea typeface="宋体"/>
              </a:rPr>
              <a:t>自变量趋于无穷大时函数的</a:t>
            </a:r>
            <a:r>
              <a:rPr lang="zh-CN" altLang="en-US" sz="2800" kern="0" dirty="0" smtClean="0">
                <a:solidFill>
                  <a:srgbClr val="000000"/>
                </a:solidFill>
                <a:latin typeface="Times New Roman"/>
                <a:ea typeface="宋体"/>
              </a:rPr>
              <a:t>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1389650" y="2015156"/>
            <a:ext cx="1107997" cy="461665"/>
          </a:xfrm>
          <a:prstGeom prst="rect">
            <a:avLst/>
          </a:prstGeom>
        </p:spPr>
        <p:txBody>
          <a:bodyPr wrap="none">
            <a:spAutoFit/>
          </a:bodyPr>
          <a:lstStyle/>
          <a:p>
            <a:r>
              <a:rPr kumimoji="0" lang="zh-CN" altLang="en-US" sz="2400" b="0" dirty="0" smtClean="0">
                <a:solidFill>
                  <a:srgbClr val="0000A3"/>
                </a:solidFill>
                <a:ea typeface="黑体" pitchFamily="2" charset="-122"/>
              </a:rPr>
              <a:t>定义：</a:t>
            </a:r>
            <a:endParaRPr lang="zh-CN" altLang="en-US" sz="2400" dirty="0">
              <a:solidFill>
                <a:srgbClr val="0000A3"/>
              </a:solidFill>
            </a:endParaRPr>
          </a:p>
        </p:txBody>
      </p:sp>
      <mc:AlternateContent xmlns:mc="http://schemas.openxmlformats.org/markup-compatibility/2006" xmlns:a14="http://schemas.microsoft.com/office/drawing/2010/main">
        <mc:Choice Requires="a14">
          <p:sp>
            <p:nvSpPr>
              <p:cNvPr id="9" name="文本框 8"/>
              <p:cNvSpPr txBox="1"/>
              <p:nvPr/>
            </p:nvSpPr>
            <p:spPr>
              <a:xfrm>
                <a:off x="2207568" y="2052731"/>
                <a:ext cx="9505056" cy="2834366"/>
              </a:xfrm>
              <a:prstGeom prst="rect">
                <a:avLst/>
              </a:prstGeom>
              <a:noFill/>
            </p:spPr>
            <p:txBody>
              <a:bodyPr wrap="square" rtlCol="0">
                <a:spAutoFit/>
              </a:bodyPr>
              <a:lstStyle/>
              <a:p>
                <a:pPr algn="l"/>
                <a:r>
                  <a:rPr lang="zh-CN" altLang="en-US" sz="2400" dirty="0" smtClean="0"/>
                  <a:t>设函数</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smtClean="0"/>
                  <a:t> </a:t>
                </a:r>
                <a:r>
                  <a:rPr lang="zh-CN" altLang="en-US" sz="2400" dirty="0"/>
                  <a:t>在点 </a:t>
                </a:r>
                <a14:m>
                  <m:oMath xmlns:m="http://schemas.openxmlformats.org/officeDocument/2006/math">
                    <m:d>
                      <m:dPr>
                        <m:begChr m:val="|"/>
                        <m:endChr m:val="|"/>
                        <m:ctrlPr>
                          <a:rPr lang="en-US" altLang="zh-CN" sz="240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𝒙</m:t>
                        </m:r>
                      </m:e>
                    </m:d>
                  </m:oMath>
                </a14:m>
                <a:r>
                  <a:rPr lang="zh-CN" altLang="en-US" sz="2400" dirty="0" smtClean="0"/>
                  <a:t>大于某一正数时有</a:t>
                </a:r>
                <a:r>
                  <a:rPr lang="zh-CN" altLang="en-US" sz="2400" dirty="0"/>
                  <a:t>定义</a:t>
                </a:r>
                <a:r>
                  <a:rPr lang="zh-CN" altLang="en-US" sz="2400" dirty="0" smtClean="0"/>
                  <a:t>，</a:t>
                </a:r>
                <a:r>
                  <a:rPr lang="zh-CN" altLang="en-US" sz="2400" dirty="0"/>
                  <a:t>如果存在常数</a:t>
                </a:r>
                <a14:m>
                  <m:oMath xmlns:m="http://schemas.openxmlformats.org/officeDocument/2006/math">
                    <m:r>
                      <a:rPr lang="en-US" altLang="zh-CN" sz="2400" i="1">
                        <a:latin typeface="Cambria Math" panose="02040503050406030204" pitchFamily="18" charset="0"/>
                        <a:ea typeface="Cambria Math" panose="02040503050406030204" pitchFamily="18" charset="0"/>
                      </a:rPr>
                      <m:t>𝑨</m:t>
                    </m:r>
                  </m:oMath>
                </a14:m>
                <a:r>
                  <a:rPr lang="zh-CN" altLang="en-US" sz="2400" dirty="0" smtClean="0"/>
                  <a:t>，对</a:t>
                </a:r>
                <a:r>
                  <a:rPr lang="zh-CN" altLang="en-US" sz="2400" dirty="0"/>
                  <a:t>于</a:t>
                </a:r>
                <a:r>
                  <a:rPr lang="zh-CN" altLang="en-US" sz="2400" dirty="0">
                    <a:solidFill>
                      <a:srgbClr val="FF9500"/>
                    </a:solidFill>
                  </a:rPr>
                  <a:t>任意给定</a:t>
                </a:r>
                <a:r>
                  <a:rPr lang="zh-CN" altLang="en-US" sz="2400" dirty="0"/>
                  <a:t>的正数</a:t>
                </a:r>
                <a14:m>
                  <m:oMath xmlns:m="http://schemas.openxmlformats.org/officeDocument/2006/math">
                    <m:r>
                      <a:rPr lang="zh-CN" altLang="en-US" sz="2400" i="1">
                        <a:latin typeface="Cambria Math" panose="02040503050406030204" pitchFamily="18" charset="0"/>
                      </a:rPr>
                      <m:t>𝜺</m:t>
                    </m:r>
                  </m:oMath>
                </a14:m>
                <a:r>
                  <a:rPr lang="en-US" altLang="zh-CN" sz="2400" dirty="0"/>
                  <a:t> (</a:t>
                </a:r>
                <a:r>
                  <a:rPr lang="zh-CN" altLang="en-US" sz="2400" dirty="0"/>
                  <a:t>不论它多么小</a:t>
                </a:r>
                <a:r>
                  <a:rPr lang="en-US" altLang="zh-CN" sz="2400" dirty="0"/>
                  <a:t>)</a:t>
                </a:r>
                <a:r>
                  <a:rPr lang="zh-CN" altLang="en-US" sz="2400" dirty="0" smtClean="0"/>
                  <a:t>，</a:t>
                </a:r>
                <a:r>
                  <a:rPr lang="zh-CN" altLang="en-US" sz="2400" dirty="0"/>
                  <a:t>总</a:t>
                </a:r>
                <a:r>
                  <a:rPr lang="zh-CN" altLang="en-US" sz="2400" dirty="0">
                    <a:solidFill>
                      <a:srgbClr val="FF9500"/>
                    </a:solidFill>
                  </a:rPr>
                  <a:t>存在</a:t>
                </a:r>
                <a:r>
                  <a:rPr lang="zh-CN" altLang="en-US" sz="2400" dirty="0" smtClean="0"/>
                  <a:t>正数</a:t>
                </a:r>
                <a14:m>
                  <m:oMath xmlns:m="http://schemas.openxmlformats.org/officeDocument/2006/math">
                    <m:r>
                      <a:rPr lang="en-US" altLang="zh-CN" sz="2400" b="1" i="1" smtClean="0">
                        <a:latin typeface="Cambria Math" panose="02040503050406030204" pitchFamily="18" charset="0"/>
                      </a:rPr>
                      <m:t>𝑿</m:t>
                    </m:r>
                  </m:oMath>
                </a14:m>
                <a:r>
                  <a:rPr lang="zh-CN" altLang="en-US" sz="2400" dirty="0" smtClean="0"/>
                  <a:t>，使得</a:t>
                </a:r>
                <a:endParaRPr lang="en-US" altLang="zh-CN" sz="2400" dirty="0" smtClean="0"/>
              </a:p>
              <a:p>
                <a:r>
                  <a:rPr lang="zh-CN" altLang="en-US" sz="2400" dirty="0" smtClean="0"/>
                  <a:t>当</a:t>
                </a:r>
                <a14:m>
                  <m:oMath xmlns:m="http://schemas.openxmlformats.org/officeDocument/2006/math">
                    <m:r>
                      <a:rPr lang="en-US" altLang="zh-CN" sz="2400" i="1">
                        <a:latin typeface="Cambria Math" panose="02040503050406030204" pitchFamily="18" charset="0"/>
                      </a:rPr>
                      <m:t>𝒙</m:t>
                    </m:r>
                  </m:oMath>
                </a14:m>
                <a:r>
                  <a:rPr lang="zh-CN" altLang="en-US" sz="2400" dirty="0"/>
                  <a:t>满足</a:t>
                </a:r>
                <a:r>
                  <a:rPr lang="zh-CN" altLang="en-US" sz="2400" dirty="0" smtClean="0"/>
                  <a:t>不等式</a:t>
                </a:r>
                <a14:m>
                  <m:oMath xmlns:m="http://schemas.openxmlformats.org/officeDocument/2006/math">
                    <m:d>
                      <m:dPr>
                        <m:begChr m:val="|"/>
                        <m:endChr m:val="|"/>
                        <m:ctrlPr>
                          <a:rPr lang="en-US" altLang="zh-CN" sz="2400" i="1">
                            <a:solidFill>
                              <a:srgbClr val="0066FF"/>
                            </a:solidFill>
                            <a:latin typeface="Cambria Math" panose="02040503050406030204" pitchFamily="18" charset="0"/>
                          </a:rPr>
                        </m:ctrlPr>
                      </m:dPr>
                      <m:e>
                        <m:r>
                          <a:rPr lang="en-US" altLang="zh-CN" sz="2400" b="1" i="1" smtClean="0">
                            <a:solidFill>
                              <a:srgbClr val="0066FF"/>
                            </a:solidFill>
                            <a:latin typeface="Cambria Math" panose="02040503050406030204" pitchFamily="18" charset="0"/>
                          </a:rPr>
                          <m:t>𝒙</m:t>
                        </m:r>
                      </m:e>
                    </m:d>
                    <m:r>
                      <a:rPr lang="en-US" altLang="zh-CN" sz="2400" b="1" i="1" smtClean="0">
                        <a:solidFill>
                          <a:srgbClr val="0066FF"/>
                        </a:solidFill>
                        <a:latin typeface="Cambria Math" panose="02040503050406030204" pitchFamily="18" charset="0"/>
                      </a:rPr>
                      <m:t>&gt;</m:t>
                    </m:r>
                    <m:r>
                      <a:rPr lang="en-US" altLang="zh-CN" sz="2400" b="1" i="1" smtClean="0">
                        <a:solidFill>
                          <a:srgbClr val="0066FF"/>
                        </a:solidFill>
                        <a:latin typeface="Cambria Math" panose="02040503050406030204" pitchFamily="18" charset="0"/>
                      </a:rPr>
                      <m:t>𝑿</m:t>
                    </m:r>
                  </m:oMath>
                </a14:m>
                <a:r>
                  <a:rPr lang="zh-CN" altLang="en-US" sz="2400" dirty="0" smtClean="0"/>
                  <a:t>时，</a:t>
                </a:r>
                <a:endParaRPr lang="en-US" altLang="zh-CN" sz="2400" dirty="0" smtClean="0"/>
              </a:p>
              <a:p>
                <a:pPr algn="l"/>
                <a:r>
                  <a:rPr lang="zh-CN" altLang="en-US" sz="2400" dirty="0" smtClean="0"/>
                  <a:t>对应</a:t>
                </a:r>
                <a:r>
                  <a:rPr lang="zh-CN" altLang="en-US" sz="2400" dirty="0"/>
                  <a:t>的函数值</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smtClean="0"/>
                  <a:t> </a:t>
                </a:r>
                <a:r>
                  <a:rPr lang="zh-CN" altLang="en-US" sz="2400" dirty="0"/>
                  <a:t>都满足</a:t>
                </a:r>
                <a:r>
                  <a:rPr lang="zh-CN" altLang="en-US" sz="2400" dirty="0" smtClean="0"/>
                  <a:t>不等式</a:t>
                </a:r>
                <a:endParaRPr lang="en-US" altLang="zh-CN" sz="2400"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rgbClr val="0066FF"/>
                              </a:solidFill>
                              <a:latin typeface="Cambria Math" panose="02040503050406030204" pitchFamily="18" charset="0"/>
                            </a:rPr>
                          </m:ctrlPr>
                        </m:dPr>
                        <m:e>
                          <m:r>
                            <a:rPr lang="en-US" altLang="zh-CN" sz="2400" i="1">
                              <a:solidFill>
                                <a:srgbClr val="0066FF"/>
                              </a:solidFill>
                              <a:latin typeface="Cambria Math" panose="02040503050406030204" pitchFamily="18" charset="0"/>
                            </a:rPr>
                            <m:t>𝒇</m:t>
                          </m:r>
                          <m:r>
                            <a:rPr lang="en-US" altLang="zh-CN" sz="2400" i="1">
                              <a:solidFill>
                                <a:srgbClr val="0066FF"/>
                              </a:solidFill>
                              <a:latin typeface="Cambria Math" panose="02040503050406030204" pitchFamily="18" charset="0"/>
                            </a:rPr>
                            <m:t>(</m:t>
                          </m:r>
                          <m:r>
                            <a:rPr lang="en-US" altLang="zh-CN" sz="2400" i="1">
                              <a:solidFill>
                                <a:srgbClr val="0066FF"/>
                              </a:solidFill>
                              <a:latin typeface="Cambria Math" panose="02040503050406030204" pitchFamily="18" charset="0"/>
                            </a:rPr>
                            <m:t>𝒙</m:t>
                          </m:r>
                          <m:r>
                            <a:rPr lang="en-US" altLang="zh-CN" sz="2400" i="1">
                              <a:solidFill>
                                <a:srgbClr val="0066FF"/>
                              </a:solidFill>
                              <a:latin typeface="Cambria Math" panose="02040503050406030204" pitchFamily="18" charset="0"/>
                            </a:rPr>
                            <m:t>)−</m:t>
                          </m:r>
                          <m:r>
                            <a:rPr lang="en-US" altLang="zh-CN" sz="2400" i="1">
                              <a:solidFill>
                                <a:srgbClr val="0066FF"/>
                              </a:solidFill>
                              <a:latin typeface="Cambria Math" panose="02040503050406030204" pitchFamily="18" charset="0"/>
                            </a:rPr>
                            <m:t>𝑨</m:t>
                          </m:r>
                        </m:e>
                      </m:d>
                      <m:r>
                        <a:rPr lang="en-US" altLang="zh-CN" sz="2400" i="1">
                          <a:solidFill>
                            <a:srgbClr val="0066FF"/>
                          </a:solidFill>
                          <a:latin typeface="Cambria Math" panose="02040503050406030204" pitchFamily="18" charset="0"/>
                        </a:rPr>
                        <m:t>&lt;</m:t>
                      </m:r>
                      <m:r>
                        <a:rPr lang="zh-CN" altLang="en-US" sz="2400" i="1">
                          <a:solidFill>
                            <a:srgbClr val="0066FF"/>
                          </a:solidFill>
                          <a:latin typeface="Cambria Math" panose="02040503050406030204" pitchFamily="18" charset="0"/>
                        </a:rPr>
                        <m:t>𝜺</m:t>
                      </m:r>
                    </m:oMath>
                  </m:oMathPara>
                </a14:m>
                <a:endParaRPr lang="en-US" altLang="zh-CN" sz="2400" dirty="0" smtClean="0">
                  <a:solidFill>
                    <a:srgbClr val="0066FF"/>
                  </a:solidFill>
                </a:endParaRPr>
              </a:p>
              <a:p>
                <a:pPr algn="l"/>
                <a:r>
                  <a:rPr lang="zh-CN" altLang="en-US" sz="2400" dirty="0"/>
                  <a:t>则称</a:t>
                </a:r>
                <a14:m>
                  <m:oMath xmlns:m="http://schemas.openxmlformats.org/officeDocument/2006/math">
                    <m:r>
                      <a:rPr lang="en-US" altLang="zh-CN" sz="2400" i="1">
                        <a:latin typeface="Cambria Math" panose="02040503050406030204" pitchFamily="18" charset="0"/>
                        <a:ea typeface="Cambria Math" panose="02040503050406030204" pitchFamily="18" charset="0"/>
                      </a:rPr>
                      <m:t>𝑨</m:t>
                    </m:r>
                  </m:oMath>
                </a14:m>
                <a:r>
                  <a:rPr lang="zh-CN" altLang="en-US" sz="2400" dirty="0"/>
                  <a:t>为函数</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smtClean="0"/>
                  <a:t> </a:t>
                </a:r>
                <a:r>
                  <a:rPr lang="zh-CN" altLang="en-US" sz="2400" dirty="0" smtClean="0"/>
                  <a:t>在</a:t>
                </a:r>
                <a14:m>
                  <m:oMath xmlns:m="http://schemas.openxmlformats.org/officeDocument/2006/math">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oMath>
                </a14:m>
                <a:r>
                  <a:rPr lang="zh-CN" altLang="en-US" sz="2400" dirty="0"/>
                  <a:t>时函数的</a:t>
                </a:r>
                <a:r>
                  <a:rPr lang="zh-CN" altLang="en-US" sz="2400" dirty="0">
                    <a:solidFill>
                      <a:srgbClr val="FF9500"/>
                    </a:solidFill>
                  </a:rPr>
                  <a:t>极限</a:t>
                </a:r>
                <a:r>
                  <a:rPr lang="zh-CN" altLang="en-US" sz="2400" dirty="0" smtClean="0"/>
                  <a:t>，记作</a:t>
                </a:r>
                <a:endParaRPr lang="zh-CN" altLang="en-US" sz="2400" dirty="0"/>
              </a:p>
              <a:p>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b="1" i="1">
                                <a:latin typeface="Cambria Math" panose="02040503050406030204" pitchFamily="18" charset="0"/>
                              </a:rPr>
                              <m:t>𝐥𝐢𝐦</m:t>
                            </m:r>
                          </m:e>
                          <m:lim>
                            <m:r>
                              <a:rPr lang="en-US" altLang="zh-CN" sz="2400" b="1" i="1" smtClean="0">
                                <a:latin typeface="Cambria Math" panose="02040503050406030204" pitchFamily="18" charset="0"/>
                              </a:rPr>
                              <m:t>𝒙</m:t>
                            </m:r>
                            <m:r>
                              <a:rPr lang="en-US" altLang="zh-CN" sz="2400" b="1" i="1">
                                <a:latin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lim>
                        </m:limLow>
                      </m:fName>
                      <m:e>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m:t>
                        </m:r>
                      </m:e>
                    </m:func>
                  </m:oMath>
                </a14:m>
                <a:r>
                  <a:rPr lang="zh-CN" altLang="en-US" sz="2400" dirty="0" smtClean="0"/>
                  <a:t>     或     </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𝑨</m:t>
                    </m:r>
                    <m:d>
                      <m:dPr>
                        <m:ctrlPr>
                          <a:rPr lang="en-US" altLang="zh-CN" sz="240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e>
                    </m:d>
                  </m:oMath>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207568" y="2052731"/>
                <a:ext cx="9505056" cy="2834366"/>
              </a:xfrm>
              <a:prstGeom prst="rect">
                <a:avLst/>
              </a:prstGeom>
              <a:blipFill rotWithShape="0">
                <a:blip r:embed="rId2"/>
                <a:stretch>
                  <a:fillRect l="-962" t="-2366" r="-962"/>
                </a:stretch>
              </a:blipFill>
            </p:spPr>
            <p:txBody>
              <a:bodyPr/>
              <a:lstStyle/>
              <a:p>
                <a:r>
                  <a:rPr lang="zh-CN" altLang="en-US">
                    <a:noFill/>
                  </a:rPr>
                  <a:t> </a:t>
                </a:r>
              </a:p>
            </p:txBody>
          </p:sp>
        </mc:Fallback>
      </mc:AlternateContent>
      <p:sp>
        <p:nvSpPr>
          <p:cNvPr id="10" name="圆角矩形 9"/>
          <p:cNvSpPr/>
          <p:nvPr/>
        </p:nvSpPr>
        <p:spPr bwMode="auto">
          <a:xfrm>
            <a:off x="2339647" y="4977113"/>
            <a:ext cx="9589001" cy="900159"/>
          </a:xfrm>
          <a:prstGeom prst="roundRect">
            <a:avLst/>
          </a:prstGeom>
          <a:gradFill>
            <a:gsLst>
              <a:gs pos="37000">
                <a:schemeClr val="accent1">
                  <a:lumMod val="20000"/>
                  <a:lumOff val="80000"/>
                </a:schemeClr>
              </a:gs>
              <a:gs pos="2000">
                <a:schemeClr val="accent1">
                  <a:lumMod val="75000"/>
                </a:schemeClr>
              </a:gs>
            </a:gsLst>
            <a:lin ang="0" scaled="1"/>
          </a:gra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文本框 10"/>
          <p:cNvSpPr txBox="1"/>
          <p:nvPr/>
        </p:nvSpPr>
        <p:spPr>
          <a:xfrm>
            <a:off x="1125493" y="4972377"/>
            <a:ext cx="1082075" cy="830997"/>
          </a:xfrm>
          <a:prstGeom prst="rect">
            <a:avLst/>
          </a:prstGeom>
          <a:noFill/>
        </p:spPr>
        <p:txBody>
          <a:bodyPr wrap="square" rtlCol="0">
            <a:spAutoFit/>
          </a:bodyPr>
          <a:lstStyle/>
          <a:p>
            <a:r>
              <a:rPr lang="zh-CN" altLang="en-US" sz="2400" dirty="0" smtClean="0">
                <a:solidFill>
                  <a:srgbClr val="0066FF"/>
                </a:solidFill>
              </a:rPr>
              <a:t>数学语言</a:t>
            </a:r>
            <a:endParaRPr lang="zh-CN" altLang="en-US" sz="2400" dirty="0">
              <a:solidFill>
                <a:srgbClr val="0066FF"/>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2420702" y="5140642"/>
                <a:ext cx="9433048" cy="532775"/>
              </a:xfrm>
              <a:prstGeom prst="rect">
                <a:avLst/>
              </a:prstGeom>
              <a:noFill/>
            </p:spPr>
            <p:txBody>
              <a:bodyPr wrap="square" rtlCol="0">
                <a:spAutoFit/>
              </a:bodyPr>
              <a:lstStyle/>
              <a:p>
                <a:pPr algn="l"/>
                <a14:m>
                  <m:oMath xmlns:m="http://schemas.openxmlformats.org/officeDocument/2006/math">
                    <m:func>
                      <m:funcPr>
                        <m:ctrlPr>
                          <a:rPr lang="zh-CN" altLang="zh-CN" sz="2200" i="1" smtClean="0">
                            <a:latin typeface="Cambria Math" panose="02040503050406030204" pitchFamily="18" charset="0"/>
                          </a:rPr>
                        </m:ctrlPr>
                      </m:funcPr>
                      <m:fName>
                        <m:limLow>
                          <m:limLowPr>
                            <m:ctrlPr>
                              <a:rPr lang="zh-CN" altLang="zh-CN" sz="2200" i="1">
                                <a:latin typeface="Cambria Math" panose="02040503050406030204" pitchFamily="18" charset="0"/>
                              </a:rPr>
                            </m:ctrlPr>
                          </m:limLowPr>
                          <m:e>
                            <m:r>
                              <a:rPr lang="en-US" altLang="zh-CN" sz="2200" i="1">
                                <a:latin typeface="Cambria Math" panose="02040503050406030204" pitchFamily="18" charset="0"/>
                              </a:rPr>
                              <m:t>𝐥𝐢𝐦</m:t>
                            </m:r>
                          </m:e>
                          <m:lim>
                            <m:r>
                              <a:rPr lang="en-US" altLang="zh-CN" sz="2200" i="1">
                                <a:latin typeface="Cambria Math" panose="02040503050406030204" pitchFamily="18" charset="0"/>
                              </a:rPr>
                              <m:t>𝒙</m:t>
                            </m:r>
                            <m:r>
                              <a:rPr lang="en-US" altLang="zh-CN" sz="2200" i="1">
                                <a:latin typeface="Cambria Math" panose="02040503050406030204" pitchFamily="18" charset="0"/>
                              </a:rPr>
                              <m:t>→∞</m:t>
                            </m:r>
                          </m:lim>
                        </m:limLow>
                      </m:fName>
                      <m:e>
                        <m:r>
                          <a:rPr lang="en-US" altLang="zh-CN" sz="2200" i="1">
                            <a:latin typeface="Cambria Math" panose="02040503050406030204" pitchFamily="18" charset="0"/>
                          </a:rPr>
                          <m:t>𝒇</m:t>
                        </m:r>
                        <m:r>
                          <a:rPr lang="en-US" altLang="zh-CN" sz="2200" i="1">
                            <a:latin typeface="Cambria Math" panose="02040503050406030204" pitchFamily="18" charset="0"/>
                          </a:rPr>
                          <m:t>(</m:t>
                        </m:r>
                        <m:r>
                          <a:rPr lang="en-US" altLang="zh-CN" sz="2200" i="1">
                            <a:latin typeface="Cambria Math" panose="02040503050406030204" pitchFamily="18" charset="0"/>
                          </a:rPr>
                          <m:t>𝒙</m:t>
                        </m:r>
                        <m:r>
                          <a:rPr lang="en-US" altLang="zh-CN" sz="2200" i="1">
                            <a:latin typeface="Cambria Math" panose="02040503050406030204" pitchFamily="18" charset="0"/>
                          </a:rPr>
                          <m:t>)=</m:t>
                        </m:r>
                        <m:r>
                          <a:rPr lang="en-US" altLang="zh-CN" sz="2200" i="1">
                            <a:latin typeface="Cambria Math" panose="02040503050406030204" pitchFamily="18" charset="0"/>
                          </a:rPr>
                          <m:t>𝑨</m:t>
                        </m:r>
                      </m:e>
                    </m:func>
                    <m:r>
                      <a:rPr lang="en-US" altLang="zh-CN" sz="2200" i="1" smtClean="0">
                        <a:solidFill>
                          <a:srgbClr val="FF0000"/>
                        </a:solidFill>
                        <a:latin typeface="Cambria Math" panose="02040503050406030204" pitchFamily="18" charset="0"/>
                        <a:ea typeface="Cambria Math" panose="02040503050406030204" pitchFamily="18" charset="0"/>
                      </a:rPr>
                      <m:t>⟺</m:t>
                    </m:r>
                    <m:r>
                      <a:rPr lang="zh-CN" altLang="en-US" sz="2200" i="1" smtClean="0">
                        <a:latin typeface="Cambria Math" panose="02040503050406030204" pitchFamily="18" charset="0"/>
                      </a:rPr>
                      <m:t>∀</m:t>
                    </m:r>
                    <m:r>
                      <a:rPr lang="zh-CN" altLang="en-US" sz="2200" i="1" smtClean="0">
                        <a:latin typeface="Cambria Math" panose="02040503050406030204" pitchFamily="18" charset="0"/>
                      </a:rPr>
                      <m:t>𝜺</m:t>
                    </m:r>
                    <m:r>
                      <a:rPr lang="en-US" altLang="zh-CN" sz="2200" b="1" i="1" smtClean="0">
                        <a:latin typeface="Cambria Math" panose="02040503050406030204" pitchFamily="18" charset="0"/>
                      </a:rPr>
                      <m:t>&gt;</m:t>
                    </m:r>
                    <m:r>
                      <a:rPr lang="en-US" altLang="zh-CN" sz="2200" b="1" i="1" smtClean="0">
                        <a:latin typeface="Cambria Math" panose="02040503050406030204" pitchFamily="18" charset="0"/>
                      </a:rPr>
                      <m:t>𝟎</m:t>
                    </m:r>
                  </m:oMath>
                </a14:m>
                <a:r>
                  <a:rPr lang="zh-CN" altLang="en-US" sz="2200" b="1" i="1" dirty="0" smtClean="0">
                    <a:latin typeface="Cambria Math" panose="02040503050406030204" pitchFamily="18" charset="0"/>
                  </a:rPr>
                  <a:t>，</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r>
                      <a:rPr lang="en-US" altLang="zh-CN" sz="2200" b="1" i="1" smtClean="0">
                        <a:latin typeface="Cambria Math" panose="02040503050406030204" pitchFamily="18" charset="0"/>
                      </a:rPr>
                      <m:t>𝑿</m:t>
                    </m:r>
                  </m:oMath>
                </a14:m>
                <a:r>
                  <a:rPr lang="en-US" altLang="zh-CN" sz="2200" b="1" dirty="0" smtClean="0"/>
                  <a:t>&gt;0</a:t>
                </a:r>
                <a:r>
                  <a:rPr lang="zh-CN" altLang="en-US" sz="2200" b="1" dirty="0" smtClean="0"/>
                  <a:t>，</a:t>
                </a:r>
                <a:r>
                  <a:rPr lang="en-US" altLang="zh-CN" sz="2200" b="1" dirty="0" smtClean="0"/>
                  <a:t> </a:t>
                </a:r>
                <a:r>
                  <a:rPr lang="zh-CN" altLang="en-US" sz="2200" dirty="0" smtClean="0"/>
                  <a:t>当</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𝒙</m:t>
                        </m:r>
                      </m:e>
                    </m:d>
                    <m:r>
                      <a:rPr lang="en-US" altLang="zh-CN" sz="2200" b="1" i="0" smtClean="0">
                        <a:latin typeface="Cambria Math" panose="02040503050406030204" pitchFamily="18" charset="0"/>
                      </a:rPr>
                      <m:t>&gt;</m:t>
                    </m:r>
                    <m:r>
                      <a:rPr lang="en-US" altLang="zh-CN" sz="2200" b="1" i="1" smtClean="0">
                        <a:latin typeface="Cambria Math" panose="02040503050406030204" pitchFamily="18" charset="0"/>
                      </a:rPr>
                      <m:t>𝑿</m:t>
                    </m:r>
                  </m:oMath>
                </a14:m>
                <a:r>
                  <a:rPr lang="zh-CN" altLang="en-US" sz="2200" b="1" dirty="0" smtClean="0"/>
                  <a:t>时，有</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𝒇</m:t>
                        </m:r>
                        <m:r>
                          <a:rPr lang="en-US" altLang="zh-CN" sz="2200">
                            <a:latin typeface="Cambria Math" panose="02040503050406030204" pitchFamily="18" charset="0"/>
                          </a:rPr>
                          <m:t>(</m:t>
                        </m:r>
                        <m:r>
                          <a:rPr lang="en-US" altLang="zh-CN" sz="2200">
                            <a:latin typeface="Cambria Math" panose="02040503050406030204" pitchFamily="18" charset="0"/>
                          </a:rPr>
                          <m:t>𝒙</m:t>
                        </m:r>
                        <m:r>
                          <a:rPr lang="en-US" altLang="zh-CN" sz="2200">
                            <a:latin typeface="Cambria Math" panose="02040503050406030204" pitchFamily="18" charset="0"/>
                          </a:rPr>
                          <m:t>)−</m:t>
                        </m:r>
                        <m:r>
                          <a:rPr lang="en-US" altLang="zh-CN" sz="2200">
                            <a:latin typeface="Cambria Math" panose="02040503050406030204" pitchFamily="18" charset="0"/>
                          </a:rPr>
                          <m:t>𝑨</m:t>
                        </m:r>
                      </m:e>
                    </m:d>
                    <m:r>
                      <a:rPr lang="en-US" altLang="zh-CN" sz="2200">
                        <a:latin typeface="Cambria Math" panose="02040503050406030204" pitchFamily="18" charset="0"/>
                      </a:rPr>
                      <m:t>&lt;</m:t>
                    </m:r>
                    <m:r>
                      <a:rPr lang="zh-CN" altLang="en-US" sz="2200">
                        <a:latin typeface="Cambria Math" panose="02040503050406030204" pitchFamily="18" charset="0"/>
                      </a:rPr>
                      <m:t>𝜺</m:t>
                    </m:r>
                  </m:oMath>
                </a14:m>
                <a:r>
                  <a:rPr lang="en-US" altLang="zh-CN" sz="2200" dirty="0" smtClean="0"/>
                  <a:t>.</a:t>
                </a:r>
                <a:endParaRPr lang="zh-CN" altLang="en-US" sz="22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420702" y="5140642"/>
                <a:ext cx="9433048" cy="532775"/>
              </a:xfrm>
              <a:prstGeom prst="rect">
                <a:avLst/>
              </a:prstGeom>
              <a:blipFill rotWithShape="0">
                <a:blip r:embed="rId3"/>
                <a:stretch>
                  <a:fillRect t="-10227"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257894" y="6093296"/>
                <a:ext cx="2211888" cy="572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m:t>
                              </m:r>
                            </m:lim>
                          </m:limLow>
                        </m:fName>
                        <m:e>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𝑨</m:t>
                          </m:r>
                        </m:e>
                      </m:func>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257894" y="6093296"/>
                <a:ext cx="2211888" cy="572849"/>
              </a:xfrm>
              <a:prstGeom prst="rect">
                <a:avLst/>
              </a:prstGeom>
              <a:blipFill rotWithShape="0">
                <a:blip r:embed="rId4"/>
                <a:stretch>
                  <a:fillRect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817422" y="6082390"/>
                <a:ext cx="2211888" cy="572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m:t>
                              </m:r>
                            </m:lim>
                          </m:limLow>
                        </m:fName>
                        <m:e>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𝑨</m:t>
                          </m:r>
                        </m:e>
                      </m:func>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817422" y="6082390"/>
                <a:ext cx="2211888" cy="572977"/>
              </a:xfrm>
              <a:prstGeom prst="rect">
                <a:avLst/>
              </a:prstGeom>
              <a:blipFill rotWithShape="0">
                <a:blip r:embed="rId5"/>
                <a:stretch>
                  <a:fillRect b="-4255"/>
                </a:stretch>
              </a:blipFill>
            </p:spPr>
            <p:txBody>
              <a:bodyPr/>
              <a:lstStyle/>
              <a:p>
                <a:r>
                  <a:rPr lang="zh-CN" altLang="en-US">
                    <a:noFill/>
                  </a:rPr>
                  <a:t> </a:t>
                </a:r>
              </a:p>
            </p:txBody>
          </p:sp>
        </mc:Fallback>
      </mc:AlternateContent>
      <p:sp>
        <p:nvSpPr>
          <p:cNvPr id="16" name="矩形 15"/>
          <p:cNvSpPr/>
          <p:nvPr/>
        </p:nvSpPr>
        <p:spPr>
          <a:xfrm>
            <a:off x="1280650" y="6069814"/>
            <a:ext cx="803425" cy="461665"/>
          </a:xfrm>
          <a:prstGeom prst="rect">
            <a:avLst/>
          </a:prstGeom>
        </p:spPr>
        <p:txBody>
          <a:bodyPr wrap="none">
            <a:spAutoFit/>
          </a:bodyPr>
          <a:lstStyle/>
          <a:p>
            <a:r>
              <a:rPr lang="zh-CN" altLang="en-US" sz="2400" dirty="0">
                <a:solidFill>
                  <a:srgbClr val="0066FF"/>
                </a:solidFill>
              </a:rPr>
              <a:t>单侧</a:t>
            </a:r>
            <a:endParaRPr lang="zh-CN" altLang="en-US" dirty="0"/>
          </a:p>
        </p:txBody>
      </p:sp>
    </p:spTree>
    <p:extLst>
      <p:ext uri="{BB962C8B-B14F-4D97-AF65-F5344CB8AC3E}">
        <p14:creationId xmlns:p14="http://schemas.microsoft.com/office/powerpoint/2010/main" val="28102803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500"/>
                                        <p:tgtEl>
                                          <p:spTgt spid="9">
                                            <p:txEl>
                                              <p:pRg st="2" end="2"/>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500"/>
                                        <p:tgtEl>
                                          <p:spTgt spid="9">
                                            <p:txEl>
                                              <p:pRg st="3" end="3"/>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fade">
                                      <p:cBhvr>
                                        <p:cTn id="29" dur="500"/>
                                        <p:tgtEl>
                                          <p:spTgt spid="9">
                                            <p:txEl>
                                              <p:pRg st="4" end="4"/>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Effect transition="in" filter="fade">
                                      <p:cBhvr>
                                        <p:cTn id="33" dur="500"/>
                                        <p:tgtEl>
                                          <p:spTgt spid="9">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0-#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7"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ppt_x</p:attrName>
                                        </p:attrNameLst>
                                      </p:cBhvr>
                                      <p:tavLst>
                                        <p:tav tm="0">
                                          <p:val>
                                            <p:strVal val="#ppt_x-#ppt_w/2"/>
                                          </p:val>
                                        </p:tav>
                                        <p:tav tm="100000">
                                          <p:val>
                                            <p:strVal val="#ppt_x"/>
                                          </p:val>
                                        </p:tav>
                                      </p:tavLst>
                                    </p:anim>
                                    <p:anim calcmode="lin" valueType="num">
                                      <p:cBhvr>
                                        <p:cTn id="44" dur="500" fill="hold"/>
                                        <p:tgtEl>
                                          <p:spTgt spid="12"/>
                                        </p:tgtEl>
                                        <p:attrNameLst>
                                          <p:attrName>ppt_y</p:attrName>
                                        </p:attrNameLst>
                                      </p:cBhvr>
                                      <p:tavLst>
                                        <p:tav tm="0">
                                          <p:val>
                                            <p:strVal val="#ppt_y"/>
                                          </p:val>
                                        </p:tav>
                                        <p:tav tm="100000">
                                          <p:val>
                                            <p:strVal val="#ppt_y"/>
                                          </p:val>
                                        </p:tav>
                                      </p:tavLst>
                                    </p:anim>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strVal val="#ppt_h"/>
                                          </p:val>
                                        </p:tav>
                                        <p:tav tm="100000">
                                          <p:val>
                                            <p:strVal val="#ppt_h"/>
                                          </p:val>
                                        </p:tav>
                                      </p:tavLst>
                                    </p:anim>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uiExpand="1" build="p"/>
      <p:bldP spid="10" grpId="0" animBg="1"/>
      <p:bldP spid="11" grpId="0"/>
      <p:bldP spid="12" grpId="0"/>
      <p:bldP spid="13" grpId="0"/>
      <p:bldP spid="15"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Box 32"/>
          <p:cNvSpPr txBox="1">
            <a:spLocks noChangeArrowheads="1"/>
          </p:cNvSpPr>
          <p:nvPr/>
        </p:nvSpPr>
        <p:spPr bwMode="auto">
          <a:xfrm>
            <a:off x="1494928" y="5259632"/>
            <a:ext cx="158434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a:lnSpc>
                <a:spcPct val="120000"/>
              </a:lnSpc>
            </a:pPr>
            <a:r>
              <a:rPr kumimoji="0" lang="zh-CN" altLang="en-US" sz="2400" b="0" dirty="0">
                <a:solidFill>
                  <a:srgbClr val="0000A3"/>
                </a:solidFill>
                <a:ea typeface="黑体" pitchFamily="2" charset="-122"/>
              </a:rPr>
              <a:t>水平渐近线 </a:t>
            </a:r>
          </a:p>
        </p:txBody>
      </p:sp>
      <p:sp>
        <p:nvSpPr>
          <p:cNvPr id="6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66" name="矩形 65"/>
          <p:cNvSpPr/>
          <p:nvPr/>
        </p:nvSpPr>
        <p:spPr>
          <a:xfrm>
            <a:off x="983432" y="1439495"/>
            <a:ext cx="5688632" cy="523220"/>
          </a:xfrm>
          <a:prstGeom prst="rect">
            <a:avLst/>
          </a:prstGeom>
        </p:spPr>
        <p:txBody>
          <a:bodyPr wrap="square">
            <a:spAutoFit/>
          </a:bodyPr>
          <a:lstStyle/>
          <a:p>
            <a:pPr marL="342900" indent="-342900" algn="l">
              <a:spcBef>
                <a:spcPct val="20000"/>
              </a:spcBef>
              <a:buClr>
                <a:srgbClr val="800000"/>
              </a:buClr>
            </a:pPr>
            <a:r>
              <a:rPr lang="en-US" altLang="zh-CN" sz="2800" kern="0" dirty="0" smtClean="0">
                <a:solidFill>
                  <a:srgbClr val="000000"/>
                </a:solidFill>
                <a:latin typeface="Times New Roman"/>
                <a:ea typeface="宋体"/>
              </a:rPr>
              <a:t>2.</a:t>
            </a:r>
            <a:r>
              <a:rPr lang="zh-CN" altLang="en-US" sz="2800" dirty="0" smtClean="0">
                <a:solidFill>
                  <a:schemeClr val="accent2"/>
                </a:solidFill>
                <a:ea typeface="黑体" pitchFamily="2" charset="-122"/>
              </a:rPr>
              <a:t> </a:t>
            </a:r>
            <a:r>
              <a:rPr lang="zh-CN" altLang="en-US" sz="2800" kern="0" dirty="0">
                <a:solidFill>
                  <a:srgbClr val="000000"/>
                </a:solidFill>
                <a:latin typeface="Times New Roman"/>
                <a:ea typeface="宋体"/>
              </a:rPr>
              <a:t>自变量趋于无穷大时函数的</a:t>
            </a:r>
            <a:r>
              <a:rPr lang="zh-CN" altLang="en-US" sz="2800" kern="0" dirty="0" smtClean="0">
                <a:solidFill>
                  <a:srgbClr val="000000"/>
                </a:solidFill>
                <a:latin typeface="Times New Roman"/>
                <a:ea typeface="宋体"/>
              </a:rPr>
              <a:t>极限</a:t>
            </a:r>
            <a:endParaRPr lang="zh-CN" altLang="en-US" sz="2800" kern="0" dirty="0">
              <a:solidFill>
                <a:srgbClr val="000000"/>
              </a:solidFill>
              <a:latin typeface="Times New Roman"/>
              <a:ea typeface="宋体"/>
            </a:endParaRPr>
          </a:p>
        </p:txBody>
      </p:sp>
      <p:sp>
        <p:nvSpPr>
          <p:cNvPr id="67"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68" name="矩形 67"/>
          <p:cNvSpPr/>
          <p:nvPr/>
        </p:nvSpPr>
        <p:spPr>
          <a:xfrm>
            <a:off x="1355722" y="2023417"/>
            <a:ext cx="1723549" cy="461665"/>
          </a:xfrm>
          <a:prstGeom prst="rect">
            <a:avLst/>
          </a:prstGeom>
        </p:spPr>
        <p:txBody>
          <a:bodyPr wrap="none">
            <a:spAutoFit/>
          </a:bodyPr>
          <a:lstStyle/>
          <a:p>
            <a:r>
              <a:rPr kumimoji="0" lang="zh-CN" altLang="en-US" sz="2400" b="0" dirty="0" smtClean="0">
                <a:solidFill>
                  <a:srgbClr val="0000A3"/>
                </a:solidFill>
                <a:ea typeface="黑体" pitchFamily="2" charset="-122"/>
              </a:rPr>
              <a:t>几何</a:t>
            </a:r>
            <a:r>
              <a:rPr kumimoji="0" lang="zh-CN" altLang="en-US" sz="2400" b="0" dirty="0">
                <a:solidFill>
                  <a:srgbClr val="0000A3"/>
                </a:solidFill>
                <a:ea typeface="黑体" pitchFamily="2" charset="-122"/>
              </a:rPr>
              <a:t>解释：</a:t>
            </a:r>
          </a:p>
        </p:txBody>
      </p:sp>
      <p:sp>
        <p:nvSpPr>
          <p:cNvPr id="69" name="矩形 68"/>
          <p:cNvSpPr/>
          <p:nvPr/>
        </p:nvSpPr>
        <p:spPr>
          <a:xfrm>
            <a:off x="2868909" y="3286291"/>
            <a:ext cx="1697038" cy="586668"/>
          </a:xfrm>
          <a:prstGeom prst="rect">
            <a:avLst/>
          </a:prstGeom>
          <a:solidFill>
            <a:srgbClr val="F79646">
              <a:lumMod val="60000"/>
              <a:lumOff val="40000"/>
            </a:srgbClr>
          </a:solidFill>
          <a:ln w="9525" cap="flat" cmpd="sng" algn="ctr">
            <a:no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sp>
        <p:nvSpPr>
          <p:cNvPr id="70" name="矩形 69"/>
          <p:cNvSpPr/>
          <p:nvPr/>
        </p:nvSpPr>
        <p:spPr>
          <a:xfrm>
            <a:off x="6519129" y="3276766"/>
            <a:ext cx="1697038" cy="586668"/>
          </a:xfrm>
          <a:prstGeom prst="rect">
            <a:avLst/>
          </a:prstGeom>
          <a:solidFill>
            <a:srgbClr val="F79646">
              <a:lumMod val="60000"/>
              <a:lumOff val="40000"/>
            </a:srgbClr>
          </a:solidFill>
          <a:ln w="9525" cap="flat" cmpd="sng" algn="ctr">
            <a:no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cxnSp>
        <p:nvCxnSpPr>
          <p:cNvPr id="71" name="直接箭头连接符 70"/>
          <p:cNvCxnSpPr/>
          <p:nvPr/>
        </p:nvCxnSpPr>
        <p:spPr>
          <a:xfrm>
            <a:off x="2919709" y="4271037"/>
            <a:ext cx="5427662" cy="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72" name="直接箭头连接符 71"/>
          <p:cNvCxnSpPr/>
          <p:nvPr/>
        </p:nvCxnSpPr>
        <p:spPr>
          <a:xfrm flipV="1">
            <a:off x="5519240" y="2013964"/>
            <a:ext cx="0" cy="2667638"/>
          </a:xfrm>
          <a:prstGeom prst="straightConnector1">
            <a:avLst/>
          </a:prstGeom>
          <a:noFill/>
          <a:ln w="9525" cap="flat" cmpd="sng" algn="ctr">
            <a:solidFill>
              <a:sysClr val="windowText" lastClr="000000"/>
            </a:solidFill>
            <a:prstDash val="solid"/>
            <a:headEnd type="none" w="med" len="med"/>
            <a:tailEnd type="triangle" w="med" len="med"/>
          </a:ln>
          <a:effectLst/>
        </p:spPr>
      </p:cxnSp>
      <p:sp>
        <p:nvSpPr>
          <p:cNvPr id="73" name="任意多边形 72"/>
          <p:cNvSpPr/>
          <p:nvPr/>
        </p:nvSpPr>
        <p:spPr>
          <a:xfrm>
            <a:off x="2984796" y="2460279"/>
            <a:ext cx="5114926" cy="1610825"/>
          </a:xfrm>
          <a:custGeom>
            <a:avLst/>
            <a:gdLst>
              <a:gd name="connsiteX0" fmla="*/ 0 w 5133975"/>
              <a:gd name="connsiteY0" fmla="*/ 1088086 h 1602719"/>
              <a:gd name="connsiteX1" fmla="*/ 266700 w 5133975"/>
              <a:gd name="connsiteY1" fmla="*/ 1316686 h 1602719"/>
              <a:gd name="connsiteX2" fmla="*/ 657225 w 5133975"/>
              <a:gd name="connsiteY2" fmla="*/ 1069036 h 1602719"/>
              <a:gd name="connsiteX3" fmla="*/ 866775 w 5133975"/>
              <a:gd name="connsiteY3" fmla="*/ 1126186 h 1602719"/>
              <a:gd name="connsiteX4" fmla="*/ 1085850 w 5133975"/>
              <a:gd name="connsiteY4" fmla="*/ 1364311 h 1602719"/>
              <a:gd name="connsiteX5" fmla="*/ 1390650 w 5133975"/>
              <a:gd name="connsiteY5" fmla="*/ 1126186 h 1602719"/>
              <a:gd name="connsiteX6" fmla="*/ 1543050 w 5133975"/>
              <a:gd name="connsiteY6" fmla="*/ 935686 h 1602719"/>
              <a:gd name="connsiteX7" fmla="*/ 1733550 w 5133975"/>
              <a:gd name="connsiteY7" fmla="*/ 1183336 h 1602719"/>
              <a:gd name="connsiteX8" fmla="*/ 1933575 w 5133975"/>
              <a:gd name="connsiteY8" fmla="*/ 1602436 h 1602719"/>
              <a:gd name="connsiteX9" fmla="*/ 2171700 w 5133975"/>
              <a:gd name="connsiteY9" fmla="*/ 1116661 h 1602719"/>
              <a:gd name="connsiteX10" fmla="*/ 2209800 w 5133975"/>
              <a:gd name="connsiteY10" fmla="*/ 688036 h 1602719"/>
              <a:gd name="connsiteX11" fmla="*/ 2352675 w 5133975"/>
              <a:gd name="connsiteY11" fmla="*/ 97486 h 1602719"/>
              <a:gd name="connsiteX12" fmla="*/ 2590800 w 5133975"/>
              <a:gd name="connsiteY12" fmla="*/ 30811 h 1602719"/>
              <a:gd name="connsiteX13" fmla="*/ 2838450 w 5133975"/>
              <a:gd name="connsiteY13" fmla="*/ 411811 h 1602719"/>
              <a:gd name="connsiteX14" fmla="*/ 2876550 w 5133975"/>
              <a:gd name="connsiteY14" fmla="*/ 697561 h 1602719"/>
              <a:gd name="connsiteX15" fmla="*/ 2962275 w 5133975"/>
              <a:gd name="connsiteY15" fmla="*/ 1164286 h 1602719"/>
              <a:gd name="connsiteX16" fmla="*/ 3076575 w 5133975"/>
              <a:gd name="connsiteY16" fmla="*/ 1583386 h 1602719"/>
              <a:gd name="connsiteX17" fmla="*/ 3257550 w 5133975"/>
              <a:gd name="connsiteY17" fmla="*/ 1421461 h 1602719"/>
              <a:gd name="connsiteX18" fmla="*/ 3381375 w 5133975"/>
              <a:gd name="connsiteY18" fmla="*/ 1116661 h 1602719"/>
              <a:gd name="connsiteX19" fmla="*/ 3495675 w 5133975"/>
              <a:gd name="connsiteY19" fmla="*/ 945211 h 1602719"/>
              <a:gd name="connsiteX20" fmla="*/ 3590925 w 5133975"/>
              <a:gd name="connsiteY20" fmla="*/ 954736 h 1602719"/>
              <a:gd name="connsiteX21" fmla="*/ 3714750 w 5133975"/>
              <a:gd name="connsiteY21" fmla="*/ 1145236 h 1602719"/>
              <a:gd name="connsiteX22" fmla="*/ 3933825 w 5133975"/>
              <a:gd name="connsiteY22" fmla="*/ 1373836 h 1602719"/>
              <a:gd name="connsiteX23" fmla="*/ 4210050 w 5133975"/>
              <a:gd name="connsiteY23" fmla="*/ 1154761 h 1602719"/>
              <a:gd name="connsiteX24" fmla="*/ 4333875 w 5133975"/>
              <a:gd name="connsiteY24" fmla="*/ 1040461 h 1602719"/>
              <a:gd name="connsiteX25" fmla="*/ 4448175 w 5133975"/>
              <a:gd name="connsiteY25" fmla="*/ 1069036 h 1602719"/>
              <a:gd name="connsiteX26" fmla="*/ 4743450 w 5133975"/>
              <a:gd name="connsiteY26" fmla="*/ 1335736 h 1602719"/>
              <a:gd name="connsiteX27" fmla="*/ 4991100 w 5133975"/>
              <a:gd name="connsiteY27" fmla="*/ 1192861 h 1602719"/>
              <a:gd name="connsiteX28" fmla="*/ 5133975 w 5133975"/>
              <a:gd name="connsiteY28" fmla="*/ 1107136 h 1602719"/>
              <a:gd name="connsiteX29" fmla="*/ 5133975 w 5133975"/>
              <a:gd name="connsiteY29" fmla="*/ 1107136 h 1602719"/>
              <a:gd name="connsiteX0" fmla="*/ 0 w 5133975"/>
              <a:gd name="connsiteY0" fmla="*/ 1088086 h 1602719"/>
              <a:gd name="connsiteX1" fmla="*/ 104775 w 5133975"/>
              <a:gd name="connsiteY1" fmla="*/ 1216674 h 1602719"/>
              <a:gd name="connsiteX2" fmla="*/ 266700 w 5133975"/>
              <a:gd name="connsiteY2" fmla="*/ 1316686 h 1602719"/>
              <a:gd name="connsiteX3" fmla="*/ 657225 w 5133975"/>
              <a:gd name="connsiteY3" fmla="*/ 1069036 h 1602719"/>
              <a:gd name="connsiteX4" fmla="*/ 866775 w 5133975"/>
              <a:gd name="connsiteY4" fmla="*/ 1126186 h 1602719"/>
              <a:gd name="connsiteX5" fmla="*/ 1085850 w 5133975"/>
              <a:gd name="connsiteY5" fmla="*/ 1364311 h 1602719"/>
              <a:gd name="connsiteX6" fmla="*/ 1390650 w 5133975"/>
              <a:gd name="connsiteY6" fmla="*/ 1126186 h 1602719"/>
              <a:gd name="connsiteX7" fmla="*/ 1543050 w 5133975"/>
              <a:gd name="connsiteY7" fmla="*/ 935686 h 1602719"/>
              <a:gd name="connsiteX8" fmla="*/ 1733550 w 5133975"/>
              <a:gd name="connsiteY8" fmla="*/ 1183336 h 1602719"/>
              <a:gd name="connsiteX9" fmla="*/ 1933575 w 5133975"/>
              <a:gd name="connsiteY9" fmla="*/ 1602436 h 1602719"/>
              <a:gd name="connsiteX10" fmla="*/ 2171700 w 5133975"/>
              <a:gd name="connsiteY10" fmla="*/ 1116661 h 1602719"/>
              <a:gd name="connsiteX11" fmla="*/ 2209800 w 5133975"/>
              <a:gd name="connsiteY11" fmla="*/ 688036 h 1602719"/>
              <a:gd name="connsiteX12" fmla="*/ 2352675 w 5133975"/>
              <a:gd name="connsiteY12" fmla="*/ 97486 h 1602719"/>
              <a:gd name="connsiteX13" fmla="*/ 2590800 w 5133975"/>
              <a:gd name="connsiteY13" fmla="*/ 30811 h 1602719"/>
              <a:gd name="connsiteX14" fmla="*/ 2838450 w 5133975"/>
              <a:gd name="connsiteY14" fmla="*/ 411811 h 1602719"/>
              <a:gd name="connsiteX15" fmla="*/ 2876550 w 5133975"/>
              <a:gd name="connsiteY15" fmla="*/ 697561 h 1602719"/>
              <a:gd name="connsiteX16" fmla="*/ 2962275 w 5133975"/>
              <a:gd name="connsiteY16" fmla="*/ 1164286 h 1602719"/>
              <a:gd name="connsiteX17" fmla="*/ 3076575 w 5133975"/>
              <a:gd name="connsiteY17" fmla="*/ 1583386 h 1602719"/>
              <a:gd name="connsiteX18" fmla="*/ 3257550 w 5133975"/>
              <a:gd name="connsiteY18" fmla="*/ 1421461 h 1602719"/>
              <a:gd name="connsiteX19" fmla="*/ 3381375 w 5133975"/>
              <a:gd name="connsiteY19" fmla="*/ 1116661 h 1602719"/>
              <a:gd name="connsiteX20" fmla="*/ 3495675 w 5133975"/>
              <a:gd name="connsiteY20" fmla="*/ 945211 h 1602719"/>
              <a:gd name="connsiteX21" fmla="*/ 3590925 w 5133975"/>
              <a:gd name="connsiteY21" fmla="*/ 954736 h 1602719"/>
              <a:gd name="connsiteX22" fmla="*/ 3714750 w 5133975"/>
              <a:gd name="connsiteY22" fmla="*/ 1145236 h 1602719"/>
              <a:gd name="connsiteX23" fmla="*/ 3933825 w 5133975"/>
              <a:gd name="connsiteY23" fmla="*/ 1373836 h 1602719"/>
              <a:gd name="connsiteX24" fmla="*/ 4210050 w 5133975"/>
              <a:gd name="connsiteY24" fmla="*/ 1154761 h 1602719"/>
              <a:gd name="connsiteX25" fmla="*/ 4333875 w 5133975"/>
              <a:gd name="connsiteY25" fmla="*/ 1040461 h 1602719"/>
              <a:gd name="connsiteX26" fmla="*/ 4448175 w 5133975"/>
              <a:gd name="connsiteY26" fmla="*/ 1069036 h 1602719"/>
              <a:gd name="connsiteX27" fmla="*/ 4743450 w 5133975"/>
              <a:gd name="connsiteY27" fmla="*/ 1335736 h 1602719"/>
              <a:gd name="connsiteX28" fmla="*/ 4991100 w 5133975"/>
              <a:gd name="connsiteY28" fmla="*/ 1192861 h 1602719"/>
              <a:gd name="connsiteX29" fmla="*/ 5133975 w 5133975"/>
              <a:gd name="connsiteY29" fmla="*/ 1107136 h 1602719"/>
              <a:gd name="connsiteX30" fmla="*/ 5133975 w 5133975"/>
              <a:gd name="connsiteY30"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657225 w 5133975"/>
              <a:gd name="connsiteY3" fmla="*/ 1069036 h 1602719"/>
              <a:gd name="connsiteX4" fmla="*/ 866775 w 5133975"/>
              <a:gd name="connsiteY4" fmla="*/ 1126186 h 1602719"/>
              <a:gd name="connsiteX5" fmla="*/ 1085850 w 5133975"/>
              <a:gd name="connsiteY5" fmla="*/ 1364311 h 1602719"/>
              <a:gd name="connsiteX6" fmla="*/ 1390650 w 5133975"/>
              <a:gd name="connsiteY6" fmla="*/ 1126186 h 1602719"/>
              <a:gd name="connsiteX7" fmla="*/ 1543050 w 5133975"/>
              <a:gd name="connsiteY7" fmla="*/ 935686 h 1602719"/>
              <a:gd name="connsiteX8" fmla="*/ 1733550 w 5133975"/>
              <a:gd name="connsiteY8" fmla="*/ 1183336 h 1602719"/>
              <a:gd name="connsiteX9" fmla="*/ 1933575 w 5133975"/>
              <a:gd name="connsiteY9" fmla="*/ 1602436 h 1602719"/>
              <a:gd name="connsiteX10" fmla="*/ 2171700 w 5133975"/>
              <a:gd name="connsiteY10" fmla="*/ 1116661 h 1602719"/>
              <a:gd name="connsiteX11" fmla="*/ 2209800 w 5133975"/>
              <a:gd name="connsiteY11" fmla="*/ 688036 h 1602719"/>
              <a:gd name="connsiteX12" fmla="*/ 2352675 w 5133975"/>
              <a:gd name="connsiteY12" fmla="*/ 97486 h 1602719"/>
              <a:gd name="connsiteX13" fmla="*/ 2590800 w 5133975"/>
              <a:gd name="connsiteY13" fmla="*/ 30811 h 1602719"/>
              <a:gd name="connsiteX14" fmla="*/ 2838450 w 5133975"/>
              <a:gd name="connsiteY14" fmla="*/ 411811 h 1602719"/>
              <a:gd name="connsiteX15" fmla="*/ 2876550 w 5133975"/>
              <a:gd name="connsiteY15" fmla="*/ 697561 h 1602719"/>
              <a:gd name="connsiteX16" fmla="*/ 2962275 w 5133975"/>
              <a:gd name="connsiteY16" fmla="*/ 1164286 h 1602719"/>
              <a:gd name="connsiteX17" fmla="*/ 3076575 w 5133975"/>
              <a:gd name="connsiteY17" fmla="*/ 1583386 h 1602719"/>
              <a:gd name="connsiteX18" fmla="*/ 3257550 w 5133975"/>
              <a:gd name="connsiteY18" fmla="*/ 1421461 h 1602719"/>
              <a:gd name="connsiteX19" fmla="*/ 3381375 w 5133975"/>
              <a:gd name="connsiteY19" fmla="*/ 1116661 h 1602719"/>
              <a:gd name="connsiteX20" fmla="*/ 3495675 w 5133975"/>
              <a:gd name="connsiteY20" fmla="*/ 945211 h 1602719"/>
              <a:gd name="connsiteX21" fmla="*/ 3590925 w 5133975"/>
              <a:gd name="connsiteY21" fmla="*/ 954736 h 1602719"/>
              <a:gd name="connsiteX22" fmla="*/ 3714750 w 5133975"/>
              <a:gd name="connsiteY22" fmla="*/ 1145236 h 1602719"/>
              <a:gd name="connsiteX23" fmla="*/ 3933825 w 5133975"/>
              <a:gd name="connsiteY23" fmla="*/ 1373836 h 1602719"/>
              <a:gd name="connsiteX24" fmla="*/ 4210050 w 5133975"/>
              <a:gd name="connsiteY24" fmla="*/ 1154761 h 1602719"/>
              <a:gd name="connsiteX25" fmla="*/ 4333875 w 5133975"/>
              <a:gd name="connsiteY25" fmla="*/ 1040461 h 1602719"/>
              <a:gd name="connsiteX26" fmla="*/ 4448175 w 5133975"/>
              <a:gd name="connsiteY26" fmla="*/ 1069036 h 1602719"/>
              <a:gd name="connsiteX27" fmla="*/ 4743450 w 5133975"/>
              <a:gd name="connsiteY27" fmla="*/ 1335736 h 1602719"/>
              <a:gd name="connsiteX28" fmla="*/ 4991100 w 5133975"/>
              <a:gd name="connsiteY28" fmla="*/ 1192861 h 1602719"/>
              <a:gd name="connsiteX29" fmla="*/ 5133975 w 5133975"/>
              <a:gd name="connsiteY29" fmla="*/ 1107136 h 1602719"/>
              <a:gd name="connsiteX30" fmla="*/ 5133975 w 5133975"/>
              <a:gd name="connsiteY30"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628650 w 5133975"/>
              <a:gd name="connsiteY3" fmla="*/ 1088086 h 1602719"/>
              <a:gd name="connsiteX4" fmla="*/ 866775 w 5133975"/>
              <a:gd name="connsiteY4" fmla="*/ 1126186 h 1602719"/>
              <a:gd name="connsiteX5" fmla="*/ 1085850 w 5133975"/>
              <a:gd name="connsiteY5" fmla="*/ 1364311 h 1602719"/>
              <a:gd name="connsiteX6" fmla="*/ 1390650 w 5133975"/>
              <a:gd name="connsiteY6" fmla="*/ 1126186 h 1602719"/>
              <a:gd name="connsiteX7" fmla="*/ 1543050 w 5133975"/>
              <a:gd name="connsiteY7" fmla="*/ 935686 h 1602719"/>
              <a:gd name="connsiteX8" fmla="*/ 1733550 w 5133975"/>
              <a:gd name="connsiteY8" fmla="*/ 1183336 h 1602719"/>
              <a:gd name="connsiteX9" fmla="*/ 1933575 w 5133975"/>
              <a:gd name="connsiteY9" fmla="*/ 1602436 h 1602719"/>
              <a:gd name="connsiteX10" fmla="*/ 2171700 w 5133975"/>
              <a:gd name="connsiteY10" fmla="*/ 1116661 h 1602719"/>
              <a:gd name="connsiteX11" fmla="*/ 2209800 w 5133975"/>
              <a:gd name="connsiteY11" fmla="*/ 688036 h 1602719"/>
              <a:gd name="connsiteX12" fmla="*/ 2352675 w 5133975"/>
              <a:gd name="connsiteY12" fmla="*/ 97486 h 1602719"/>
              <a:gd name="connsiteX13" fmla="*/ 2590800 w 5133975"/>
              <a:gd name="connsiteY13" fmla="*/ 30811 h 1602719"/>
              <a:gd name="connsiteX14" fmla="*/ 2838450 w 5133975"/>
              <a:gd name="connsiteY14" fmla="*/ 411811 h 1602719"/>
              <a:gd name="connsiteX15" fmla="*/ 2876550 w 5133975"/>
              <a:gd name="connsiteY15" fmla="*/ 697561 h 1602719"/>
              <a:gd name="connsiteX16" fmla="*/ 2962275 w 5133975"/>
              <a:gd name="connsiteY16" fmla="*/ 1164286 h 1602719"/>
              <a:gd name="connsiteX17" fmla="*/ 3076575 w 5133975"/>
              <a:gd name="connsiteY17" fmla="*/ 1583386 h 1602719"/>
              <a:gd name="connsiteX18" fmla="*/ 3257550 w 5133975"/>
              <a:gd name="connsiteY18" fmla="*/ 1421461 h 1602719"/>
              <a:gd name="connsiteX19" fmla="*/ 3381375 w 5133975"/>
              <a:gd name="connsiteY19" fmla="*/ 1116661 h 1602719"/>
              <a:gd name="connsiteX20" fmla="*/ 3495675 w 5133975"/>
              <a:gd name="connsiteY20" fmla="*/ 945211 h 1602719"/>
              <a:gd name="connsiteX21" fmla="*/ 3590925 w 5133975"/>
              <a:gd name="connsiteY21" fmla="*/ 954736 h 1602719"/>
              <a:gd name="connsiteX22" fmla="*/ 3714750 w 5133975"/>
              <a:gd name="connsiteY22" fmla="*/ 1145236 h 1602719"/>
              <a:gd name="connsiteX23" fmla="*/ 3933825 w 5133975"/>
              <a:gd name="connsiteY23" fmla="*/ 1373836 h 1602719"/>
              <a:gd name="connsiteX24" fmla="*/ 4210050 w 5133975"/>
              <a:gd name="connsiteY24" fmla="*/ 1154761 h 1602719"/>
              <a:gd name="connsiteX25" fmla="*/ 4333875 w 5133975"/>
              <a:gd name="connsiteY25" fmla="*/ 1040461 h 1602719"/>
              <a:gd name="connsiteX26" fmla="*/ 4448175 w 5133975"/>
              <a:gd name="connsiteY26" fmla="*/ 1069036 h 1602719"/>
              <a:gd name="connsiteX27" fmla="*/ 4743450 w 5133975"/>
              <a:gd name="connsiteY27" fmla="*/ 1335736 h 1602719"/>
              <a:gd name="connsiteX28" fmla="*/ 4991100 w 5133975"/>
              <a:gd name="connsiteY28" fmla="*/ 1192861 h 1602719"/>
              <a:gd name="connsiteX29" fmla="*/ 5133975 w 5133975"/>
              <a:gd name="connsiteY29" fmla="*/ 1107136 h 1602719"/>
              <a:gd name="connsiteX30" fmla="*/ 5133975 w 5133975"/>
              <a:gd name="connsiteY30"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6263 w 5133975"/>
              <a:gd name="connsiteY3" fmla="*/ 1145236 h 1602719"/>
              <a:gd name="connsiteX4" fmla="*/ 866775 w 5133975"/>
              <a:gd name="connsiteY4" fmla="*/ 1126186 h 1602719"/>
              <a:gd name="connsiteX5" fmla="*/ 1085850 w 5133975"/>
              <a:gd name="connsiteY5" fmla="*/ 1364311 h 1602719"/>
              <a:gd name="connsiteX6" fmla="*/ 1390650 w 5133975"/>
              <a:gd name="connsiteY6" fmla="*/ 1126186 h 1602719"/>
              <a:gd name="connsiteX7" fmla="*/ 1543050 w 5133975"/>
              <a:gd name="connsiteY7" fmla="*/ 935686 h 1602719"/>
              <a:gd name="connsiteX8" fmla="*/ 1733550 w 5133975"/>
              <a:gd name="connsiteY8" fmla="*/ 1183336 h 1602719"/>
              <a:gd name="connsiteX9" fmla="*/ 1933575 w 5133975"/>
              <a:gd name="connsiteY9" fmla="*/ 1602436 h 1602719"/>
              <a:gd name="connsiteX10" fmla="*/ 2171700 w 5133975"/>
              <a:gd name="connsiteY10" fmla="*/ 1116661 h 1602719"/>
              <a:gd name="connsiteX11" fmla="*/ 2209800 w 5133975"/>
              <a:gd name="connsiteY11" fmla="*/ 688036 h 1602719"/>
              <a:gd name="connsiteX12" fmla="*/ 2352675 w 5133975"/>
              <a:gd name="connsiteY12" fmla="*/ 97486 h 1602719"/>
              <a:gd name="connsiteX13" fmla="*/ 2590800 w 5133975"/>
              <a:gd name="connsiteY13" fmla="*/ 30811 h 1602719"/>
              <a:gd name="connsiteX14" fmla="*/ 2838450 w 5133975"/>
              <a:gd name="connsiteY14" fmla="*/ 411811 h 1602719"/>
              <a:gd name="connsiteX15" fmla="*/ 2876550 w 5133975"/>
              <a:gd name="connsiteY15" fmla="*/ 697561 h 1602719"/>
              <a:gd name="connsiteX16" fmla="*/ 2962275 w 5133975"/>
              <a:gd name="connsiteY16" fmla="*/ 1164286 h 1602719"/>
              <a:gd name="connsiteX17" fmla="*/ 3076575 w 5133975"/>
              <a:gd name="connsiteY17" fmla="*/ 1583386 h 1602719"/>
              <a:gd name="connsiteX18" fmla="*/ 3257550 w 5133975"/>
              <a:gd name="connsiteY18" fmla="*/ 1421461 h 1602719"/>
              <a:gd name="connsiteX19" fmla="*/ 3381375 w 5133975"/>
              <a:gd name="connsiteY19" fmla="*/ 1116661 h 1602719"/>
              <a:gd name="connsiteX20" fmla="*/ 3495675 w 5133975"/>
              <a:gd name="connsiteY20" fmla="*/ 945211 h 1602719"/>
              <a:gd name="connsiteX21" fmla="*/ 3590925 w 5133975"/>
              <a:gd name="connsiteY21" fmla="*/ 954736 h 1602719"/>
              <a:gd name="connsiteX22" fmla="*/ 3714750 w 5133975"/>
              <a:gd name="connsiteY22" fmla="*/ 1145236 h 1602719"/>
              <a:gd name="connsiteX23" fmla="*/ 3933825 w 5133975"/>
              <a:gd name="connsiteY23" fmla="*/ 1373836 h 1602719"/>
              <a:gd name="connsiteX24" fmla="*/ 4210050 w 5133975"/>
              <a:gd name="connsiteY24" fmla="*/ 1154761 h 1602719"/>
              <a:gd name="connsiteX25" fmla="*/ 4333875 w 5133975"/>
              <a:gd name="connsiteY25" fmla="*/ 1040461 h 1602719"/>
              <a:gd name="connsiteX26" fmla="*/ 4448175 w 5133975"/>
              <a:gd name="connsiteY26" fmla="*/ 1069036 h 1602719"/>
              <a:gd name="connsiteX27" fmla="*/ 4743450 w 5133975"/>
              <a:gd name="connsiteY27" fmla="*/ 1335736 h 1602719"/>
              <a:gd name="connsiteX28" fmla="*/ 4991100 w 5133975"/>
              <a:gd name="connsiteY28" fmla="*/ 1192861 h 1602719"/>
              <a:gd name="connsiteX29" fmla="*/ 5133975 w 5133975"/>
              <a:gd name="connsiteY29" fmla="*/ 1107136 h 1602719"/>
              <a:gd name="connsiteX30" fmla="*/ 5133975 w 5133975"/>
              <a:gd name="connsiteY30"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6263 w 5133975"/>
              <a:gd name="connsiteY3" fmla="*/ 1145236 h 1602719"/>
              <a:gd name="connsiteX4" fmla="*/ 728663 w 5133975"/>
              <a:gd name="connsiteY4" fmla="*/ 1107136 h 1602719"/>
              <a:gd name="connsiteX5" fmla="*/ 866775 w 5133975"/>
              <a:gd name="connsiteY5" fmla="*/ 1126186 h 1602719"/>
              <a:gd name="connsiteX6" fmla="*/ 1085850 w 5133975"/>
              <a:gd name="connsiteY6" fmla="*/ 1364311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6263 w 5133975"/>
              <a:gd name="connsiteY3" fmla="*/ 1145236 h 1602719"/>
              <a:gd name="connsiteX4" fmla="*/ 723900 w 5133975"/>
              <a:gd name="connsiteY4" fmla="*/ 1045224 h 1602719"/>
              <a:gd name="connsiteX5" fmla="*/ 866775 w 5133975"/>
              <a:gd name="connsiteY5" fmla="*/ 1126186 h 1602719"/>
              <a:gd name="connsiteX6" fmla="*/ 1085850 w 5133975"/>
              <a:gd name="connsiteY6" fmla="*/ 1364311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66775 w 5133975"/>
              <a:gd name="connsiteY5" fmla="*/ 1126186 h 1602719"/>
              <a:gd name="connsiteX6" fmla="*/ 1085850 w 5133975"/>
              <a:gd name="connsiteY6" fmla="*/ 1364311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66775 w 5133975"/>
              <a:gd name="connsiteY5" fmla="*/ 1126186 h 1602719"/>
              <a:gd name="connsiteX6" fmla="*/ 1085850 w 5133975"/>
              <a:gd name="connsiteY6" fmla="*/ 1364311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085850 w 5133975"/>
              <a:gd name="connsiteY6" fmla="*/ 1364311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69244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69244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69244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69244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36"/>
              <a:gd name="connsiteX1" fmla="*/ 104775 w 5133975"/>
              <a:gd name="connsiteY1" fmla="*/ 1216674 h 1602736"/>
              <a:gd name="connsiteX2" fmla="*/ 347662 w 5133975"/>
              <a:gd name="connsiteY2" fmla="*/ 1311924 h 1602736"/>
              <a:gd name="connsiteX3" fmla="*/ 571501 w 5133975"/>
              <a:gd name="connsiteY3" fmla="*/ 1130948 h 1602736"/>
              <a:gd name="connsiteX4" fmla="*/ 723900 w 5133975"/>
              <a:gd name="connsiteY4" fmla="*/ 1045224 h 1602736"/>
              <a:gd name="connsiteX5" fmla="*/ 881062 w 5133975"/>
              <a:gd name="connsiteY5" fmla="*/ 1126186 h 1602736"/>
              <a:gd name="connsiteX6" fmla="*/ 1140618 w 5133975"/>
              <a:gd name="connsiteY6" fmla="*/ 1371455 h 1602736"/>
              <a:gd name="connsiteX7" fmla="*/ 1383506 w 5133975"/>
              <a:gd name="connsiteY7" fmla="*/ 1123805 h 1602736"/>
              <a:gd name="connsiteX8" fmla="*/ 1569244 w 5133975"/>
              <a:gd name="connsiteY8" fmla="*/ 935686 h 1602736"/>
              <a:gd name="connsiteX9" fmla="*/ 1733550 w 5133975"/>
              <a:gd name="connsiteY9" fmla="*/ 1183336 h 1602736"/>
              <a:gd name="connsiteX10" fmla="*/ 1933575 w 5133975"/>
              <a:gd name="connsiteY10" fmla="*/ 1602436 h 1602736"/>
              <a:gd name="connsiteX11" fmla="*/ 2171700 w 5133975"/>
              <a:gd name="connsiteY11" fmla="*/ 1116661 h 1602736"/>
              <a:gd name="connsiteX12" fmla="*/ 2209800 w 5133975"/>
              <a:gd name="connsiteY12" fmla="*/ 688036 h 1602736"/>
              <a:gd name="connsiteX13" fmla="*/ 2352675 w 5133975"/>
              <a:gd name="connsiteY13" fmla="*/ 97486 h 1602736"/>
              <a:gd name="connsiteX14" fmla="*/ 2590800 w 5133975"/>
              <a:gd name="connsiteY14" fmla="*/ 30811 h 1602736"/>
              <a:gd name="connsiteX15" fmla="*/ 2838450 w 5133975"/>
              <a:gd name="connsiteY15" fmla="*/ 411811 h 1602736"/>
              <a:gd name="connsiteX16" fmla="*/ 2876550 w 5133975"/>
              <a:gd name="connsiteY16" fmla="*/ 697561 h 1602736"/>
              <a:gd name="connsiteX17" fmla="*/ 2962275 w 5133975"/>
              <a:gd name="connsiteY17" fmla="*/ 1164286 h 1602736"/>
              <a:gd name="connsiteX18" fmla="*/ 3076575 w 5133975"/>
              <a:gd name="connsiteY18" fmla="*/ 1583386 h 1602736"/>
              <a:gd name="connsiteX19" fmla="*/ 3257550 w 5133975"/>
              <a:gd name="connsiteY19" fmla="*/ 1421461 h 1602736"/>
              <a:gd name="connsiteX20" fmla="*/ 3381375 w 5133975"/>
              <a:gd name="connsiteY20" fmla="*/ 1116661 h 1602736"/>
              <a:gd name="connsiteX21" fmla="*/ 3495675 w 5133975"/>
              <a:gd name="connsiteY21" fmla="*/ 945211 h 1602736"/>
              <a:gd name="connsiteX22" fmla="*/ 3590925 w 5133975"/>
              <a:gd name="connsiteY22" fmla="*/ 954736 h 1602736"/>
              <a:gd name="connsiteX23" fmla="*/ 3714750 w 5133975"/>
              <a:gd name="connsiteY23" fmla="*/ 1145236 h 1602736"/>
              <a:gd name="connsiteX24" fmla="*/ 3933825 w 5133975"/>
              <a:gd name="connsiteY24" fmla="*/ 1373836 h 1602736"/>
              <a:gd name="connsiteX25" fmla="*/ 4210050 w 5133975"/>
              <a:gd name="connsiteY25" fmla="*/ 1154761 h 1602736"/>
              <a:gd name="connsiteX26" fmla="*/ 4333875 w 5133975"/>
              <a:gd name="connsiteY26" fmla="*/ 1040461 h 1602736"/>
              <a:gd name="connsiteX27" fmla="*/ 4448175 w 5133975"/>
              <a:gd name="connsiteY27" fmla="*/ 1069036 h 1602736"/>
              <a:gd name="connsiteX28" fmla="*/ 4743450 w 5133975"/>
              <a:gd name="connsiteY28" fmla="*/ 1335736 h 1602736"/>
              <a:gd name="connsiteX29" fmla="*/ 4991100 w 5133975"/>
              <a:gd name="connsiteY29" fmla="*/ 1192861 h 1602736"/>
              <a:gd name="connsiteX30" fmla="*/ 5133975 w 5133975"/>
              <a:gd name="connsiteY30" fmla="*/ 1107136 h 1602736"/>
              <a:gd name="connsiteX31" fmla="*/ 5133975 w 5133975"/>
              <a:gd name="connsiteY31" fmla="*/ 1107136 h 1602736"/>
              <a:gd name="connsiteX0" fmla="*/ 0 w 5133975"/>
              <a:gd name="connsiteY0" fmla="*/ 1088086 h 1609858"/>
              <a:gd name="connsiteX1" fmla="*/ 104775 w 5133975"/>
              <a:gd name="connsiteY1" fmla="*/ 1216674 h 1609858"/>
              <a:gd name="connsiteX2" fmla="*/ 347662 w 5133975"/>
              <a:gd name="connsiteY2" fmla="*/ 1311924 h 1609858"/>
              <a:gd name="connsiteX3" fmla="*/ 571501 w 5133975"/>
              <a:gd name="connsiteY3" fmla="*/ 1130948 h 1609858"/>
              <a:gd name="connsiteX4" fmla="*/ 723900 w 5133975"/>
              <a:gd name="connsiteY4" fmla="*/ 1045224 h 1609858"/>
              <a:gd name="connsiteX5" fmla="*/ 881062 w 5133975"/>
              <a:gd name="connsiteY5" fmla="*/ 1126186 h 1609858"/>
              <a:gd name="connsiteX6" fmla="*/ 1140618 w 5133975"/>
              <a:gd name="connsiteY6" fmla="*/ 1371455 h 1609858"/>
              <a:gd name="connsiteX7" fmla="*/ 1383506 w 5133975"/>
              <a:gd name="connsiteY7" fmla="*/ 1123805 h 1609858"/>
              <a:gd name="connsiteX8" fmla="*/ 1569244 w 5133975"/>
              <a:gd name="connsiteY8" fmla="*/ 935686 h 1609858"/>
              <a:gd name="connsiteX9" fmla="*/ 1733550 w 5133975"/>
              <a:gd name="connsiteY9" fmla="*/ 1183336 h 1609858"/>
              <a:gd name="connsiteX10" fmla="*/ 1966913 w 5133975"/>
              <a:gd name="connsiteY10" fmla="*/ 1609580 h 1609858"/>
              <a:gd name="connsiteX11" fmla="*/ 2171700 w 5133975"/>
              <a:gd name="connsiteY11" fmla="*/ 1116661 h 1609858"/>
              <a:gd name="connsiteX12" fmla="*/ 2209800 w 5133975"/>
              <a:gd name="connsiteY12" fmla="*/ 688036 h 1609858"/>
              <a:gd name="connsiteX13" fmla="*/ 2352675 w 5133975"/>
              <a:gd name="connsiteY13" fmla="*/ 97486 h 1609858"/>
              <a:gd name="connsiteX14" fmla="*/ 2590800 w 5133975"/>
              <a:gd name="connsiteY14" fmla="*/ 30811 h 1609858"/>
              <a:gd name="connsiteX15" fmla="*/ 2838450 w 5133975"/>
              <a:gd name="connsiteY15" fmla="*/ 411811 h 1609858"/>
              <a:gd name="connsiteX16" fmla="*/ 2876550 w 5133975"/>
              <a:gd name="connsiteY16" fmla="*/ 697561 h 1609858"/>
              <a:gd name="connsiteX17" fmla="*/ 2962275 w 5133975"/>
              <a:gd name="connsiteY17" fmla="*/ 1164286 h 1609858"/>
              <a:gd name="connsiteX18" fmla="*/ 3076575 w 5133975"/>
              <a:gd name="connsiteY18" fmla="*/ 1583386 h 1609858"/>
              <a:gd name="connsiteX19" fmla="*/ 3257550 w 5133975"/>
              <a:gd name="connsiteY19" fmla="*/ 1421461 h 1609858"/>
              <a:gd name="connsiteX20" fmla="*/ 3381375 w 5133975"/>
              <a:gd name="connsiteY20" fmla="*/ 1116661 h 1609858"/>
              <a:gd name="connsiteX21" fmla="*/ 3495675 w 5133975"/>
              <a:gd name="connsiteY21" fmla="*/ 945211 h 1609858"/>
              <a:gd name="connsiteX22" fmla="*/ 3590925 w 5133975"/>
              <a:gd name="connsiteY22" fmla="*/ 954736 h 1609858"/>
              <a:gd name="connsiteX23" fmla="*/ 3714750 w 5133975"/>
              <a:gd name="connsiteY23" fmla="*/ 1145236 h 1609858"/>
              <a:gd name="connsiteX24" fmla="*/ 3933825 w 5133975"/>
              <a:gd name="connsiteY24" fmla="*/ 1373836 h 1609858"/>
              <a:gd name="connsiteX25" fmla="*/ 4210050 w 5133975"/>
              <a:gd name="connsiteY25" fmla="*/ 1154761 h 1609858"/>
              <a:gd name="connsiteX26" fmla="*/ 4333875 w 5133975"/>
              <a:gd name="connsiteY26" fmla="*/ 1040461 h 1609858"/>
              <a:gd name="connsiteX27" fmla="*/ 4448175 w 5133975"/>
              <a:gd name="connsiteY27" fmla="*/ 1069036 h 1609858"/>
              <a:gd name="connsiteX28" fmla="*/ 4743450 w 5133975"/>
              <a:gd name="connsiteY28" fmla="*/ 1335736 h 1609858"/>
              <a:gd name="connsiteX29" fmla="*/ 4991100 w 5133975"/>
              <a:gd name="connsiteY29" fmla="*/ 1192861 h 1609858"/>
              <a:gd name="connsiteX30" fmla="*/ 5133975 w 5133975"/>
              <a:gd name="connsiteY30" fmla="*/ 1107136 h 1609858"/>
              <a:gd name="connsiteX31" fmla="*/ 5133975 w 5133975"/>
              <a:gd name="connsiteY31" fmla="*/ 1107136 h 1609858"/>
              <a:gd name="connsiteX0" fmla="*/ 0 w 5133975"/>
              <a:gd name="connsiteY0" fmla="*/ 1088086 h 1609858"/>
              <a:gd name="connsiteX1" fmla="*/ 104775 w 5133975"/>
              <a:gd name="connsiteY1" fmla="*/ 1216674 h 1609858"/>
              <a:gd name="connsiteX2" fmla="*/ 347662 w 5133975"/>
              <a:gd name="connsiteY2" fmla="*/ 1311924 h 1609858"/>
              <a:gd name="connsiteX3" fmla="*/ 571501 w 5133975"/>
              <a:gd name="connsiteY3" fmla="*/ 1130948 h 1609858"/>
              <a:gd name="connsiteX4" fmla="*/ 723900 w 5133975"/>
              <a:gd name="connsiteY4" fmla="*/ 1045224 h 1609858"/>
              <a:gd name="connsiteX5" fmla="*/ 881062 w 5133975"/>
              <a:gd name="connsiteY5" fmla="*/ 1126186 h 1609858"/>
              <a:gd name="connsiteX6" fmla="*/ 1140618 w 5133975"/>
              <a:gd name="connsiteY6" fmla="*/ 1371455 h 1609858"/>
              <a:gd name="connsiteX7" fmla="*/ 1383506 w 5133975"/>
              <a:gd name="connsiteY7" fmla="*/ 1123805 h 1609858"/>
              <a:gd name="connsiteX8" fmla="*/ 1569244 w 5133975"/>
              <a:gd name="connsiteY8" fmla="*/ 935686 h 1609858"/>
              <a:gd name="connsiteX9" fmla="*/ 1733550 w 5133975"/>
              <a:gd name="connsiteY9" fmla="*/ 1183336 h 1609858"/>
              <a:gd name="connsiteX10" fmla="*/ 1966913 w 5133975"/>
              <a:gd name="connsiteY10" fmla="*/ 1609580 h 1609858"/>
              <a:gd name="connsiteX11" fmla="*/ 2171700 w 5133975"/>
              <a:gd name="connsiteY11" fmla="*/ 1116661 h 1609858"/>
              <a:gd name="connsiteX12" fmla="*/ 2209800 w 5133975"/>
              <a:gd name="connsiteY12" fmla="*/ 688036 h 1609858"/>
              <a:gd name="connsiteX13" fmla="*/ 2352675 w 5133975"/>
              <a:gd name="connsiteY13" fmla="*/ 97486 h 1609858"/>
              <a:gd name="connsiteX14" fmla="*/ 2590800 w 5133975"/>
              <a:gd name="connsiteY14" fmla="*/ 30811 h 1609858"/>
              <a:gd name="connsiteX15" fmla="*/ 2838450 w 5133975"/>
              <a:gd name="connsiteY15" fmla="*/ 411811 h 1609858"/>
              <a:gd name="connsiteX16" fmla="*/ 2876550 w 5133975"/>
              <a:gd name="connsiteY16" fmla="*/ 697561 h 1609858"/>
              <a:gd name="connsiteX17" fmla="*/ 2962275 w 5133975"/>
              <a:gd name="connsiteY17" fmla="*/ 1164286 h 1609858"/>
              <a:gd name="connsiteX18" fmla="*/ 3076575 w 5133975"/>
              <a:gd name="connsiteY18" fmla="*/ 1583386 h 1609858"/>
              <a:gd name="connsiteX19" fmla="*/ 3257550 w 5133975"/>
              <a:gd name="connsiteY19" fmla="*/ 1421461 h 1609858"/>
              <a:gd name="connsiteX20" fmla="*/ 3381375 w 5133975"/>
              <a:gd name="connsiteY20" fmla="*/ 1116661 h 1609858"/>
              <a:gd name="connsiteX21" fmla="*/ 3495675 w 5133975"/>
              <a:gd name="connsiteY21" fmla="*/ 945211 h 1609858"/>
              <a:gd name="connsiteX22" fmla="*/ 3590925 w 5133975"/>
              <a:gd name="connsiteY22" fmla="*/ 954736 h 1609858"/>
              <a:gd name="connsiteX23" fmla="*/ 3714750 w 5133975"/>
              <a:gd name="connsiteY23" fmla="*/ 1145236 h 1609858"/>
              <a:gd name="connsiteX24" fmla="*/ 3933825 w 5133975"/>
              <a:gd name="connsiteY24" fmla="*/ 1373836 h 1609858"/>
              <a:gd name="connsiteX25" fmla="*/ 4210050 w 5133975"/>
              <a:gd name="connsiteY25" fmla="*/ 1154761 h 1609858"/>
              <a:gd name="connsiteX26" fmla="*/ 4333875 w 5133975"/>
              <a:gd name="connsiteY26" fmla="*/ 1040461 h 1609858"/>
              <a:gd name="connsiteX27" fmla="*/ 4448175 w 5133975"/>
              <a:gd name="connsiteY27" fmla="*/ 1069036 h 1609858"/>
              <a:gd name="connsiteX28" fmla="*/ 4743450 w 5133975"/>
              <a:gd name="connsiteY28" fmla="*/ 1335736 h 1609858"/>
              <a:gd name="connsiteX29" fmla="*/ 4991100 w 5133975"/>
              <a:gd name="connsiteY29" fmla="*/ 1192861 h 1609858"/>
              <a:gd name="connsiteX30" fmla="*/ 5133975 w 5133975"/>
              <a:gd name="connsiteY30" fmla="*/ 1107136 h 1609858"/>
              <a:gd name="connsiteX31" fmla="*/ 5133975 w 5133975"/>
              <a:gd name="connsiteY31" fmla="*/ 1107136 h 1609858"/>
              <a:gd name="connsiteX0" fmla="*/ 0 w 5133975"/>
              <a:gd name="connsiteY0" fmla="*/ 1088086 h 1612957"/>
              <a:gd name="connsiteX1" fmla="*/ 104775 w 5133975"/>
              <a:gd name="connsiteY1" fmla="*/ 1216674 h 1612957"/>
              <a:gd name="connsiteX2" fmla="*/ 347662 w 5133975"/>
              <a:gd name="connsiteY2" fmla="*/ 1311924 h 1612957"/>
              <a:gd name="connsiteX3" fmla="*/ 571501 w 5133975"/>
              <a:gd name="connsiteY3" fmla="*/ 1130948 h 1612957"/>
              <a:gd name="connsiteX4" fmla="*/ 723900 w 5133975"/>
              <a:gd name="connsiteY4" fmla="*/ 1045224 h 1612957"/>
              <a:gd name="connsiteX5" fmla="*/ 881062 w 5133975"/>
              <a:gd name="connsiteY5" fmla="*/ 1126186 h 1612957"/>
              <a:gd name="connsiteX6" fmla="*/ 1140618 w 5133975"/>
              <a:gd name="connsiteY6" fmla="*/ 1371455 h 1612957"/>
              <a:gd name="connsiteX7" fmla="*/ 1383506 w 5133975"/>
              <a:gd name="connsiteY7" fmla="*/ 1123805 h 1612957"/>
              <a:gd name="connsiteX8" fmla="*/ 1569244 w 5133975"/>
              <a:gd name="connsiteY8" fmla="*/ 935686 h 1612957"/>
              <a:gd name="connsiteX9" fmla="*/ 1733550 w 5133975"/>
              <a:gd name="connsiteY9" fmla="*/ 1183336 h 1612957"/>
              <a:gd name="connsiteX10" fmla="*/ 1966913 w 5133975"/>
              <a:gd name="connsiteY10" fmla="*/ 1609580 h 1612957"/>
              <a:gd name="connsiteX11" fmla="*/ 2185987 w 5133975"/>
              <a:gd name="connsiteY11" fmla="*/ 933305 h 1612957"/>
              <a:gd name="connsiteX12" fmla="*/ 2209800 w 5133975"/>
              <a:gd name="connsiteY12" fmla="*/ 688036 h 1612957"/>
              <a:gd name="connsiteX13" fmla="*/ 2352675 w 5133975"/>
              <a:gd name="connsiteY13" fmla="*/ 97486 h 1612957"/>
              <a:gd name="connsiteX14" fmla="*/ 2590800 w 5133975"/>
              <a:gd name="connsiteY14" fmla="*/ 30811 h 1612957"/>
              <a:gd name="connsiteX15" fmla="*/ 2838450 w 5133975"/>
              <a:gd name="connsiteY15" fmla="*/ 411811 h 1612957"/>
              <a:gd name="connsiteX16" fmla="*/ 2876550 w 5133975"/>
              <a:gd name="connsiteY16" fmla="*/ 697561 h 1612957"/>
              <a:gd name="connsiteX17" fmla="*/ 2962275 w 5133975"/>
              <a:gd name="connsiteY17" fmla="*/ 1164286 h 1612957"/>
              <a:gd name="connsiteX18" fmla="*/ 3076575 w 5133975"/>
              <a:gd name="connsiteY18" fmla="*/ 1583386 h 1612957"/>
              <a:gd name="connsiteX19" fmla="*/ 3257550 w 5133975"/>
              <a:gd name="connsiteY19" fmla="*/ 1421461 h 1612957"/>
              <a:gd name="connsiteX20" fmla="*/ 3381375 w 5133975"/>
              <a:gd name="connsiteY20" fmla="*/ 1116661 h 1612957"/>
              <a:gd name="connsiteX21" fmla="*/ 3495675 w 5133975"/>
              <a:gd name="connsiteY21" fmla="*/ 945211 h 1612957"/>
              <a:gd name="connsiteX22" fmla="*/ 3590925 w 5133975"/>
              <a:gd name="connsiteY22" fmla="*/ 954736 h 1612957"/>
              <a:gd name="connsiteX23" fmla="*/ 3714750 w 5133975"/>
              <a:gd name="connsiteY23" fmla="*/ 1145236 h 1612957"/>
              <a:gd name="connsiteX24" fmla="*/ 3933825 w 5133975"/>
              <a:gd name="connsiteY24" fmla="*/ 1373836 h 1612957"/>
              <a:gd name="connsiteX25" fmla="*/ 4210050 w 5133975"/>
              <a:gd name="connsiteY25" fmla="*/ 1154761 h 1612957"/>
              <a:gd name="connsiteX26" fmla="*/ 4333875 w 5133975"/>
              <a:gd name="connsiteY26" fmla="*/ 1040461 h 1612957"/>
              <a:gd name="connsiteX27" fmla="*/ 4448175 w 5133975"/>
              <a:gd name="connsiteY27" fmla="*/ 1069036 h 1612957"/>
              <a:gd name="connsiteX28" fmla="*/ 4743450 w 5133975"/>
              <a:gd name="connsiteY28" fmla="*/ 1335736 h 1612957"/>
              <a:gd name="connsiteX29" fmla="*/ 4991100 w 5133975"/>
              <a:gd name="connsiteY29" fmla="*/ 1192861 h 1612957"/>
              <a:gd name="connsiteX30" fmla="*/ 5133975 w 5133975"/>
              <a:gd name="connsiteY30" fmla="*/ 1107136 h 1612957"/>
              <a:gd name="connsiteX31" fmla="*/ 5133975 w 5133975"/>
              <a:gd name="connsiteY31" fmla="*/ 1107136 h 1612957"/>
              <a:gd name="connsiteX0" fmla="*/ 0 w 5133975"/>
              <a:gd name="connsiteY0" fmla="*/ 1088086 h 1612957"/>
              <a:gd name="connsiteX1" fmla="*/ 104775 w 5133975"/>
              <a:gd name="connsiteY1" fmla="*/ 1216674 h 1612957"/>
              <a:gd name="connsiteX2" fmla="*/ 347662 w 5133975"/>
              <a:gd name="connsiteY2" fmla="*/ 1311924 h 1612957"/>
              <a:gd name="connsiteX3" fmla="*/ 571501 w 5133975"/>
              <a:gd name="connsiteY3" fmla="*/ 1130948 h 1612957"/>
              <a:gd name="connsiteX4" fmla="*/ 723900 w 5133975"/>
              <a:gd name="connsiteY4" fmla="*/ 1045224 h 1612957"/>
              <a:gd name="connsiteX5" fmla="*/ 881062 w 5133975"/>
              <a:gd name="connsiteY5" fmla="*/ 1126186 h 1612957"/>
              <a:gd name="connsiteX6" fmla="*/ 1140618 w 5133975"/>
              <a:gd name="connsiteY6" fmla="*/ 1371455 h 1612957"/>
              <a:gd name="connsiteX7" fmla="*/ 1383506 w 5133975"/>
              <a:gd name="connsiteY7" fmla="*/ 1123805 h 1612957"/>
              <a:gd name="connsiteX8" fmla="*/ 1569244 w 5133975"/>
              <a:gd name="connsiteY8" fmla="*/ 935686 h 1612957"/>
              <a:gd name="connsiteX9" fmla="*/ 1733550 w 5133975"/>
              <a:gd name="connsiteY9" fmla="*/ 1183336 h 1612957"/>
              <a:gd name="connsiteX10" fmla="*/ 1966913 w 5133975"/>
              <a:gd name="connsiteY10" fmla="*/ 1609580 h 1612957"/>
              <a:gd name="connsiteX11" fmla="*/ 2185987 w 5133975"/>
              <a:gd name="connsiteY11" fmla="*/ 933305 h 1612957"/>
              <a:gd name="connsiteX12" fmla="*/ 2209800 w 5133975"/>
              <a:gd name="connsiteY12" fmla="*/ 688036 h 1612957"/>
              <a:gd name="connsiteX13" fmla="*/ 2352675 w 5133975"/>
              <a:gd name="connsiteY13" fmla="*/ 97486 h 1612957"/>
              <a:gd name="connsiteX14" fmla="*/ 2590800 w 5133975"/>
              <a:gd name="connsiteY14" fmla="*/ 30811 h 1612957"/>
              <a:gd name="connsiteX15" fmla="*/ 2838450 w 5133975"/>
              <a:gd name="connsiteY15" fmla="*/ 411811 h 1612957"/>
              <a:gd name="connsiteX16" fmla="*/ 2876550 w 5133975"/>
              <a:gd name="connsiteY16" fmla="*/ 697561 h 1612957"/>
              <a:gd name="connsiteX17" fmla="*/ 2962275 w 5133975"/>
              <a:gd name="connsiteY17" fmla="*/ 1164286 h 1612957"/>
              <a:gd name="connsiteX18" fmla="*/ 3076575 w 5133975"/>
              <a:gd name="connsiteY18" fmla="*/ 1583386 h 1612957"/>
              <a:gd name="connsiteX19" fmla="*/ 3257550 w 5133975"/>
              <a:gd name="connsiteY19" fmla="*/ 1421461 h 1612957"/>
              <a:gd name="connsiteX20" fmla="*/ 3381375 w 5133975"/>
              <a:gd name="connsiteY20" fmla="*/ 1116661 h 1612957"/>
              <a:gd name="connsiteX21" fmla="*/ 3495675 w 5133975"/>
              <a:gd name="connsiteY21" fmla="*/ 945211 h 1612957"/>
              <a:gd name="connsiteX22" fmla="*/ 3590925 w 5133975"/>
              <a:gd name="connsiteY22" fmla="*/ 954736 h 1612957"/>
              <a:gd name="connsiteX23" fmla="*/ 3714750 w 5133975"/>
              <a:gd name="connsiteY23" fmla="*/ 1145236 h 1612957"/>
              <a:gd name="connsiteX24" fmla="*/ 3933825 w 5133975"/>
              <a:gd name="connsiteY24" fmla="*/ 1373836 h 1612957"/>
              <a:gd name="connsiteX25" fmla="*/ 4210050 w 5133975"/>
              <a:gd name="connsiteY25" fmla="*/ 1154761 h 1612957"/>
              <a:gd name="connsiteX26" fmla="*/ 4333875 w 5133975"/>
              <a:gd name="connsiteY26" fmla="*/ 1040461 h 1612957"/>
              <a:gd name="connsiteX27" fmla="*/ 4448175 w 5133975"/>
              <a:gd name="connsiteY27" fmla="*/ 1069036 h 1612957"/>
              <a:gd name="connsiteX28" fmla="*/ 4743450 w 5133975"/>
              <a:gd name="connsiteY28" fmla="*/ 1335736 h 1612957"/>
              <a:gd name="connsiteX29" fmla="*/ 4991100 w 5133975"/>
              <a:gd name="connsiteY29" fmla="*/ 1192861 h 1612957"/>
              <a:gd name="connsiteX30" fmla="*/ 5133975 w 5133975"/>
              <a:gd name="connsiteY30" fmla="*/ 1107136 h 1612957"/>
              <a:gd name="connsiteX31" fmla="*/ 5133975 w 5133975"/>
              <a:gd name="connsiteY31" fmla="*/ 1107136 h 1612957"/>
              <a:gd name="connsiteX0" fmla="*/ 0 w 5133975"/>
              <a:gd name="connsiteY0" fmla="*/ 1088086 h 1612957"/>
              <a:gd name="connsiteX1" fmla="*/ 104775 w 5133975"/>
              <a:gd name="connsiteY1" fmla="*/ 1216674 h 1612957"/>
              <a:gd name="connsiteX2" fmla="*/ 347662 w 5133975"/>
              <a:gd name="connsiteY2" fmla="*/ 1311924 h 1612957"/>
              <a:gd name="connsiteX3" fmla="*/ 571501 w 5133975"/>
              <a:gd name="connsiteY3" fmla="*/ 1130948 h 1612957"/>
              <a:gd name="connsiteX4" fmla="*/ 723900 w 5133975"/>
              <a:gd name="connsiteY4" fmla="*/ 1045224 h 1612957"/>
              <a:gd name="connsiteX5" fmla="*/ 881062 w 5133975"/>
              <a:gd name="connsiteY5" fmla="*/ 1126186 h 1612957"/>
              <a:gd name="connsiteX6" fmla="*/ 1140618 w 5133975"/>
              <a:gd name="connsiteY6" fmla="*/ 1371455 h 1612957"/>
              <a:gd name="connsiteX7" fmla="*/ 1383506 w 5133975"/>
              <a:gd name="connsiteY7" fmla="*/ 1123805 h 1612957"/>
              <a:gd name="connsiteX8" fmla="*/ 1569244 w 5133975"/>
              <a:gd name="connsiteY8" fmla="*/ 935686 h 1612957"/>
              <a:gd name="connsiteX9" fmla="*/ 1733550 w 5133975"/>
              <a:gd name="connsiteY9" fmla="*/ 1183336 h 1612957"/>
              <a:gd name="connsiteX10" fmla="*/ 1966913 w 5133975"/>
              <a:gd name="connsiteY10" fmla="*/ 1609580 h 1612957"/>
              <a:gd name="connsiteX11" fmla="*/ 2185987 w 5133975"/>
              <a:gd name="connsiteY11" fmla="*/ 933305 h 1612957"/>
              <a:gd name="connsiteX12" fmla="*/ 2209800 w 5133975"/>
              <a:gd name="connsiteY12" fmla="*/ 688036 h 1612957"/>
              <a:gd name="connsiteX13" fmla="*/ 2352675 w 5133975"/>
              <a:gd name="connsiteY13" fmla="*/ 97486 h 1612957"/>
              <a:gd name="connsiteX14" fmla="*/ 2590800 w 5133975"/>
              <a:gd name="connsiteY14" fmla="*/ 30811 h 1612957"/>
              <a:gd name="connsiteX15" fmla="*/ 2838450 w 5133975"/>
              <a:gd name="connsiteY15" fmla="*/ 411811 h 1612957"/>
              <a:gd name="connsiteX16" fmla="*/ 2876550 w 5133975"/>
              <a:gd name="connsiteY16" fmla="*/ 697561 h 1612957"/>
              <a:gd name="connsiteX17" fmla="*/ 2962275 w 5133975"/>
              <a:gd name="connsiteY17" fmla="*/ 1164286 h 1612957"/>
              <a:gd name="connsiteX18" fmla="*/ 3076575 w 5133975"/>
              <a:gd name="connsiteY18" fmla="*/ 1583386 h 1612957"/>
              <a:gd name="connsiteX19" fmla="*/ 3257550 w 5133975"/>
              <a:gd name="connsiteY19" fmla="*/ 1421461 h 1612957"/>
              <a:gd name="connsiteX20" fmla="*/ 3381375 w 5133975"/>
              <a:gd name="connsiteY20" fmla="*/ 1116661 h 1612957"/>
              <a:gd name="connsiteX21" fmla="*/ 3495675 w 5133975"/>
              <a:gd name="connsiteY21" fmla="*/ 945211 h 1612957"/>
              <a:gd name="connsiteX22" fmla="*/ 3590925 w 5133975"/>
              <a:gd name="connsiteY22" fmla="*/ 954736 h 1612957"/>
              <a:gd name="connsiteX23" fmla="*/ 3714750 w 5133975"/>
              <a:gd name="connsiteY23" fmla="*/ 1145236 h 1612957"/>
              <a:gd name="connsiteX24" fmla="*/ 3933825 w 5133975"/>
              <a:gd name="connsiteY24" fmla="*/ 1373836 h 1612957"/>
              <a:gd name="connsiteX25" fmla="*/ 4210050 w 5133975"/>
              <a:gd name="connsiteY25" fmla="*/ 1154761 h 1612957"/>
              <a:gd name="connsiteX26" fmla="*/ 4333875 w 5133975"/>
              <a:gd name="connsiteY26" fmla="*/ 1040461 h 1612957"/>
              <a:gd name="connsiteX27" fmla="*/ 4448175 w 5133975"/>
              <a:gd name="connsiteY27" fmla="*/ 1069036 h 1612957"/>
              <a:gd name="connsiteX28" fmla="*/ 4743450 w 5133975"/>
              <a:gd name="connsiteY28" fmla="*/ 1335736 h 1612957"/>
              <a:gd name="connsiteX29" fmla="*/ 4991100 w 5133975"/>
              <a:gd name="connsiteY29" fmla="*/ 1192861 h 1612957"/>
              <a:gd name="connsiteX30" fmla="*/ 5133975 w 5133975"/>
              <a:gd name="connsiteY30" fmla="*/ 1107136 h 1612957"/>
              <a:gd name="connsiteX31" fmla="*/ 5133975 w 5133975"/>
              <a:gd name="connsiteY31" fmla="*/ 1107136 h 1612957"/>
              <a:gd name="connsiteX0" fmla="*/ 0 w 5133975"/>
              <a:gd name="connsiteY0" fmla="*/ 1088086 h 1611137"/>
              <a:gd name="connsiteX1" fmla="*/ 104775 w 5133975"/>
              <a:gd name="connsiteY1" fmla="*/ 1216674 h 1611137"/>
              <a:gd name="connsiteX2" fmla="*/ 347662 w 5133975"/>
              <a:gd name="connsiteY2" fmla="*/ 1311924 h 1611137"/>
              <a:gd name="connsiteX3" fmla="*/ 571501 w 5133975"/>
              <a:gd name="connsiteY3" fmla="*/ 1130948 h 1611137"/>
              <a:gd name="connsiteX4" fmla="*/ 723900 w 5133975"/>
              <a:gd name="connsiteY4" fmla="*/ 1045224 h 1611137"/>
              <a:gd name="connsiteX5" fmla="*/ 881062 w 5133975"/>
              <a:gd name="connsiteY5" fmla="*/ 1126186 h 1611137"/>
              <a:gd name="connsiteX6" fmla="*/ 1140618 w 5133975"/>
              <a:gd name="connsiteY6" fmla="*/ 1371455 h 1611137"/>
              <a:gd name="connsiteX7" fmla="*/ 1383506 w 5133975"/>
              <a:gd name="connsiteY7" fmla="*/ 1123805 h 1611137"/>
              <a:gd name="connsiteX8" fmla="*/ 1569244 w 5133975"/>
              <a:gd name="connsiteY8" fmla="*/ 935686 h 1611137"/>
              <a:gd name="connsiteX9" fmla="*/ 1733550 w 5133975"/>
              <a:gd name="connsiteY9" fmla="*/ 1183336 h 1611137"/>
              <a:gd name="connsiteX10" fmla="*/ 1966913 w 5133975"/>
              <a:gd name="connsiteY10" fmla="*/ 1609580 h 1611137"/>
              <a:gd name="connsiteX11" fmla="*/ 2185987 w 5133975"/>
              <a:gd name="connsiteY11" fmla="*/ 933305 h 1611137"/>
              <a:gd name="connsiteX12" fmla="*/ 2209800 w 5133975"/>
              <a:gd name="connsiteY12" fmla="*/ 688036 h 1611137"/>
              <a:gd name="connsiteX13" fmla="*/ 2352675 w 5133975"/>
              <a:gd name="connsiteY13" fmla="*/ 97486 h 1611137"/>
              <a:gd name="connsiteX14" fmla="*/ 2590800 w 5133975"/>
              <a:gd name="connsiteY14" fmla="*/ 30811 h 1611137"/>
              <a:gd name="connsiteX15" fmla="*/ 2838450 w 5133975"/>
              <a:gd name="connsiteY15" fmla="*/ 411811 h 1611137"/>
              <a:gd name="connsiteX16" fmla="*/ 2876550 w 5133975"/>
              <a:gd name="connsiteY16" fmla="*/ 697561 h 1611137"/>
              <a:gd name="connsiteX17" fmla="*/ 2962275 w 5133975"/>
              <a:gd name="connsiteY17" fmla="*/ 1164286 h 1611137"/>
              <a:gd name="connsiteX18" fmla="*/ 3076575 w 5133975"/>
              <a:gd name="connsiteY18" fmla="*/ 1583386 h 1611137"/>
              <a:gd name="connsiteX19" fmla="*/ 3257550 w 5133975"/>
              <a:gd name="connsiteY19" fmla="*/ 1421461 h 1611137"/>
              <a:gd name="connsiteX20" fmla="*/ 3381375 w 5133975"/>
              <a:gd name="connsiteY20" fmla="*/ 1116661 h 1611137"/>
              <a:gd name="connsiteX21" fmla="*/ 3495675 w 5133975"/>
              <a:gd name="connsiteY21" fmla="*/ 945211 h 1611137"/>
              <a:gd name="connsiteX22" fmla="*/ 3590925 w 5133975"/>
              <a:gd name="connsiteY22" fmla="*/ 954736 h 1611137"/>
              <a:gd name="connsiteX23" fmla="*/ 3714750 w 5133975"/>
              <a:gd name="connsiteY23" fmla="*/ 1145236 h 1611137"/>
              <a:gd name="connsiteX24" fmla="*/ 3933825 w 5133975"/>
              <a:gd name="connsiteY24" fmla="*/ 1373836 h 1611137"/>
              <a:gd name="connsiteX25" fmla="*/ 4210050 w 5133975"/>
              <a:gd name="connsiteY25" fmla="*/ 1154761 h 1611137"/>
              <a:gd name="connsiteX26" fmla="*/ 4333875 w 5133975"/>
              <a:gd name="connsiteY26" fmla="*/ 1040461 h 1611137"/>
              <a:gd name="connsiteX27" fmla="*/ 4448175 w 5133975"/>
              <a:gd name="connsiteY27" fmla="*/ 1069036 h 1611137"/>
              <a:gd name="connsiteX28" fmla="*/ 4743450 w 5133975"/>
              <a:gd name="connsiteY28" fmla="*/ 1335736 h 1611137"/>
              <a:gd name="connsiteX29" fmla="*/ 4991100 w 5133975"/>
              <a:gd name="connsiteY29" fmla="*/ 1192861 h 1611137"/>
              <a:gd name="connsiteX30" fmla="*/ 5133975 w 5133975"/>
              <a:gd name="connsiteY30" fmla="*/ 1107136 h 1611137"/>
              <a:gd name="connsiteX31" fmla="*/ 5133975 w 5133975"/>
              <a:gd name="connsiteY31" fmla="*/ 1107136 h 1611137"/>
              <a:gd name="connsiteX0" fmla="*/ 0 w 5133975"/>
              <a:gd name="connsiteY0" fmla="*/ 1088086 h 1610460"/>
              <a:gd name="connsiteX1" fmla="*/ 104775 w 5133975"/>
              <a:gd name="connsiteY1" fmla="*/ 1216674 h 1610460"/>
              <a:gd name="connsiteX2" fmla="*/ 347662 w 5133975"/>
              <a:gd name="connsiteY2" fmla="*/ 1311924 h 1610460"/>
              <a:gd name="connsiteX3" fmla="*/ 571501 w 5133975"/>
              <a:gd name="connsiteY3" fmla="*/ 1130948 h 1610460"/>
              <a:gd name="connsiteX4" fmla="*/ 723900 w 5133975"/>
              <a:gd name="connsiteY4" fmla="*/ 1045224 h 1610460"/>
              <a:gd name="connsiteX5" fmla="*/ 881062 w 5133975"/>
              <a:gd name="connsiteY5" fmla="*/ 1126186 h 1610460"/>
              <a:gd name="connsiteX6" fmla="*/ 1140618 w 5133975"/>
              <a:gd name="connsiteY6" fmla="*/ 1371455 h 1610460"/>
              <a:gd name="connsiteX7" fmla="*/ 1383506 w 5133975"/>
              <a:gd name="connsiteY7" fmla="*/ 1123805 h 1610460"/>
              <a:gd name="connsiteX8" fmla="*/ 1569244 w 5133975"/>
              <a:gd name="connsiteY8" fmla="*/ 935686 h 1610460"/>
              <a:gd name="connsiteX9" fmla="*/ 1733550 w 5133975"/>
              <a:gd name="connsiteY9" fmla="*/ 1183336 h 1610460"/>
              <a:gd name="connsiteX10" fmla="*/ 1966913 w 5133975"/>
              <a:gd name="connsiteY10" fmla="*/ 1609580 h 1610460"/>
              <a:gd name="connsiteX11" fmla="*/ 2185987 w 5133975"/>
              <a:gd name="connsiteY11" fmla="*/ 933305 h 1610460"/>
              <a:gd name="connsiteX12" fmla="*/ 2209800 w 5133975"/>
              <a:gd name="connsiteY12" fmla="*/ 688036 h 1610460"/>
              <a:gd name="connsiteX13" fmla="*/ 2352675 w 5133975"/>
              <a:gd name="connsiteY13" fmla="*/ 97486 h 1610460"/>
              <a:gd name="connsiteX14" fmla="*/ 2590800 w 5133975"/>
              <a:gd name="connsiteY14" fmla="*/ 30811 h 1610460"/>
              <a:gd name="connsiteX15" fmla="*/ 2838450 w 5133975"/>
              <a:gd name="connsiteY15" fmla="*/ 411811 h 1610460"/>
              <a:gd name="connsiteX16" fmla="*/ 2876550 w 5133975"/>
              <a:gd name="connsiteY16" fmla="*/ 697561 h 1610460"/>
              <a:gd name="connsiteX17" fmla="*/ 2962275 w 5133975"/>
              <a:gd name="connsiteY17" fmla="*/ 1164286 h 1610460"/>
              <a:gd name="connsiteX18" fmla="*/ 3076575 w 5133975"/>
              <a:gd name="connsiteY18" fmla="*/ 1583386 h 1610460"/>
              <a:gd name="connsiteX19" fmla="*/ 3257550 w 5133975"/>
              <a:gd name="connsiteY19" fmla="*/ 1421461 h 1610460"/>
              <a:gd name="connsiteX20" fmla="*/ 3381375 w 5133975"/>
              <a:gd name="connsiteY20" fmla="*/ 1116661 h 1610460"/>
              <a:gd name="connsiteX21" fmla="*/ 3495675 w 5133975"/>
              <a:gd name="connsiteY21" fmla="*/ 945211 h 1610460"/>
              <a:gd name="connsiteX22" fmla="*/ 3590925 w 5133975"/>
              <a:gd name="connsiteY22" fmla="*/ 954736 h 1610460"/>
              <a:gd name="connsiteX23" fmla="*/ 3714750 w 5133975"/>
              <a:gd name="connsiteY23" fmla="*/ 1145236 h 1610460"/>
              <a:gd name="connsiteX24" fmla="*/ 3933825 w 5133975"/>
              <a:gd name="connsiteY24" fmla="*/ 1373836 h 1610460"/>
              <a:gd name="connsiteX25" fmla="*/ 4210050 w 5133975"/>
              <a:gd name="connsiteY25" fmla="*/ 1154761 h 1610460"/>
              <a:gd name="connsiteX26" fmla="*/ 4333875 w 5133975"/>
              <a:gd name="connsiteY26" fmla="*/ 1040461 h 1610460"/>
              <a:gd name="connsiteX27" fmla="*/ 4448175 w 5133975"/>
              <a:gd name="connsiteY27" fmla="*/ 1069036 h 1610460"/>
              <a:gd name="connsiteX28" fmla="*/ 4743450 w 5133975"/>
              <a:gd name="connsiteY28" fmla="*/ 1335736 h 1610460"/>
              <a:gd name="connsiteX29" fmla="*/ 4991100 w 5133975"/>
              <a:gd name="connsiteY29" fmla="*/ 1192861 h 1610460"/>
              <a:gd name="connsiteX30" fmla="*/ 5133975 w 5133975"/>
              <a:gd name="connsiteY30" fmla="*/ 1107136 h 1610460"/>
              <a:gd name="connsiteX31" fmla="*/ 5133975 w 5133975"/>
              <a:gd name="connsiteY31" fmla="*/ 1107136 h 1610460"/>
              <a:gd name="connsiteX0" fmla="*/ 0 w 5133975"/>
              <a:gd name="connsiteY0" fmla="*/ 1088086 h 1610460"/>
              <a:gd name="connsiteX1" fmla="*/ 104775 w 5133975"/>
              <a:gd name="connsiteY1" fmla="*/ 1216674 h 1610460"/>
              <a:gd name="connsiteX2" fmla="*/ 347662 w 5133975"/>
              <a:gd name="connsiteY2" fmla="*/ 1311924 h 1610460"/>
              <a:gd name="connsiteX3" fmla="*/ 571501 w 5133975"/>
              <a:gd name="connsiteY3" fmla="*/ 1130948 h 1610460"/>
              <a:gd name="connsiteX4" fmla="*/ 723900 w 5133975"/>
              <a:gd name="connsiteY4" fmla="*/ 1045224 h 1610460"/>
              <a:gd name="connsiteX5" fmla="*/ 881062 w 5133975"/>
              <a:gd name="connsiteY5" fmla="*/ 1126186 h 1610460"/>
              <a:gd name="connsiteX6" fmla="*/ 1140618 w 5133975"/>
              <a:gd name="connsiteY6" fmla="*/ 1371455 h 1610460"/>
              <a:gd name="connsiteX7" fmla="*/ 1383506 w 5133975"/>
              <a:gd name="connsiteY7" fmla="*/ 1123805 h 1610460"/>
              <a:gd name="connsiteX8" fmla="*/ 1569244 w 5133975"/>
              <a:gd name="connsiteY8" fmla="*/ 935686 h 1610460"/>
              <a:gd name="connsiteX9" fmla="*/ 1733550 w 5133975"/>
              <a:gd name="connsiteY9" fmla="*/ 1183336 h 1610460"/>
              <a:gd name="connsiteX10" fmla="*/ 1966913 w 5133975"/>
              <a:gd name="connsiteY10" fmla="*/ 1609580 h 1610460"/>
              <a:gd name="connsiteX11" fmla="*/ 2185987 w 5133975"/>
              <a:gd name="connsiteY11" fmla="*/ 933305 h 1610460"/>
              <a:gd name="connsiteX12" fmla="*/ 2209800 w 5133975"/>
              <a:gd name="connsiteY12" fmla="*/ 688036 h 1610460"/>
              <a:gd name="connsiteX13" fmla="*/ 2352675 w 5133975"/>
              <a:gd name="connsiteY13" fmla="*/ 97486 h 1610460"/>
              <a:gd name="connsiteX14" fmla="*/ 2590800 w 5133975"/>
              <a:gd name="connsiteY14" fmla="*/ 30811 h 1610460"/>
              <a:gd name="connsiteX15" fmla="*/ 2838450 w 5133975"/>
              <a:gd name="connsiteY15" fmla="*/ 411811 h 1610460"/>
              <a:gd name="connsiteX16" fmla="*/ 2876550 w 5133975"/>
              <a:gd name="connsiteY16" fmla="*/ 697561 h 1610460"/>
              <a:gd name="connsiteX17" fmla="*/ 2962275 w 5133975"/>
              <a:gd name="connsiteY17" fmla="*/ 1164286 h 1610460"/>
              <a:gd name="connsiteX18" fmla="*/ 3076575 w 5133975"/>
              <a:gd name="connsiteY18" fmla="*/ 1583386 h 1610460"/>
              <a:gd name="connsiteX19" fmla="*/ 3257550 w 5133975"/>
              <a:gd name="connsiteY19" fmla="*/ 1421461 h 1610460"/>
              <a:gd name="connsiteX20" fmla="*/ 3381375 w 5133975"/>
              <a:gd name="connsiteY20" fmla="*/ 1116661 h 1610460"/>
              <a:gd name="connsiteX21" fmla="*/ 3495675 w 5133975"/>
              <a:gd name="connsiteY21" fmla="*/ 945211 h 1610460"/>
              <a:gd name="connsiteX22" fmla="*/ 3590925 w 5133975"/>
              <a:gd name="connsiteY22" fmla="*/ 954736 h 1610460"/>
              <a:gd name="connsiteX23" fmla="*/ 3714750 w 5133975"/>
              <a:gd name="connsiteY23" fmla="*/ 1145236 h 1610460"/>
              <a:gd name="connsiteX24" fmla="*/ 3933825 w 5133975"/>
              <a:gd name="connsiteY24" fmla="*/ 1373836 h 1610460"/>
              <a:gd name="connsiteX25" fmla="*/ 4210050 w 5133975"/>
              <a:gd name="connsiteY25" fmla="*/ 1154761 h 1610460"/>
              <a:gd name="connsiteX26" fmla="*/ 4333875 w 5133975"/>
              <a:gd name="connsiteY26" fmla="*/ 1040461 h 1610460"/>
              <a:gd name="connsiteX27" fmla="*/ 4448175 w 5133975"/>
              <a:gd name="connsiteY27" fmla="*/ 1069036 h 1610460"/>
              <a:gd name="connsiteX28" fmla="*/ 4743450 w 5133975"/>
              <a:gd name="connsiteY28" fmla="*/ 1335736 h 1610460"/>
              <a:gd name="connsiteX29" fmla="*/ 4991100 w 5133975"/>
              <a:gd name="connsiteY29" fmla="*/ 1192861 h 1610460"/>
              <a:gd name="connsiteX30" fmla="*/ 5133975 w 5133975"/>
              <a:gd name="connsiteY30" fmla="*/ 1107136 h 1610460"/>
              <a:gd name="connsiteX31" fmla="*/ 5133975 w 5133975"/>
              <a:gd name="connsiteY31" fmla="*/ 1107136 h 1610460"/>
              <a:gd name="connsiteX0" fmla="*/ 0 w 5133975"/>
              <a:gd name="connsiteY0" fmla="*/ 1078840 h 1601214"/>
              <a:gd name="connsiteX1" fmla="*/ 104775 w 5133975"/>
              <a:gd name="connsiteY1" fmla="*/ 1207428 h 1601214"/>
              <a:gd name="connsiteX2" fmla="*/ 347662 w 5133975"/>
              <a:gd name="connsiteY2" fmla="*/ 1302678 h 1601214"/>
              <a:gd name="connsiteX3" fmla="*/ 571501 w 5133975"/>
              <a:gd name="connsiteY3" fmla="*/ 1121702 h 1601214"/>
              <a:gd name="connsiteX4" fmla="*/ 723900 w 5133975"/>
              <a:gd name="connsiteY4" fmla="*/ 1035978 h 1601214"/>
              <a:gd name="connsiteX5" fmla="*/ 881062 w 5133975"/>
              <a:gd name="connsiteY5" fmla="*/ 1116940 h 1601214"/>
              <a:gd name="connsiteX6" fmla="*/ 1140618 w 5133975"/>
              <a:gd name="connsiteY6" fmla="*/ 1362209 h 1601214"/>
              <a:gd name="connsiteX7" fmla="*/ 1383506 w 5133975"/>
              <a:gd name="connsiteY7" fmla="*/ 1114559 h 1601214"/>
              <a:gd name="connsiteX8" fmla="*/ 1569244 w 5133975"/>
              <a:gd name="connsiteY8" fmla="*/ 926440 h 1601214"/>
              <a:gd name="connsiteX9" fmla="*/ 1733550 w 5133975"/>
              <a:gd name="connsiteY9" fmla="*/ 1174090 h 1601214"/>
              <a:gd name="connsiteX10" fmla="*/ 1966913 w 5133975"/>
              <a:gd name="connsiteY10" fmla="*/ 1600334 h 1601214"/>
              <a:gd name="connsiteX11" fmla="*/ 2185987 w 5133975"/>
              <a:gd name="connsiteY11" fmla="*/ 924059 h 1601214"/>
              <a:gd name="connsiteX12" fmla="*/ 2266950 w 5133975"/>
              <a:gd name="connsiteY12" fmla="*/ 428759 h 1601214"/>
              <a:gd name="connsiteX13" fmla="*/ 2352675 w 5133975"/>
              <a:gd name="connsiteY13" fmla="*/ 88240 h 1601214"/>
              <a:gd name="connsiteX14" fmla="*/ 2590800 w 5133975"/>
              <a:gd name="connsiteY14" fmla="*/ 21565 h 1601214"/>
              <a:gd name="connsiteX15" fmla="*/ 2838450 w 5133975"/>
              <a:gd name="connsiteY15" fmla="*/ 402565 h 1601214"/>
              <a:gd name="connsiteX16" fmla="*/ 2876550 w 5133975"/>
              <a:gd name="connsiteY16" fmla="*/ 688315 h 1601214"/>
              <a:gd name="connsiteX17" fmla="*/ 2962275 w 5133975"/>
              <a:gd name="connsiteY17" fmla="*/ 1155040 h 1601214"/>
              <a:gd name="connsiteX18" fmla="*/ 3076575 w 5133975"/>
              <a:gd name="connsiteY18" fmla="*/ 1574140 h 1601214"/>
              <a:gd name="connsiteX19" fmla="*/ 3257550 w 5133975"/>
              <a:gd name="connsiteY19" fmla="*/ 1412215 h 1601214"/>
              <a:gd name="connsiteX20" fmla="*/ 3381375 w 5133975"/>
              <a:gd name="connsiteY20" fmla="*/ 1107415 h 1601214"/>
              <a:gd name="connsiteX21" fmla="*/ 3495675 w 5133975"/>
              <a:gd name="connsiteY21" fmla="*/ 935965 h 1601214"/>
              <a:gd name="connsiteX22" fmla="*/ 3590925 w 5133975"/>
              <a:gd name="connsiteY22" fmla="*/ 945490 h 1601214"/>
              <a:gd name="connsiteX23" fmla="*/ 3714750 w 5133975"/>
              <a:gd name="connsiteY23" fmla="*/ 1135990 h 1601214"/>
              <a:gd name="connsiteX24" fmla="*/ 3933825 w 5133975"/>
              <a:gd name="connsiteY24" fmla="*/ 1364590 h 1601214"/>
              <a:gd name="connsiteX25" fmla="*/ 4210050 w 5133975"/>
              <a:gd name="connsiteY25" fmla="*/ 1145515 h 1601214"/>
              <a:gd name="connsiteX26" fmla="*/ 4333875 w 5133975"/>
              <a:gd name="connsiteY26" fmla="*/ 1031215 h 1601214"/>
              <a:gd name="connsiteX27" fmla="*/ 4448175 w 5133975"/>
              <a:gd name="connsiteY27" fmla="*/ 1059790 h 1601214"/>
              <a:gd name="connsiteX28" fmla="*/ 4743450 w 5133975"/>
              <a:gd name="connsiteY28" fmla="*/ 1326490 h 1601214"/>
              <a:gd name="connsiteX29" fmla="*/ 4991100 w 5133975"/>
              <a:gd name="connsiteY29" fmla="*/ 1183615 h 1601214"/>
              <a:gd name="connsiteX30" fmla="*/ 5133975 w 5133975"/>
              <a:gd name="connsiteY30" fmla="*/ 1097890 h 1601214"/>
              <a:gd name="connsiteX31" fmla="*/ 5133975 w 5133975"/>
              <a:gd name="connsiteY31" fmla="*/ 1097890 h 1601214"/>
              <a:gd name="connsiteX0" fmla="*/ 0 w 5133975"/>
              <a:gd name="connsiteY0" fmla="*/ 1078840 h 1601214"/>
              <a:gd name="connsiteX1" fmla="*/ 104775 w 5133975"/>
              <a:gd name="connsiteY1" fmla="*/ 1207428 h 1601214"/>
              <a:gd name="connsiteX2" fmla="*/ 347662 w 5133975"/>
              <a:gd name="connsiteY2" fmla="*/ 1302678 h 1601214"/>
              <a:gd name="connsiteX3" fmla="*/ 571501 w 5133975"/>
              <a:gd name="connsiteY3" fmla="*/ 1121702 h 1601214"/>
              <a:gd name="connsiteX4" fmla="*/ 723900 w 5133975"/>
              <a:gd name="connsiteY4" fmla="*/ 1035978 h 1601214"/>
              <a:gd name="connsiteX5" fmla="*/ 881062 w 5133975"/>
              <a:gd name="connsiteY5" fmla="*/ 1116940 h 1601214"/>
              <a:gd name="connsiteX6" fmla="*/ 1140618 w 5133975"/>
              <a:gd name="connsiteY6" fmla="*/ 1362209 h 1601214"/>
              <a:gd name="connsiteX7" fmla="*/ 1383506 w 5133975"/>
              <a:gd name="connsiteY7" fmla="*/ 1114559 h 1601214"/>
              <a:gd name="connsiteX8" fmla="*/ 1569244 w 5133975"/>
              <a:gd name="connsiteY8" fmla="*/ 926440 h 1601214"/>
              <a:gd name="connsiteX9" fmla="*/ 1733550 w 5133975"/>
              <a:gd name="connsiteY9" fmla="*/ 1174090 h 1601214"/>
              <a:gd name="connsiteX10" fmla="*/ 1966913 w 5133975"/>
              <a:gd name="connsiteY10" fmla="*/ 1600334 h 1601214"/>
              <a:gd name="connsiteX11" fmla="*/ 2185987 w 5133975"/>
              <a:gd name="connsiteY11" fmla="*/ 924059 h 1601214"/>
              <a:gd name="connsiteX12" fmla="*/ 2266950 w 5133975"/>
              <a:gd name="connsiteY12" fmla="*/ 428759 h 1601214"/>
              <a:gd name="connsiteX13" fmla="*/ 2352675 w 5133975"/>
              <a:gd name="connsiteY13" fmla="*/ 88240 h 1601214"/>
              <a:gd name="connsiteX14" fmla="*/ 2590800 w 5133975"/>
              <a:gd name="connsiteY14" fmla="*/ 21565 h 1601214"/>
              <a:gd name="connsiteX15" fmla="*/ 2838450 w 5133975"/>
              <a:gd name="connsiteY15" fmla="*/ 402565 h 1601214"/>
              <a:gd name="connsiteX16" fmla="*/ 2876550 w 5133975"/>
              <a:gd name="connsiteY16" fmla="*/ 688315 h 1601214"/>
              <a:gd name="connsiteX17" fmla="*/ 2962275 w 5133975"/>
              <a:gd name="connsiteY17" fmla="*/ 1155040 h 1601214"/>
              <a:gd name="connsiteX18" fmla="*/ 3076575 w 5133975"/>
              <a:gd name="connsiteY18" fmla="*/ 1574140 h 1601214"/>
              <a:gd name="connsiteX19" fmla="*/ 3257550 w 5133975"/>
              <a:gd name="connsiteY19" fmla="*/ 1412215 h 1601214"/>
              <a:gd name="connsiteX20" fmla="*/ 3381375 w 5133975"/>
              <a:gd name="connsiteY20" fmla="*/ 1107415 h 1601214"/>
              <a:gd name="connsiteX21" fmla="*/ 3495675 w 5133975"/>
              <a:gd name="connsiteY21" fmla="*/ 935965 h 1601214"/>
              <a:gd name="connsiteX22" fmla="*/ 3590925 w 5133975"/>
              <a:gd name="connsiteY22" fmla="*/ 945490 h 1601214"/>
              <a:gd name="connsiteX23" fmla="*/ 3714750 w 5133975"/>
              <a:gd name="connsiteY23" fmla="*/ 1135990 h 1601214"/>
              <a:gd name="connsiteX24" fmla="*/ 3933825 w 5133975"/>
              <a:gd name="connsiteY24" fmla="*/ 1364590 h 1601214"/>
              <a:gd name="connsiteX25" fmla="*/ 4210050 w 5133975"/>
              <a:gd name="connsiteY25" fmla="*/ 1145515 h 1601214"/>
              <a:gd name="connsiteX26" fmla="*/ 4333875 w 5133975"/>
              <a:gd name="connsiteY26" fmla="*/ 1031215 h 1601214"/>
              <a:gd name="connsiteX27" fmla="*/ 4448175 w 5133975"/>
              <a:gd name="connsiteY27" fmla="*/ 1059790 h 1601214"/>
              <a:gd name="connsiteX28" fmla="*/ 4743450 w 5133975"/>
              <a:gd name="connsiteY28" fmla="*/ 1326490 h 1601214"/>
              <a:gd name="connsiteX29" fmla="*/ 4991100 w 5133975"/>
              <a:gd name="connsiteY29" fmla="*/ 1183615 h 1601214"/>
              <a:gd name="connsiteX30" fmla="*/ 5133975 w 5133975"/>
              <a:gd name="connsiteY30" fmla="*/ 1097890 h 1601214"/>
              <a:gd name="connsiteX31" fmla="*/ 5133975 w 5133975"/>
              <a:gd name="connsiteY31" fmla="*/ 1097890 h 1601214"/>
              <a:gd name="connsiteX0" fmla="*/ 0 w 5133975"/>
              <a:gd name="connsiteY0" fmla="*/ 1083282 h 1605656"/>
              <a:gd name="connsiteX1" fmla="*/ 104775 w 5133975"/>
              <a:gd name="connsiteY1" fmla="*/ 1211870 h 1605656"/>
              <a:gd name="connsiteX2" fmla="*/ 347662 w 5133975"/>
              <a:gd name="connsiteY2" fmla="*/ 1307120 h 1605656"/>
              <a:gd name="connsiteX3" fmla="*/ 571501 w 5133975"/>
              <a:gd name="connsiteY3" fmla="*/ 1126144 h 1605656"/>
              <a:gd name="connsiteX4" fmla="*/ 723900 w 5133975"/>
              <a:gd name="connsiteY4" fmla="*/ 1040420 h 1605656"/>
              <a:gd name="connsiteX5" fmla="*/ 881062 w 5133975"/>
              <a:gd name="connsiteY5" fmla="*/ 1121382 h 1605656"/>
              <a:gd name="connsiteX6" fmla="*/ 1140618 w 5133975"/>
              <a:gd name="connsiteY6" fmla="*/ 1366651 h 1605656"/>
              <a:gd name="connsiteX7" fmla="*/ 1383506 w 5133975"/>
              <a:gd name="connsiteY7" fmla="*/ 1119001 h 1605656"/>
              <a:gd name="connsiteX8" fmla="*/ 1569244 w 5133975"/>
              <a:gd name="connsiteY8" fmla="*/ 930882 h 1605656"/>
              <a:gd name="connsiteX9" fmla="*/ 1733550 w 5133975"/>
              <a:gd name="connsiteY9" fmla="*/ 1178532 h 1605656"/>
              <a:gd name="connsiteX10" fmla="*/ 1966913 w 5133975"/>
              <a:gd name="connsiteY10" fmla="*/ 1604776 h 1605656"/>
              <a:gd name="connsiteX11" fmla="*/ 2185987 w 5133975"/>
              <a:gd name="connsiteY11" fmla="*/ 928501 h 1605656"/>
              <a:gd name="connsiteX12" fmla="*/ 2266950 w 5133975"/>
              <a:gd name="connsiteY12" fmla="*/ 433201 h 1605656"/>
              <a:gd name="connsiteX13" fmla="*/ 2352675 w 5133975"/>
              <a:gd name="connsiteY13" fmla="*/ 92682 h 1605656"/>
              <a:gd name="connsiteX14" fmla="*/ 2476500 w 5133975"/>
              <a:gd name="connsiteY14" fmla="*/ 40294 h 1605656"/>
              <a:gd name="connsiteX15" fmla="*/ 2590800 w 5133975"/>
              <a:gd name="connsiteY15" fmla="*/ 26007 h 1605656"/>
              <a:gd name="connsiteX16" fmla="*/ 2838450 w 5133975"/>
              <a:gd name="connsiteY16" fmla="*/ 407007 h 1605656"/>
              <a:gd name="connsiteX17" fmla="*/ 2876550 w 5133975"/>
              <a:gd name="connsiteY17" fmla="*/ 692757 h 1605656"/>
              <a:gd name="connsiteX18" fmla="*/ 2962275 w 5133975"/>
              <a:gd name="connsiteY18" fmla="*/ 1159482 h 1605656"/>
              <a:gd name="connsiteX19" fmla="*/ 3076575 w 5133975"/>
              <a:gd name="connsiteY19" fmla="*/ 1578582 h 1605656"/>
              <a:gd name="connsiteX20" fmla="*/ 3257550 w 5133975"/>
              <a:gd name="connsiteY20" fmla="*/ 1416657 h 1605656"/>
              <a:gd name="connsiteX21" fmla="*/ 3381375 w 5133975"/>
              <a:gd name="connsiteY21" fmla="*/ 1111857 h 1605656"/>
              <a:gd name="connsiteX22" fmla="*/ 3495675 w 5133975"/>
              <a:gd name="connsiteY22" fmla="*/ 940407 h 1605656"/>
              <a:gd name="connsiteX23" fmla="*/ 3590925 w 5133975"/>
              <a:gd name="connsiteY23" fmla="*/ 949932 h 1605656"/>
              <a:gd name="connsiteX24" fmla="*/ 3714750 w 5133975"/>
              <a:gd name="connsiteY24" fmla="*/ 1140432 h 1605656"/>
              <a:gd name="connsiteX25" fmla="*/ 3933825 w 5133975"/>
              <a:gd name="connsiteY25" fmla="*/ 1369032 h 1605656"/>
              <a:gd name="connsiteX26" fmla="*/ 4210050 w 5133975"/>
              <a:gd name="connsiteY26" fmla="*/ 1149957 h 1605656"/>
              <a:gd name="connsiteX27" fmla="*/ 4333875 w 5133975"/>
              <a:gd name="connsiteY27" fmla="*/ 1035657 h 1605656"/>
              <a:gd name="connsiteX28" fmla="*/ 4448175 w 5133975"/>
              <a:gd name="connsiteY28" fmla="*/ 1064232 h 1605656"/>
              <a:gd name="connsiteX29" fmla="*/ 4743450 w 5133975"/>
              <a:gd name="connsiteY29" fmla="*/ 1330932 h 1605656"/>
              <a:gd name="connsiteX30" fmla="*/ 4991100 w 5133975"/>
              <a:gd name="connsiteY30" fmla="*/ 1188057 h 1605656"/>
              <a:gd name="connsiteX31" fmla="*/ 5133975 w 5133975"/>
              <a:gd name="connsiteY31" fmla="*/ 1102332 h 1605656"/>
              <a:gd name="connsiteX32" fmla="*/ 5133975 w 5133975"/>
              <a:gd name="connsiteY32" fmla="*/ 1102332 h 1605656"/>
              <a:gd name="connsiteX0" fmla="*/ 0 w 5133975"/>
              <a:gd name="connsiteY0" fmla="*/ 1078840 h 1601214"/>
              <a:gd name="connsiteX1" fmla="*/ 104775 w 5133975"/>
              <a:gd name="connsiteY1" fmla="*/ 1207428 h 1601214"/>
              <a:gd name="connsiteX2" fmla="*/ 347662 w 5133975"/>
              <a:gd name="connsiteY2" fmla="*/ 1302678 h 1601214"/>
              <a:gd name="connsiteX3" fmla="*/ 571501 w 5133975"/>
              <a:gd name="connsiteY3" fmla="*/ 1121702 h 1601214"/>
              <a:gd name="connsiteX4" fmla="*/ 723900 w 5133975"/>
              <a:gd name="connsiteY4" fmla="*/ 1035978 h 1601214"/>
              <a:gd name="connsiteX5" fmla="*/ 881062 w 5133975"/>
              <a:gd name="connsiteY5" fmla="*/ 1116940 h 1601214"/>
              <a:gd name="connsiteX6" fmla="*/ 1140618 w 5133975"/>
              <a:gd name="connsiteY6" fmla="*/ 1362209 h 1601214"/>
              <a:gd name="connsiteX7" fmla="*/ 1383506 w 5133975"/>
              <a:gd name="connsiteY7" fmla="*/ 1114559 h 1601214"/>
              <a:gd name="connsiteX8" fmla="*/ 1569244 w 5133975"/>
              <a:gd name="connsiteY8" fmla="*/ 926440 h 1601214"/>
              <a:gd name="connsiteX9" fmla="*/ 1733550 w 5133975"/>
              <a:gd name="connsiteY9" fmla="*/ 1174090 h 1601214"/>
              <a:gd name="connsiteX10" fmla="*/ 1966913 w 5133975"/>
              <a:gd name="connsiteY10" fmla="*/ 1600334 h 1601214"/>
              <a:gd name="connsiteX11" fmla="*/ 2185987 w 5133975"/>
              <a:gd name="connsiteY11" fmla="*/ 924059 h 1601214"/>
              <a:gd name="connsiteX12" fmla="*/ 2266950 w 5133975"/>
              <a:gd name="connsiteY12" fmla="*/ 428759 h 1601214"/>
              <a:gd name="connsiteX13" fmla="*/ 2352675 w 5133975"/>
              <a:gd name="connsiteY13" fmla="*/ 88240 h 1601214"/>
              <a:gd name="connsiteX14" fmla="*/ 2590800 w 5133975"/>
              <a:gd name="connsiteY14" fmla="*/ 21565 h 1601214"/>
              <a:gd name="connsiteX15" fmla="*/ 2838450 w 5133975"/>
              <a:gd name="connsiteY15" fmla="*/ 402565 h 1601214"/>
              <a:gd name="connsiteX16" fmla="*/ 2876550 w 5133975"/>
              <a:gd name="connsiteY16" fmla="*/ 688315 h 1601214"/>
              <a:gd name="connsiteX17" fmla="*/ 2962275 w 5133975"/>
              <a:gd name="connsiteY17" fmla="*/ 1155040 h 1601214"/>
              <a:gd name="connsiteX18" fmla="*/ 3076575 w 5133975"/>
              <a:gd name="connsiteY18" fmla="*/ 1574140 h 1601214"/>
              <a:gd name="connsiteX19" fmla="*/ 3257550 w 5133975"/>
              <a:gd name="connsiteY19" fmla="*/ 1412215 h 1601214"/>
              <a:gd name="connsiteX20" fmla="*/ 3381375 w 5133975"/>
              <a:gd name="connsiteY20" fmla="*/ 1107415 h 1601214"/>
              <a:gd name="connsiteX21" fmla="*/ 3495675 w 5133975"/>
              <a:gd name="connsiteY21" fmla="*/ 935965 h 1601214"/>
              <a:gd name="connsiteX22" fmla="*/ 3590925 w 5133975"/>
              <a:gd name="connsiteY22" fmla="*/ 945490 h 1601214"/>
              <a:gd name="connsiteX23" fmla="*/ 3714750 w 5133975"/>
              <a:gd name="connsiteY23" fmla="*/ 1135990 h 1601214"/>
              <a:gd name="connsiteX24" fmla="*/ 3933825 w 5133975"/>
              <a:gd name="connsiteY24" fmla="*/ 1364590 h 1601214"/>
              <a:gd name="connsiteX25" fmla="*/ 4210050 w 5133975"/>
              <a:gd name="connsiteY25" fmla="*/ 1145515 h 1601214"/>
              <a:gd name="connsiteX26" fmla="*/ 4333875 w 5133975"/>
              <a:gd name="connsiteY26" fmla="*/ 1031215 h 1601214"/>
              <a:gd name="connsiteX27" fmla="*/ 4448175 w 5133975"/>
              <a:gd name="connsiteY27" fmla="*/ 1059790 h 1601214"/>
              <a:gd name="connsiteX28" fmla="*/ 4743450 w 5133975"/>
              <a:gd name="connsiteY28" fmla="*/ 1326490 h 1601214"/>
              <a:gd name="connsiteX29" fmla="*/ 4991100 w 5133975"/>
              <a:gd name="connsiteY29" fmla="*/ 1183615 h 1601214"/>
              <a:gd name="connsiteX30" fmla="*/ 5133975 w 5133975"/>
              <a:gd name="connsiteY30" fmla="*/ 1097890 h 1601214"/>
              <a:gd name="connsiteX31" fmla="*/ 5133975 w 5133975"/>
              <a:gd name="connsiteY31" fmla="*/ 1097890 h 1601214"/>
              <a:gd name="connsiteX0" fmla="*/ 0 w 5133975"/>
              <a:gd name="connsiteY0" fmla="*/ 1082813 h 1605187"/>
              <a:gd name="connsiteX1" fmla="*/ 104775 w 5133975"/>
              <a:gd name="connsiteY1" fmla="*/ 1211401 h 1605187"/>
              <a:gd name="connsiteX2" fmla="*/ 347662 w 5133975"/>
              <a:gd name="connsiteY2" fmla="*/ 1306651 h 1605187"/>
              <a:gd name="connsiteX3" fmla="*/ 571501 w 5133975"/>
              <a:gd name="connsiteY3" fmla="*/ 1125675 h 1605187"/>
              <a:gd name="connsiteX4" fmla="*/ 723900 w 5133975"/>
              <a:gd name="connsiteY4" fmla="*/ 1039951 h 1605187"/>
              <a:gd name="connsiteX5" fmla="*/ 881062 w 5133975"/>
              <a:gd name="connsiteY5" fmla="*/ 1120913 h 1605187"/>
              <a:gd name="connsiteX6" fmla="*/ 1140618 w 5133975"/>
              <a:gd name="connsiteY6" fmla="*/ 1366182 h 1605187"/>
              <a:gd name="connsiteX7" fmla="*/ 1383506 w 5133975"/>
              <a:gd name="connsiteY7" fmla="*/ 1118532 h 1605187"/>
              <a:gd name="connsiteX8" fmla="*/ 1569244 w 5133975"/>
              <a:gd name="connsiteY8" fmla="*/ 930413 h 1605187"/>
              <a:gd name="connsiteX9" fmla="*/ 1733550 w 5133975"/>
              <a:gd name="connsiteY9" fmla="*/ 1178063 h 1605187"/>
              <a:gd name="connsiteX10" fmla="*/ 1966913 w 5133975"/>
              <a:gd name="connsiteY10" fmla="*/ 1604307 h 1605187"/>
              <a:gd name="connsiteX11" fmla="*/ 2185987 w 5133975"/>
              <a:gd name="connsiteY11" fmla="*/ 928032 h 1605187"/>
              <a:gd name="connsiteX12" fmla="*/ 2266950 w 5133975"/>
              <a:gd name="connsiteY12" fmla="*/ 432732 h 1605187"/>
              <a:gd name="connsiteX13" fmla="*/ 2352675 w 5133975"/>
              <a:gd name="connsiteY13" fmla="*/ 92213 h 1605187"/>
              <a:gd name="connsiteX14" fmla="*/ 2645569 w 5133975"/>
              <a:gd name="connsiteY14" fmla="*/ 20775 h 1605187"/>
              <a:gd name="connsiteX15" fmla="*/ 2838450 w 5133975"/>
              <a:gd name="connsiteY15" fmla="*/ 406538 h 1605187"/>
              <a:gd name="connsiteX16" fmla="*/ 2876550 w 5133975"/>
              <a:gd name="connsiteY16" fmla="*/ 692288 h 1605187"/>
              <a:gd name="connsiteX17" fmla="*/ 2962275 w 5133975"/>
              <a:gd name="connsiteY17" fmla="*/ 1159013 h 1605187"/>
              <a:gd name="connsiteX18" fmla="*/ 3076575 w 5133975"/>
              <a:gd name="connsiteY18" fmla="*/ 1578113 h 1605187"/>
              <a:gd name="connsiteX19" fmla="*/ 3257550 w 5133975"/>
              <a:gd name="connsiteY19" fmla="*/ 1416188 h 1605187"/>
              <a:gd name="connsiteX20" fmla="*/ 3381375 w 5133975"/>
              <a:gd name="connsiteY20" fmla="*/ 1111388 h 1605187"/>
              <a:gd name="connsiteX21" fmla="*/ 3495675 w 5133975"/>
              <a:gd name="connsiteY21" fmla="*/ 939938 h 1605187"/>
              <a:gd name="connsiteX22" fmla="*/ 3590925 w 5133975"/>
              <a:gd name="connsiteY22" fmla="*/ 949463 h 1605187"/>
              <a:gd name="connsiteX23" fmla="*/ 3714750 w 5133975"/>
              <a:gd name="connsiteY23" fmla="*/ 1139963 h 1605187"/>
              <a:gd name="connsiteX24" fmla="*/ 3933825 w 5133975"/>
              <a:gd name="connsiteY24" fmla="*/ 1368563 h 1605187"/>
              <a:gd name="connsiteX25" fmla="*/ 4210050 w 5133975"/>
              <a:gd name="connsiteY25" fmla="*/ 1149488 h 1605187"/>
              <a:gd name="connsiteX26" fmla="*/ 4333875 w 5133975"/>
              <a:gd name="connsiteY26" fmla="*/ 1035188 h 1605187"/>
              <a:gd name="connsiteX27" fmla="*/ 4448175 w 5133975"/>
              <a:gd name="connsiteY27" fmla="*/ 1063763 h 1605187"/>
              <a:gd name="connsiteX28" fmla="*/ 4743450 w 5133975"/>
              <a:gd name="connsiteY28" fmla="*/ 1330463 h 1605187"/>
              <a:gd name="connsiteX29" fmla="*/ 4991100 w 5133975"/>
              <a:gd name="connsiteY29" fmla="*/ 1187588 h 1605187"/>
              <a:gd name="connsiteX30" fmla="*/ 5133975 w 5133975"/>
              <a:gd name="connsiteY30" fmla="*/ 1101863 h 1605187"/>
              <a:gd name="connsiteX31" fmla="*/ 5133975 w 5133975"/>
              <a:gd name="connsiteY31" fmla="*/ 1101863 h 1605187"/>
              <a:gd name="connsiteX0" fmla="*/ 0 w 5133975"/>
              <a:gd name="connsiteY0" fmla="*/ 1086154 h 1608528"/>
              <a:gd name="connsiteX1" fmla="*/ 104775 w 5133975"/>
              <a:gd name="connsiteY1" fmla="*/ 1214742 h 1608528"/>
              <a:gd name="connsiteX2" fmla="*/ 347662 w 5133975"/>
              <a:gd name="connsiteY2" fmla="*/ 1309992 h 1608528"/>
              <a:gd name="connsiteX3" fmla="*/ 571501 w 5133975"/>
              <a:gd name="connsiteY3" fmla="*/ 1129016 h 1608528"/>
              <a:gd name="connsiteX4" fmla="*/ 723900 w 5133975"/>
              <a:gd name="connsiteY4" fmla="*/ 1043292 h 1608528"/>
              <a:gd name="connsiteX5" fmla="*/ 881062 w 5133975"/>
              <a:gd name="connsiteY5" fmla="*/ 1124254 h 1608528"/>
              <a:gd name="connsiteX6" fmla="*/ 1140618 w 5133975"/>
              <a:gd name="connsiteY6" fmla="*/ 1369523 h 1608528"/>
              <a:gd name="connsiteX7" fmla="*/ 1383506 w 5133975"/>
              <a:gd name="connsiteY7" fmla="*/ 1121873 h 1608528"/>
              <a:gd name="connsiteX8" fmla="*/ 1569244 w 5133975"/>
              <a:gd name="connsiteY8" fmla="*/ 933754 h 1608528"/>
              <a:gd name="connsiteX9" fmla="*/ 1733550 w 5133975"/>
              <a:gd name="connsiteY9" fmla="*/ 1181404 h 1608528"/>
              <a:gd name="connsiteX10" fmla="*/ 1966913 w 5133975"/>
              <a:gd name="connsiteY10" fmla="*/ 1607648 h 1608528"/>
              <a:gd name="connsiteX11" fmla="*/ 2185987 w 5133975"/>
              <a:gd name="connsiteY11" fmla="*/ 931373 h 1608528"/>
              <a:gd name="connsiteX12" fmla="*/ 2266950 w 5133975"/>
              <a:gd name="connsiteY12" fmla="*/ 436073 h 1608528"/>
              <a:gd name="connsiteX13" fmla="*/ 2390775 w 5133975"/>
              <a:gd name="connsiteY13" fmla="*/ 83647 h 1608528"/>
              <a:gd name="connsiteX14" fmla="*/ 2645569 w 5133975"/>
              <a:gd name="connsiteY14" fmla="*/ 24116 h 1608528"/>
              <a:gd name="connsiteX15" fmla="*/ 2838450 w 5133975"/>
              <a:gd name="connsiteY15" fmla="*/ 409879 h 1608528"/>
              <a:gd name="connsiteX16" fmla="*/ 2876550 w 5133975"/>
              <a:gd name="connsiteY16" fmla="*/ 695629 h 1608528"/>
              <a:gd name="connsiteX17" fmla="*/ 2962275 w 5133975"/>
              <a:gd name="connsiteY17" fmla="*/ 1162354 h 1608528"/>
              <a:gd name="connsiteX18" fmla="*/ 3076575 w 5133975"/>
              <a:gd name="connsiteY18" fmla="*/ 1581454 h 1608528"/>
              <a:gd name="connsiteX19" fmla="*/ 3257550 w 5133975"/>
              <a:gd name="connsiteY19" fmla="*/ 1419529 h 1608528"/>
              <a:gd name="connsiteX20" fmla="*/ 3381375 w 5133975"/>
              <a:gd name="connsiteY20" fmla="*/ 1114729 h 1608528"/>
              <a:gd name="connsiteX21" fmla="*/ 3495675 w 5133975"/>
              <a:gd name="connsiteY21" fmla="*/ 943279 h 1608528"/>
              <a:gd name="connsiteX22" fmla="*/ 3590925 w 5133975"/>
              <a:gd name="connsiteY22" fmla="*/ 952804 h 1608528"/>
              <a:gd name="connsiteX23" fmla="*/ 3714750 w 5133975"/>
              <a:gd name="connsiteY23" fmla="*/ 1143304 h 1608528"/>
              <a:gd name="connsiteX24" fmla="*/ 3933825 w 5133975"/>
              <a:gd name="connsiteY24" fmla="*/ 1371904 h 1608528"/>
              <a:gd name="connsiteX25" fmla="*/ 4210050 w 5133975"/>
              <a:gd name="connsiteY25" fmla="*/ 1152829 h 1608528"/>
              <a:gd name="connsiteX26" fmla="*/ 4333875 w 5133975"/>
              <a:gd name="connsiteY26" fmla="*/ 1038529 h 1608528"/>
              <a:gd name="connsiteX27" fmla="*/ 4448175 w 5133975"/>
              <a:gd name="connsiteY27" fmla="*/ 1067104 h 1608528"/>
              <a:gd name="connsiteX28" fmla="*/ 4743450 w 5133975"/>
              <a:gd name="connsiteY28" fmla="*/ 1333804 h 1608528"/>
              <a:gd name="connsiteX29" fmla="*/ 4991100 w 5133975"/>
              <a:gd name="connsiteY29" fmla="*/ 1190929 h 1608528"/>
              <a:gd name="connsiteX30" fmla="*/ 5133975 w 5133975"/>
              <a:gd name="connsiteY30" fmla="*/ 1105204 h 1608528"/>
              <a:gd name="connsiteX31" fmla="*/ 5133975 w 5133975"/>
              <a:gd name="connsiteY31" fmla="*/ 1105204 h 1608528"/>
              <a:gd name="connsiteX0" fmla="*/ 0 w 5133975"/>
              <a:gd name="connsiteY0" fmla="*/ 1086154 h 1608528"/>
              <a:gd name="connsiteX1" fmla="*/ 104775 w 5133975"/>
              <a:gd name="connsiteY1" fmla="*/ 1214742 h 1608528"/>
              <a:gd name="connsiteX2" fmla="*/ 347662 w 5133975"/>
              <a:gd name="connsiteY2" fmla="*/ 1309992 h 1608528"/>
              <a:gd name="connsiteX3" fmla="*/ 571501 w 5133975"/>
              <a:gd name="connsiteY3" fmla="*/ 1129016 h 1608528"/>
              <a:gd name="connsiteX4" fmla="*/ 723900 w 5133975"/>
              <a:gd name="connsiteY4" fmla="*/ 1043292 h 1608528"/>
              <a:gd name="connsiteX5" fmla="*/ 881062 w 5133975"/>
              <a:gd name="connsiteY5" fmla="*/ 1124254 h 1608528"/>
              <a:gd name="connsiteX6" fmla="*/ 1140618 w 5133975"/>
              <a:gd name="connsiteY6" fmla="*/ 1369523 h 1608528"/>
              <a:gd name="connsiteX7" fmla="*/ 1383506 w 5133975"/>
              <a:gd name="connsiteY7" fmla="*/ 1121873 h 1608528"/>
              <a:gd name="connsiteX8" fmla="*/ 1569244 w 5133975"/>
              <a:gd name="connsiteY8" fmla="*/ 933754 h 1608528"/>
              <a:gd name="connsiteX9" fmla="*/ 1733550 w 5133975"/>
              <a:gd name="connsiteY9" fmla="*/ 1181404 h 1608528"/>
              <a:gd name="connsiteX10" fmla="*/ 1966913 w 5133975"/>
              <a:gd name="connsiteY10" fmla="*/ 1607648 h 1608528"/>
              <a:gd name="connsiteX11" fmla="*/ 2185987 w 5133975"/>
              <a:gd name="connsiteY11" fmla="*/ 931373 h 1608528"/>
              <a:gd name="connsiteX12" fmla="*/ 2266950 w 5133975"/>
              <a:gd name="connsiteY12" fmla="*/ 436073 h 1608528"/>
              <a:gd name="connsiteX13" fmla="*/ 2390775 w 5133975"/>
              <a:gd name="connsiteY13" fmla="*/ 83647 h 1608528"/>
              <a:gd name="connsiteX14" fmla="*/ 2645569 w 5133975"/>
              <a:gd name="connsiteY14" fmla="*/ 24116 h 1608528"/>
              <a:gd name="connsiteX15" fmla="*/ 2838450 w 5133975"/>
              <a:gd name="connsiteY15" fmla="*/ 409879 h 1608528"/>
              <a:gd name="connsiteX16" fmla="*/ 2876550 w 5133975"/>
              <a:gd name="connsiteY16" fmla="*/ 695629 h 1608528"/>
              <a:gd name="connsiteX17" fmla="*/ 2962275 w 5133975"/>
              <a:gd name="connsiteY17" fmla="*/ 1162354 h 1608528"/>
              <a:gd name="connsiteX18" fmla="*/ 3076575 w 5133975"/>
              <a:gd name="connsiteY18" fmla="*/ 1581454 h 1608528"/>
              <a:gd name="connsiteX19" fmla="*/ 3257550 w 5133975"/>
              <a:gd name="connsiteY19" fmla="*/ 1419529 h 1608528"/>
              <a:gd name="connsiteX20" fmla="*/ 3381375 w 5133975"/>
              <a:gd name="connsiteY20" fmla="*/ 1114729 h 1608528"/>
              <a:gd name="connsiteX21" fmla="*/ 3495675 w 5133975"/>
              <a:gd name="connsiteY21" fmla="*/ 943279 h 1608528"/>
              <a:gd name="connsiteX22" fmla="*/ 3590925 w 5133975"/>
              <a:gd name="connsiteY22" fmla="*/ 952804 h 1608528"/>
              <a:gd name="connsiteX23" fmla="*/ 3714750 w 5133975"/>
              <a:gd name="connsiteY23" fmla="*/ 1143304 h 1608528"/>
              <a:gd name="connsiteX24" fmla="*/ 3933825 w 5133975"/>
              <a:gd name="connsiteY24" fmla="*/ 1371904 h 1608528"/>
              <a:gd name="connsiteX25" fmla="*/ 4210050 w 5133975"/>
              <a:gd name="connsiteY25" fmla="*/ 1152829 h 1608528"/>
              <a:gd name="connsiteX26" fmla="*/ 4333875 w 5133975"/>
              <a:gd name="connsiteY26" fmla="*/ 1038529 h 1608528"/>
              <a:gd name="connsiteX27" fmla="*/ 4448175 w 5133975"/>
              <a:gd name="connsiteY27" fmla="*/ 1067104 h 1608528"/>
              <a:gd name="connsiteX28" fmla="*/ 4743450 w 5133975"/>
              <a:gd name="connsiteY28" fmla="*/ 1333804 h 1608528"/>
              <a:gd name="connsiteX29" fmla="*/ 4991100 w 5133975"/>
              <a:gd name="connsiteY29" fmla="*/ 1190929 h 1608528"/>
              <a:gd name="connsiteX30" fmla="*/ 5133975 w 5133975"/>
              <a:gd name="connsiteY30" fmla="*/ 1105204 h 1608528"/>
              <a:gd name="connsiteX31" fmla="*/ 5133975 w 5133975"/>
              <a:gd name="connsiteY31" fmla="*/ 1105204 h 1608528"/>
              <a:gd name="connsiteX0" fmla="*/ 0 w 5133975"/>
              <a:gd name="connsiteY0" fmla="*/ 1086154 h 1608528"/>
              <a:gd name="connsiteX1" fmla="*/ 104775 w 5133975"/>
              <a:gd name="connsiteY1" fmla="*/ 1214742 h 1608528"/>
              <a:gd name="connsiteX2" fmla="*/ 347662 w 5133975"/>
              <a:gd name="connsiteY2" fmla="*/ 1309992 h 1608528"/>
              <a:gd name="connsiteX3" fmla="*/ 571501 w 5133975"/>
              <a:gd name="connsiteY3" fmla="*/ 1129016 h 1608528"/>
              <a:gd name="connsiteX4" fmla="*/ 723900 w 5133975"/>
              <a:gd name="connsiteY4" fmla="*/ 1043292 h 1608528"/>
              <a:gd name="connsiteX5" fmla="*/ 881062 w 5133975"/>
              <a:gd name="connsiteY5" fmla="*/ 1124254 h 1608528"/>
              <a:gd name="connsiteX6" fmla="*/ 1140618 w 5133975"/>
              <a:gd name="connsiteY6" fmla="*/ 1369523 h 1608528"/>
              <a:gd name="connsiteX7" fmla="*/ 1383506 w 5133975"/>
              <a:gd name="connsiteY7" fmla="*/ 1121873 h 1608528"/>
              <a:gd name="connsiteX8" fmla="*/ 1569244 w 5133975"/>
              <a:gd name="connsiteY8" fmla="*/ 933754 h 1608528"/>
              <a:gd name="connsiteX9" fmla="*/ 1733550 w 5133975"/>
              <a:gd name="connsiteY9" fmla="*/ 1181404 h 1608528"/>
              <a:gd name="connsiteX10" fmla="*/ 1966913 w 5133975"/>
              <a:gd name="connsiteY10" fmla="*/ 1607648 h 1608528"/>
              <a:gd name="connsiteX11" fmla="*/ 2185987 w 5133975"/>
              <a:gd name="connsiteY11" fmla="*/ 931373 h 1608528"/>
              <a:gd name="connsiteX12" fmla="*/ 2266950 w 5133975"/>
              <a:gd name="connsiteY12" fmla="*/ 436073 h 1608528"/>
              <a:gd name="connsiteX13" fmla="*/ 2390775 w 5133975"/>
              <a:gd name="connsiteY13" fmla="*/ 83647 h 1608528"/>
              <a:gd name="connsiteX14" fmla="*/ 2633662 w 5133975"/>
              <a:gd name="connsiteY14" fmla="*/ 24116 h 1608528"/>
              <a:gd name="connsiteX15" fmla="*/ 2838450 w 5133975"/>
              <a:gd name="connsiteY15" fmla="*/ 409879 h 1608528"/>
              <a:gd name="connsiteX16" fmla="*/ 2876550 w 5133975"/>
              <a:gd name="connsiteY16" fmla="*/ 695629 h 1608528"/>
              <a:gd name="connsiteX17" fmla="*/ 2962275 w 5133975"/>
              <a:gd name="connsiteY17" fmla="*/ 1162354 h 1608528"/>
              <a:gd name="connsiteX18" fmla="*/ 3076575 w 5133975"/>
              <a:gd name="connsiteY18" fmla="*/ 1581454 h 1608528"/>
              <a:gd name="connsiteX19" fmla="*/ 3257550 w 5133975"/>
              <a:gd name="connsiteY19" fmla="*/ 1419529 h 1608528"/>
              <a:gd name="connsiteX20" fmla="*/ 3381375 w 5133975"/>
              <a:gd name="connsiteY20" fmla="*/ 1114729 h 1608528"/>
              <a:gd name="connsiteX21" fmla="*/ 3495675 w 5133975"/>
              <a:gd name="connsiteY21" fmla="*/ 943279 h 1608528"/>
              <a:gd name="connsiteX22" fmla="*/ 3590925 w 5133975"/>
              <a:gd name="connsiteY22" fmla="*/ 952804 h 1608528"/>
              <a:gd name="connsiteX23" fmla="*/ 3714750 w 5133975"/>
              <a:gd name="connsiteY23" fmla="*/ 1143304 h 1608528"/>
              <a:gd name="connsiteX24" fmla="*/ 3933825 w 5133975"/>
              <a:gd name="connsiteY24" fmla="*/ 1371904 h 1608528"/>
              <a:gd name="connsiteX25" fmla="*/ 4210050 w 5133975"/>
              <a:gd name="connsiteY25" fmla="*/ 1152829 h 1608528"/>
              <a:gd name="connsiteX26" fmla="*/ 4333875 w 5133975"/>
              <a:gd name="connsiteY26" fmla="*/ 1038529 h 1608528"/>
              <a:gd name="connsiteX27" fmla="*/ 4448175 w 5133975"/>
              <a:gd name="connsiteY27" fmla="*/ 1067104 h 1608528"/>
              <a:gd name="connsiteX28" fmla="*/ 4743450 w 5133975"/>
              <a:gd name="connsiteY28" fmla="*/ 1333804 h 1608528"/>
              <a:gd name="connsiteX29" fmla="*/ 4991100 w 5133975"/>
              <a:gd name="connsiteY29" fmla="*/ 1190929 h 1608528"/>
              <a:gd name="connsiteX30" fmla="*/ 5133975 w 5133975"/>
              <a:gd name="connsiteY30" fmla="*/ 1105204 h 1608528"/>
              <a:gd name="connsiteX31" fmla="*/ 5133975 w 5133975"/>
              <a:gd name="connsiteY31" fmla="*/ 1105204 h 1608528"/>
              <a:gd name="connsiteX0" fmla="*/ 0 w 5133975"/>
              <a:gd name="connsiteY0" fmla="*/ 1086154 h 1608528"/>
              <a:gd name="connsiteX1" fmla="*/ 104775 w 5133975"/>
              <a:gd name="connsiteY1" fmla="*/ 1214742 h 1608528"/>
              <a:gd name="connsiteX2" fmla="*/ 347662 w 5133975"/>
              <a:gd name="connsiteY2" fmla="*/ 1309992 h 1608528"/>
              <a:gd name="connsiteX3" fmla="*/ 571501 w 5133975"/>
              <a:gd name="connsiteY3" fmla="*/ 1129016 h 1608528"/>
              <a:gd name="connsiteX4" fmla="*/ 723900 w 5133975"/>
              <a:gd name="connsiteY4" fmla="*/ 1043292 h 1608528"/>
              <a:gd name="connsiteX5" fmla="*/ 881062 w 5133975"/>
              <a:gd name="connsiteY5" fmla="*/ 1124254 h 1608528"/>
              <a:gd name="connsiteX6" fmla="*/ 1140618 w 5133975"/>
              <a:gd name="connsiteY6" fmla="*/ 1369523 h 1608528"/>
              <a:gd name="connsiteX7" fmla="*/ 1383506 w 5133975"/>
              <a:gd name="connsiteY7" fmla="*/ 1121873 h 1608528"/>
              <a:gd name="connsiteX8" fmla="*/ 1569244 w 5133975"/>
              <a:gd name="connsiteY8" fmla="*/ 933754 h 1608528"/>
              <a:gd name="connsiteX9" fmla="*/ 1733550 w 5133975"/>
              <a:gd name="connsiteY9" fmla="*/ 1181404 h 1608528"/>
              <a:gd name="connsiteX10" fmla="*/ 1966913 w 5133975"/>
              <a:gd name="connsiteY10" fmla="*/ 1607648 h 1608528"/>
              <a:gd name="connsiteX11" fmla="*/ 2185987 w 5133975"/>
              <a:gd name="connsiteY11" fmla="*/ 931373 h 1608528"/>
              <a:gd name="connsiteX12" fmla="*/ 2266950 w 5133975"/>
              <a:gd name="connsiteY12" fmla="*/ 436073 h 1608528"/>
              <a:gd name="connsiteX13" fmla="*/ 2390775 w 5133975"/>
              <a:gd name="connsiteY13" fmla="*/ 83647 h 1608528"/>
              <a:gd name="connsiteX14" fmla="*/ 2633662 w 5133975"/>
              <a:gd name="connsiteY14" fmla="*/ 24116 h 1608528"/>
              <a:gd name="connsiteX15" fmla="*/ 2838450 w 5133975"/>
              <a:gd name="connsiteY15" fmla="*/ 409879 h 1608528"/>
              <a:gd name="connsiteX16" fmla="*/ 2876550 w 5133975"/>
              <a:gd name="connsiteY16" fmla="*/ 695629 h 1608528"/>
              <a:gd name="connsiteX17" fmla="*/ 2962275 w 5133975"/>
              <a:gd name="connsiteY17" fmla="*/ 1162354 h 1608528"/>
              <a:gd name="connsiteX18" fmla="*/ 3076575 w 5133975"/>
              <a:gd name="connsiteY18" fmla="*/ 1581454 h 1608528"/>
              <a:gd name="connsiteX19" fmla="*/ 3257550 w 5133975"/>
              <a:gd name="connsiteY19" fmla="*/ 1419529 h 1608528"/>
              <a:gd name="connsiteX20" fmla="*/ 3381375 w 5133975"/>
              <a:gd name="connsiteY20" fmla="*/ 1114729 h 1608528"/>
              <a:gd name="connsiteX21" fmla="*/ 3495675 w 5133975"/>
              <a:gd name="connsiteY21" fmla="*/ 943279 h 1608528"/>
              <a:gd name="connsiteX22" fmla="*/ 3590925 w 5133975"/>
              <a:gd name="connsiteY22" fmla="*/ 952804 h 1608528"/>
              <a:gd name="connsiteX23" fmla="*/ 3714750 w 5133975"/>
              <a:gd name="connsiteY23" fmla="*/ 1143304 h 1608528"/>
              <a:gd name="connsiteX24" fmla="*/ 3933825 w 5133975"/>
              <a:gd name="connsiteY24" fmla="*/ 1371904 h 1608528"/>
              <a:gd name="connsiteX25" fmla="*/ 4210050 w 5133975"/>
              <a:gd name="connsiteY25" fmla="*/ 1152829 h 1608528"/>
              <a:gd name="connsiteX26" fmla="*/ 4333875 w 5133975"/>
              <a:gd name="connsiteY26" fmla="*/ 1038529 h 1608528"/>
              <a:gd name="connsiteX27" fmla="*/ 4448175 w 5133975"/>
              <a:gd name="connsiteY27" fmla="*/ 1067104 h 1608528"/>
              <a:gd name="connsiteX28" fmla="*/ 4743450 w 5133975"/>
              <a:gd name="connsiteY28" fmla="*/ 1333804 h 1608528"/>
              <a:gd name="connsiteX29" fmla="*/ 4991100 w 5133975"/>
              <a:gd name="connsiteY29" fmla="*/ 1190929 h 1608528"/>
              <a:gd name="connsiteX30" fmla="*/ 5133975 w 5133975"/>
              <a:gd name="connsiteY30" fmla="*/ 1105204 h 1608528"/>
              <a:gd name="connsiteX31" fmla="*/ 5133975 w 5133975"/>
              <a:gd name="connsiteY31" fmla="*/ 1105204 h 1608528"/>
              <a:gd name="connsiteX0" fmla="*/ 0 w 5133975"/>
              <a:gd name="connsiteY0" fmla="*/ 1086857 h 1609231"/>
              <a:gd name="connsiteX1" fmla="*/ 104775 w 5133975"/>
              <a:gd name="connsiteY1" fmla="*/ 1215445 h 1609231"/>
              <a:gd name="connsiteX2" fmla="*/ 347662 w 5133975"/>
              <a:gd name="connsiteY2" fmla="*/ 1310695 h 1609231"/>
              <a:gd name="connsiteX3" fmla="*/ 571501 w 5133975"/>
              <a:gd name="connsiteY3" fmla="*/ 1129719 h 1609231"/>
              <a:gd name="connsiteX4" fmla="*/ 723900 w 5133975"/>
              <a:gd name="connsiteY4" fmla="*/ 1043995 h 1609231"/>
              <a:gd name="connsiteX5" fmla="*/ 881062 w 5133975"/>
              <a:gd name="connsiteY5" fmla="*/ 1124957 h 1609231"/>
              <a:gd name="connsiteX6" fmla="*/ 1140618 w 5133975"/>
              <a:gd name="connsiteY6" fmla="*/ 1370226 h 1609231"/>
              <a:gd name="connsiteX7" fmla="*/ 1383506 w 5133975"/>
              <a:gd name="connsiteY7" fmla="*/ 1122576 h 1609231"/>
              <a:gd name="connsiteX8" fmla="*/ 1569244 w 5133975"/>
              <a:gd name="connsiteY8" fmla="*/ 934457 h 1609231"/>
              <a:gd name="connsiteX9" fmla="*/ 1733550 w 5133975"/>
              <a:gd name="connsiteY9" fmla="*/ 1182107 h 1609231"/>
              <a:gd name="connsiteX10" fmla="*/ 1966913 w 5133975"/>
              <a:gd name="connsiteY10" fmla="*/ 1608351 h 1609231"/>
              <a:gd name="connsiteX11" fmla="*/ 2185987 w 5133975"/>
              <a:gd name="connsiteY11" fmla="*/ 932076 h 1609231"/>
              <a:gd name="connsiteX12" fmla="*/ 2266950 w 5133975"/>
              <a:gd name="connsiteY12" fmla="*/ 436776 h 1609231"/>
              <a:gd name="connsiteX13" fmla="*/ 2390775 w 5133975"/>
              <a:gd name="connsiteY13" fmla="*/ 84350 h 1609231"/>
              <a:gd name="connsiteX14" fmla="*/ 2633662 w 5133975"/>
              <a:gd name="connsiteY14" fmla="*/ 24819 h 1609231"/>
              <a:gd name="connsiteX15" fmla="*/ 2831306 w 5133975"/>
              <a:gd name="connsiteY15" fmla="*/ 420107 h 1609231"/>
              <a:gd name="connsiteX16" fmla="*/ 2876550 w 5133975"/>
              <a:gd name="connsiteY16" fmla="*/ 696332 h 1609231"/>
              <a:gd name="connsiteX17" fmla="*/ 2962275 w 5133975"/>
              <a:gd name="connsiteY17" fmla="*/ 1163057 h 1609231"/>
              <a:gd name="connsiteX18" fmla="*/ 3076575 w 5133975"/>
              <a:gd name="connsiteY18" fmla="*/ 1582157 h 1609231"/>
              <a:gd name="connsiteX19" fmla="*/ 3257550 w 5133975"/>
              <a:gd name="connsiteY19" fmla="*/ 1420232 h 1609231"/>
              <a:gd name="connsiteX20" fmla="*/ 3381375 w 5133975"/>
              <a:gd name="connsiteY20" fmla="*/ 1115432 h 1609231"/>
              <a:gd name="connsiteX21" fmla="*/ 3495675 w 5133975"/>
              <a:gd name="connsiteY21" fmla="*/ 943982 h 1609231"/>
              <a:gd name="connsiteX22" fmla="*/ 3590925 w 5133975"/>
              <a:gd name="connsiteY22" fmla="*/ 953507 h 1609231"/>
              <a:gd name="connsiteX23" fmla="*/ 3714750 w 5133975"/>
              <a:gd name="connsiteY23" fmla="*/ 1144007 h 1609231"/>
              <a:gd name="connsiteX24" fmla="*/ 3933825 w 5133975"/>
              <a:gd name="connsiteY24" fmla="*/ 1372607 h 1609231"/>
              <a:gd name="connsiteX25" fmla="*/ 4210050 w 5133975"/>
              <a:gd name="connsiteY25" fmla="*/ 1153532 h 1609231"/>
              <a:gd name="connsiteX26" fmla="*/ 4333875 w 5133975"/>
              <a:gd name="connsiteY26" fmla="*/ 1039232 h 1609231"/>
              <a:gd name="connsiteX27" fmla="*/ 4448175 w 5133975"/>
              <a:gd name="connsiteY27" fmla="*/ 1067807 h 1609231"/>
              <a:gd name="connsiteX28" fmla="*/ 4743450 w 5133975"/>
              <a:gd name="connsiteY28" fmla="*/ 1334507 h 1609231"/>
              <a:gd name="connsiteX29" fmla="*/ 4991100 w 5133975"/>
              <a:gd name="connsiteY29" fmla="*/ 1191632 h 1609231"/>
              <a:gd name="connsiteX30" fmla="*/ 5133975 w 5133975"/>
              <a:gd name="connsiteY30" fmla="*/ 1105907 h 1609231"/>
              <a:gd name="connsiteX31" fmla="*/ 5133975 w 5133975"/>
              <a:gd name="connsiteY31" fmla="*/ 1105907 h 1609231"/>
              <a:gd name="connsiteX0" fmla="*/ 0 w 5133975"/>
              <a:gd name="connsiteY0" fmla="*/ 1086857 h 1611352"/>
              <a:gd name="connsiteX1" fmla="*/ 104775 w 5133975"/>
              <a:gd name="connsiteY1" fmla="*/ 1215445 h 1611352"/>
              <a:gd name="connsiteX2" fmla="*/ 347662 w 5133975"/>
              <a:gd name="connsiteY2" fmla="*/ 1310695 h 1611352"/>
              <a:gd name="connsiteX3" fmla="*/ 571501 w 5133975"/>
              <a:gd name="connsiteY3" fmla="*/ 1129719 h 1611352"/>
              <a:gd name="connsiteX4" fmla="*/ 723900 w 5133975"/>
              <a:gd name="connsiteY4" fmla="*/ 1043995 h 1611352"/>
              <a:gd name="connsiteX5" fmla="*/ 881062 w 5133975"/>
              <a:gd name="connsiteY5" fmla="*/ 1124957 h 1611352"/>
              <a:gd name="connsiteX6" fmla="*/ 1140618 w 5133975"/>
              <a:gd name="connsiteY6" fmla="*/ 1370226 h 1611352"/>
              <a:gd name="connsiteX7" fmla="*/ 1383506 w 5133975"/>
              <a:gd name="connsiteY7" fmla="*/ 1122576 h 1611352"/>
              <a:gd name="connsiteX8" fmla="*/ 1569244 w 5133975"/>
              <a:gd name="connsiteY8" fmla="*/ 934457 h 1611352"/>
              <a:gd name="connsiteX9" fmla="*/ 1733550 w 5133975"/>
              <a:gd name="connsiteY9" fmla="*/ 1182107 h 1611352"/>
              <a:gd name="connsiteX10" fmla="*/ 1966913 w 5133975"/>
              <a:gd name="connsiteY10" fmla="*/ 1608351 h 1611352"/>
              <a:gd name="connsiteX11" fmla="*/ 2185987 w 5133975"/>
              <a:gd name="connsiteY11" fmla="*/ 932076 h 1611352"/>
              <a:gd name="connsiteX12" fmla="*/ 2266950 w 5133975"/>
              <a:gd name="connsiteY12" fmla="*/ 436776 h 1611352"/>
              <a:gd name="connsiteX13" fmla="*/ 2390775 w 5133975"/>
              <a:gd name="connsiteY13" fmla="*/ 84350 h 1611352"/>
              <a:gd name="connsiteX14" fmla="*/ 2633662 w 5133975"/>
              <a:gd name="connsiteY14" fmla="*/ 24819 h 1611352"/>
              <a:gd name="connsiteX15" fmla="*/ 2831306 w 5133975"/>
              <a:gd name="connsiteY15" fmla="*/ 420107 h 1611352"/>
              <a:gd name="connsiteX16" fmla="*/ 2876550 w 5133975"/>
              <a:gd name="connsiteY16" fmla="*/ 696332 h 1611352"/>
              <a:gd name="connsiteX17" fmla="*/ 2962275 w 5133975"/>
              <a:gd name="connsiteY17" fmla="*/ 1163057 h 1611352"/>
              <a:gd name="connsiteX18" fmla="*/ 3128963 w 5133975"/>
              <a:gd name="connsiteY18" fmla="*/ 1603588 h 1611352"/>
              <a:gd name="connsiteX19" fmla="*/ 3257550 w 5133975"/>
              <a:gd name="connsiteY19" fmla="*/ 1420232 h 1611352"/>
              <a:gd name="connsiteX20" fmla="*/ 3381375 w 5133975"/>
              <a:gd name="connsiteY20" fmla="*/ 1115432 h 1611352"/>
              <a:gd name="connsiteX21" fmla="*/ 3495675 w 5133975"/>
              <a:gd name="connsiteY21" fmla="*/ 943982 h 1611352"/>
              <a:gd name="connsiteX22" fmla="*/ 3590925 w 5133975"/>
              <a:gd name="connsiteY22" fmla="*/ 953507 h 1611352"/>
              <a:gd name="connsiteX23" fmla="*/ 3714750 w 5133975"/>
              <a:gd name="connsiteY23" fmla="*/ 1144007 h 1611352"/>
              <a:gd name="connsiteX24" fmla="*/ 3933825 w 5133975"/>
              <a:gd name="connsiteY24" fmla="*/ 1372607 h 1611352"/>
              <a:gd name="connsiteX25" fmla="*/ 4210050 w 5133975"/>
              <a:gd name="connsiteY25" fmla="*/ 1153532 h 1611352"/>
              <a:gd name="connsiteX26" fmla="*/ 4333875 w 5133975"/>
              <a:gd name="connsiteY26" fmla="*/ 1039232 h 1611352"/>
              <a:gd name="connsiteX27" fmla="*/ 4448175 w 5133975"/>
              <a:gd name="connsiteY27" fmla="*/ 1067807 h 1611352"/>
              <a:gd name="connsiteX28" fmla="*/ 4743450 w 5133975"/>
              <a:gd name="connsiteY28" fmla="*/ 1334507 h 1611352"/>
              <a:gd name="connsiteX29" fmla="*/ 4991100 w 5133975"/>
              <a:gd name="connsiteY29" fmla="*/ 1191632 h 1611352"/>
              <a:gd name="connsiteX30" fmla="*/ 5133975 w 5133975"/>
              <a:gd name="connsiteY30" fmla="*/ 1105907 h 1611352"/>
              <a:gd name="connsiteX31" fmla="*/ 5133975 w 5133975"/>
              <a:gd name="connsiteY31" fmla="*/ 1105907 h 1611352"/>
              <a:gd name="connsiteX0" fmla="*/ 0 w 5133975"/>
              <a:gd name="connsiteY0" fmla="*/ 1086857 h 1609231"/>
              <a:gd name="connsiteX1" fmla="*/ 104775 w 5133975"/>
              <a:gd name="connsiteY1" fmla="*/ 1215445 h 1609231"/>
              <a:gd name="connsiteX2" fmla="*/ 347662 w 5133975"/>
              <a:gd name="connsiteY2" fmla="*/ 1310695 h 1609231"/>
              <a:gd name="connsiteX3" fmla="*/ 571501 w 5133975"/>
              <a:gd name="connsiteY3" fmla="*/ 1129719 h 1609231"/>
              <a:gd name="connsiteX4" fmla="*/ 723900 w 5133975"/>
              <a:gd name="connsiteY4" fmla="*/ 1043995 h 1609231"/>
              <a:gd name="connsiteX5" fmla="*/ 881062 w 5133975"/>
              <a:gd name="connsiteY5" fmla="*/ 1124957 h 1609231"/>
              <a:gd name="connsiteX6" fmla="*/ 1140618 w 5133975"/>
              <a:gd name="connsiteY6" fmla="*/ 1370226 h 1609231"/>
              <a:gd name="connsiteX7" fmla="*/ 1383506 w 5133975"/>
              <a:gd name="connsiteY7" fmla="*/ 1122576 h 1609231"/>
              <a:gd name="connsiteX8" fmla="*/ 1569244 w 5133975"/>
              <a:gd name="connsiteY8" fmla="*/ 934457 h 1609231"/>
              <a:gd name="connsiteX9" fmla="*/ 1733550 w 5133975"/>
              <a:gd name="connsiteY9" fmla="*/ 1182107 h 1609231"/>
              <a:gd name="connsiteX10" fmla="*/ 1966913 w 5133975"/>
              <a:gd name="connsiteY10" fmla="*/ 1608351 h 1609231"/>
              <a:gd name="connsiteX11" fmla="*/ 2185987 w 5133975"/>
              <a:gd name="connsiteY11" fmla="*/ 932076 h 1609231"/>
              <a:gd name="connsiteX12" fmla="*/ 2266950 w 5133975"/>
              <a:gd name="connsiteY12" fmla="*/ 436776 h 1609231"/>
              <a:gd name="connsiteX13" fmla="*/ 2390775 w 5133975"/>
              <a:gd name="connsiteY13" fmla="*/ 84350 h 1609231"/>
              <a:gd name="connsiteX14" fmla="*/ 2633662 w 5133975"/>
              <a:gd name="connsiteY14" fmla="*/ 24819 h 1609231"/>
              <a:gd name="connsiteX15" fmla="*/ 2831306 w 5133975"/>
              <a:gd name="connsiteY15" fmla="*/ 420107 h 1609231"/>
              <a:gd name="connsiteX16" fmla="*/ 2876550 w 5133975"/>
              <a:gd name="connsiteY16" fmla="*/ 696332 h 1609231"/>
              <a:gd name="connsiteX17" fmla="*/ 2962275 w 5133975"/>
              <a:gd name="connsiteY17" fmla="*/ 1163057 h 1609231"/>
              <a:gd name="connsiteX18" fmla="*/ 3128963 w 5133975"/>
              <a:gd name="connsiteY18" fmla="*/ 1603588 h 1609231"/>
              <a:gd name="connsiteX19" fmla="*/ 3257550 w 5133975"/>
              <a:gd name="connsiteY19" fmla="*/ 1420232 h 1609231"/>
              <a:gd name="connsiteX20" fmla="*/ 3381375 w 5133975"/>
              <a:gd name="connsiteY20" fmla="*/ 1115432 h 1609231"/>
              <a:gd name="connsiteX21" fmla="*/ 3495675 w 5133975"/>
              <a:gd name="connsiteY21" fmla="*/ 943982 h 1609231"/>
              <a:gd name="connsiteX22" fmla="*/ 3590925 w 5133975"/>
              <a:gd name="connsiteY22" fmla="*/ 953507 h 1609231"/>
              <a:gd name="connsiteX23" fmla="*/ 3714750 w 5133975"/>
              <a:gd name="connsiteY23" fmla="*/ 1144007 h 1609231"/>
              <a:gd name="connsiteX24" fmla="*/ 3933825 w 5133975"/>
              <a:gd name="connsiteY24" fmla="*/ 1372607 h 1609231"/>
              <a:gd name="connsiteX25" fmla="*/ 4210050 w 5133975"/>
              <a:gd name="connsiteY25" fmla="*/ 1153532 h 1609231"/>
              <a:gd name="connsiteX26" fmla="*/ 4333875 w 5133975"/>
              <a:gd name="connsiteY26" fmla="*/ 1039232 h 1609231"/>
              <a:gd name="connsiteX27" fmla="*/ 4448175 w 5133975"/>
              <a:gd name="connsiteY27" fmla="*/ 1067807 h 1609231"/>
              <a:gd name="connsiteX28" fmla="*/ 4743450 w 5133975"/>
              <a:gd name="connsiteY28" fmla="*/ 1334507 h 1609231"/>
              <a:gd name="connsiteX29" fmla="*/ 4991100 w 5133975"/>
              <a:gd name="connsiteY29" fmla="*/ 1191632 h 1609231"/>
              <a:gd name="connsiteX30" fmla="*/ 5133975 w 5133975"/>
              <a:gd name="connsiteY30" fmla="*/ 1105907 h 1609231"/>
              <a:gd name="connsiteX31" fmla="*/ 5133975 w 5133975"/>
              <a:gd name="connsiteY31" fmla="*/ 1105907 h 1609231"/>
              <a:gd name="connsiteX0" fmla="*/ 0 w 5133975"/>
              <a:gd name="connsiteY0" fmla="*/ 1086857 h 1609231"/>
              <a:gd name="connsiteX1" fmla="*/ 104775 w 5133975"/>
              <a:gd name="connsiteY1" fmla="*/ 1215445 h 1609231"/>
              <a:gd name="connsiteX2" fmla="*/ 347662 w 5133975"/>
              <a:gd name="connsiteY2" fmla="*/ 1310695 h 1609231"/>
              <a:gd name="connsiteX3" fmla="*/ 571501 w 5133975"/>
              <a:gd name="connsiteY3" fmla="*/ 1129719 h 1609231"/>
              <a:gd name="connsiteX4" fmla="*/ 723900 w 5133975"/>
              <a:gd name="connsiteY4" fmla="*/ 1043995 h 1609231"/>
              <a:gd name="connsiteX5" fmla="*/ 881062 w 5133975"/>
              <a:gd name="connsiteY5" fmla="*/ 1124957 h 1609231"/>
              <a:gd name="connsiteX6" fmla="*/ 1140618 w 5133975"/>
              <a:gd name="connsiteY6" fmla="*/ 1370226 h 1609231"/>
              <a:gd name="connsiteX7" fmla="*/ 1383506 w 5133975"/>
              <a:gd name="connsiteY7" fmla="*/ 1122576 h 1609231"/>
              <a:gd name="connsiteX8" fmla="*/ 1569244 w 5133975"/>
              <a:gd name="connsiteY8" fmla="*/ 934457 h 1609231"/>
              <a:gd name="connsiteX9" fmla="*/ 1733550 w 5133975"/>
              <a:gd name="connsiteY9" fmla="*/ 1182107 h 1609231"/>
              <a:gd name="connsiteX10" fmla="*/ 1966913 w 5133975"/>
              <a:gd name="connsiteY10" fmla="*/ 1608351 h 1609231"/>
              <a:gd name="connsiteX11" fmla="*/ 2185987 w 5133975"/>
              <a:gd name="connsiteY11" fmla="*/ 932076 h 1609231"/>
              <a:gd name="connsiteX12" fmla="*/ 2266950 w 5133975"/>
              <a:gd name="connsiteY12" fmla="*/ 436776 h 1609231"/>
              <a:gd name="connsiteX13" fmla="*/ 2390775 w 5133975"/>
              <a:gd name="connsiteY13" fmla="*/ 84350 h 1609231"/>
              <a:gd name="connsiteX14" fmla="*/ 2633662 w 5133975"/>
              <a:gd name="connsiteY14" fmla="*/ 24819 h 1609231"/>
              <a:gd name="connsiteX15" fmla="*/ 2831306 w 5133975"/>
              <a:gd name="connsiteY15" fmla="*/ 420107 h 1609231"/>
              <a:gd name="connsiteX16" fmla="*/ 2876550 w 5133975"/>
              <a:gd name="connsiteY16" fmla="*/ 696332 h 1609231"/>
              <a:gd name="connsiteX17" fmla="*/ 2962275 w 5133975"/>
              <a:gd name="connsiteY17" fmla="*/ 1163057 h 1609231"/>
              <a:gd name="connsiteX18" fmla="*/ 3128963 w 5133975"/>
              <a:gd name="connsiteY18" fmla="*/ 1603588 h 1609231"/>
              <a:gd name="connsiteX19" fmla="*/ 3257550 w 5133975"/>
              <a:gd name="connsiteY19" fmla="*/ 1420232 h 1609231"/>
              <a:gd name="connsiteX20" fmla="*/ 3381375 w 5133975"/>
              <a:gd name="connsiteY20" fmla="*/ 1115432 h 1609231"/>
              <a:gd name="connsiteX21" fmla="*/ 3495675 w 5133975"/>
              <a:gd name="connsiteY21" fmla="*/ 943982 h 1609231"/>
              <a:gd name="connsiteX22" fmla="*/ 3590925 w 5133975"/>
              <a:gd name="connsiteY22" fmla="*/ 953507 h 1609231"/>
              <a:gd name="connsiteX23" fmla="*/ 3714750 w 5133975"/>
              <a:gd name="connsiteY23" fmla="*/ 1144007 h 1609231"/>
              <a:gd name="connsiteX24" fmla="*/ 3933825 w 5133975"/>
              <a:gd name="connsiteY24" fmla="*/ 1372607 h 1609231"/>
              <a:gd name="connsiteX25" fmla="*/ 4210050 w 5133975"/>
              <a:gd name="connsiteY25" fmla="*/ 1153532 h 1609231"/>
              <a:gd name="connsiteX26" fmla="*/ 4333875 w 5133975"/>
              <a:gd name="connsiteY26" fmla="*/ 1039232 h 1609231"/>
              <a:gd name="connsiteX27" fmla="*/ 4448175 w 5133975"/>
              <a:gd name="connsiteY27" fmla="*/ 1067807 h 1609231"/>
              <a:gd name="connsiteX28" fmla="*/ 4743450 w 5133975"/>
              <a:gd name="connsiteY28" fmla="*/ 1334507 h 1609231"/>
              <a:gd name="connsiteX29" fmla="*/ 4991100 w 5133975"/>
              <a:gd name="connsiteY29" fmla="*/ 1191632 h 1609231"/>
              <a:gd name="connsiteX30" fmla="*/ 5133975 w 5133975"/>
              <a:gd name="connsiteY30" fmla="*/ 1105907 h 1609231"/>
              <a:gd name="connsiteX31" fmla="*/ 5133975 w 5133975"/>
              <a:gd name="connsiteY31" fmla="*/ 1105907 h 1609231"/>
              <a:gd name="connsiteX0" fmla="*/ 0 w 5133975"/>
              <a:gd name="connsiteY0" fmla="*/ 1086857 h 1611352"/>
              <a:gd name="connsiteX1" fmla="*/ 104775 w 5133975"/>
              <a:gd name="connsiteY1" fmla="*/ 1215445 h 1611352"/>
              <a:gd name="connsiteX2" fmla="*/ 347662 w 5133975"/>
              <a:gd name="connsiteY2" fmla="*/ 1310695 h 1611352"/>
              <a:gd name="connsiteX3" fmla="*/ 571501 w 5133975"/>
              <a:gd name="connsiteY3" fmla="*/ 1129719 h 1611352"/>
              <a:gd name="connsiteX4" fmla="*/ 723900 w 5133975"/>
              <a:gd name="connsiteY4" fmla="*/ 1043995 h 1611352"/>
              <a:gd name="connsiteX5" fmla="*/ 881062 w 5133975"/>
              <a:gd name="connsiteY5" fmla="*/ 1124957 h 1611352"/>
              <a:gd name="connsiteX6" fmla="*/ 1140618 w 5133975"/>
              <a:gd name="connsiteY6" fmla="*/ 1370226 h 1611352"/>
              <a:gd name="connsiteX7" fmla="*/ 1383506 w 5133975"/>
              <a:gd name="connsiteY7" fmla="*/ 1122576 h 1611352"/>
              <a:gd name="connsiteX8" fmla="*/ 1569244 w 5133975"/>
              <a:gd name="connsiteY8" fmla="*/ 934457 h 1611352"/>
              <a:gd name="connsiteX9" fmla="*/ 1733550 w 5133975"/>
              <a:gd name="connsiteY9" fmla="*/ 1182107 h 1611352"/>
              <a:gd name="connsiteX10" fmla="*/ 1966913 w 5133975"/>
              <a:gd name="connsiteY10" fmla="*/ 1608351 h 1611352"/>
              <a:gd name="connsiteX11" fmla="*/ 2185987 w 5133975"/>
              <a:gd name="connsiteY11" fmla="*/ 932076 h 1611352"/>
              <a:gd name="connsiteX12" fmla="*/ 2266950 w 5133975"/>
              <a:gd name="connsiteY12" fmla="*/ 436776 h 1611352"/>
              <a:gd name="connsiteX13" fmla="*/ 2390775 w 5133975"/>
              <a:gd name="connsiteY13" fmla="*/ 84350 h 1611352"/>
              <a:gd name="connsiteX14" fmla="*/ 2633662 w 5133975"/>
              <a:gd name="connsiteY14" fmla="*/ 24819 h 1611352"/>
              <a:gd name="connsiteX15" fmla="*/ 2831306 w 5133975"/>
              <a:gd name="connsiteY15" fmla="*/ 420107 h 1611352"/>
              <a:gd name="connsiteX16" fmla="*/ 2876550 w 5133975"/>
              <a:gd name="connsiteY16" fmla="*/ 696332 h 1611352"/>
              <a:gd name="connsiteX17" fmla="*/ 2950368 w 5133975"/>
              <a:gd name="connsiteY17" fmla="*/ 1163057 h 1611352"/>
              <a:gd name="connsiteX18" fmla="*/ 3128963 w 5133975"/>
              <a:gd name="connsiteY18" fmla="*/ 1603588 h 1611352"/>
              <a:gd name="connsiteX19" fmla="*/ 3257550 w 5133975"/>
              <a:gd name="connsiteY19" fmla="*/ 1420232 h 1611352"/>
              <a:gd name="connsiteX20" fmla="*/ 3381375 w 5133975"/>
              <a:gd name="connsiteY20" fmla="*/ 1115432 h 1611352"/>
              <a:gd name="connsiteX21" fmla="*/ 3495675 w 5133975"/>
              <a:gd name="connsiteY21" fmla="*/ 943982 h 1611352"/>
              <a:gd name="connsiteX22" fmla="*/ 3590925 w 5133975"/>
              <a:gd name="connsiteY22" fmla="*/ 953507 h 1611352"/>
              <a:gd name="connsiteX23" fmla="*/ 3714750 w 5133975"/>
              <a:gd name="connsiteY23" fmla="*/ 1144007 h 1611352"/>
              <a:gd name="connsiteX24" fmla="*/ 3933825 w 5133975"/>
              <a:gd name="connsiteY24" fmla="*/ 1372607 h 1611352"/>
              <a:gd name="connsiteX25" fmla="*/ 4210050 w 5133975"/>
              <a:gd name="connsiteY25" fmla="*/ 1153532 h 1611352"/>
              <a:gd name="connsiteX26" fmla="*/ 4333875 w 5133975"/>
              <a:gd name="connsiteY26" fmla="*/ 1039232 h 1611352"/>
              <a:gd name="connsiteX27" fmla="*/ 4448175 w 5133975"/>
              <a:gd name="connsiteY27" fmla="*/ 1067807 h 1611352"/>
              <a:gd name="connsiteX28" fmla="*/ 4743450 w 5133975"/>
              <a:gd name="connsiteY28" fmla="*/ 1334507 h 1611352"/>
              <a:gd name="connsiteX29" fmla="*/ 4991100 w 5133975"/>
              <a:gd name="connsiteY29" fmla="*/ 1191632 h 1611352"/>
              <a:gd name="connsiteX30" fmla="*/ 5133975 w 5133975"/>
              <a:gd name="connsiteY30" fmla="*/ 1105907 h 1611352"/>
              <a:gd name="connsiteX31" fmla="*/ 5133975 w 5133975"/>
              <a:gd name="connsiteY31" fmla="*/ 1105907 h 1611352"/>
              <a:gd name="connsiteX0" fmla="*/ 0 w 5133975"/>
              <a:gd name="connsiteY0" fmla="*/ 1086857 h 1611352"/>
              <a:gd name="connsiteX1" fmla="*/ 104775 w 5133975"/>
              <a:gd name="connsiteY1" fmla="*/ 1215445 h 1611352"/>
              <a:gd name="connsiteX2" fmla="*/ 347662 w 5133975"/>
              <a:gd name="connsiteY2" fmla="*/ 1310695 h 1611352"/>
              <a:gd name="connsiteX3" fmla="*/ 571501 w 5133975"/>
              <a:gd name="connsiteY3" fmla="*/ 1129719 h 1611352"/>
              <a:gd name="connsiteX4" fmla="*/ 723900 w 5133975"/>
              <a:gd name="connsiteY4" fmla="*/ 1043995 h 1611352"/>
              <a:gd name="connsiteX5" fmla="*/ 881062 w 5133975"/>
              <a:gd name="connsiteY5" fmla="*/ 1124957 h 1611352"/>
              <a:gd name="connsiteX6" fmla="*/ 1140618 w 5133975"/>
              <a:gd name="connsiteY6" fmla="*/ 1370226 h 1611352"/>
              <a:gd name="connsiteX7" fmla="*/ 1383506 w 5133975"/>
              <a:gd name="connsiteY7" fmla="*/ 1122576 h 1611352"/>
              <a:gd name="connsiteX8" fmla="*/ 1569244 w 5133975"/>
              <a:gd name="connsiteY8" fmla="*/ 934457 h 1611352"/>
              <a:gd name="connsiteX9" fmla="*/ 1733550 w 5133975"/>
              <a:gd name="connsiteY9" fmla="*/ 1182107 h 1611352"/>
              <a:gd name="connsiteX10" fmla="*/ 1966913 w 5133975"/>
              <a:gd name="connsiteY10" fmla="*/ 1608351 h 1611352"/>
              <a:gd name="connsiteX11" fmla="*/ 2185987 w 5133975"/>
              <a:gd name="connsiteY11" fmla="*/ 932076 h 1611352"/>
              <a:gd name="connsiteX12" fmla="*/ 2266950 w 5133975"/>
              <a:gd name="connsiteY12" fmla="*/ 436776 h 1611352"/>
              <a:gd name="connsiteX13" fmla="*/ 2390775 w 5133975"/>
              <a:gd name="connsiteY13" fmla="*/ 84350 h 1611352"/>
              <a:gd name="connsiteX14" fmla="*/ 2633662 w 5133975"/>
              <a:gd name="connsiteY14" fmla="*/ 24819 h 1611352"/>
              <a:gd name="connsiteX15" fmla="*/ 2831306 w 5133975"/>
              <a:gd name="connsiteY15" fmla="*/ 420107 h 1611352"/>
              <a:gd name="connsiteX16" fmla="*/ 2876550 w 5133975"/>
              <a:gd name="connsiteY16" fmla="*/ 696332 h 1611352"/>
              <a:gd name="connsiteX17" fmla="*/ 2950368 w 5133975"/>
              <a:gd name="connsiteY17" fmla="*/ 1163057 h 1611352"/>
              <a:gd name="connsiteX18" fmla="*/ 3128963 w 5133975"/>
              <a:gd name="connsiteY18" fmla="*/ 1603588 h 1611352"/>
              <a:gd name="connsiteX19" fmla="*/ 3257550 w 5133975"/>
              <a:gd name="connsiteY19" fmla="*/ 1420232 h 1611352"/>
              <a:gd name="connsiteX20" fmla="*/ 3381375 w 5133975"/>
              <a:gd name="connsiteY20" fmla="*/ 1115432 h 1611352"/>
              <a:gd name="connsiteX21" fmla="*/ 3495675 w 5133975"/>
              <a:gd name="connsiteY21" fmla="*/ 943982 h 1611352"/>
              <a:gd name="connsiteX22" fmla="*/ 3590925 w 5133975"/>
              <a:gd name="connsiteY22" fmla="*/ 953507 h 1611352"/>
              <a:gd name="connsiteX23" fmla="*/ 3714750 w 5133975"/>
              <a:gd name="connsiteY23" fmla="*/ 1144007 h 1611352"/>
              <a:gd name="connsiteX24" fmla="*/ 3933825 w 5133975"/>
              <a:gd name="connsiteY24" fmla="*/ 1372607 h 1611352"/>
              <a:gd name="connsiteX25" fmla="*/ 4210050 w 5133975"/>
              <a:gd name="connsiteY25" fmla="*/ 1153532 h 1611352"/>
              <a:gd name="connsiteX26" fmla="*/ 4333875 w 5133975"/>
              <a:gd name="connsiteY26" fmla="*/ 1039232 h 1611352"/>
              <a:gd name="connsiteX27" fmla="*/ 4448175 w 5133975"/>
              <a:gd name="connsiteY27" fmla="*/ 1067807 h 1611352"/>
              <a:gd name="connsiteX28" fmla="*/ 4743450 w 5133975"/>
              <a:gd name="connsiteY28" fmla="*/ 1334507 h 1611352"/>
              <a:gd name="connsiteX29" fmla="*/ 4991100 w 5133975"/>
              <a:gd name="connsiteY29" fmla="*/ 1191632 h 1611352"/>
              <a:gd name="connsiteX30" fmla="*/ 5133975 w 5133975"/>
              <a:gd name="connsiteY30" fmla="*/ 1105907 h 1611352"/>
              <a:gd name="connsiteX31" fmla="*/ 5133975 w 5133975"/>
              <a:gd name="connsiteY31" fmla="*/ 1105907 h 1611352"/>
              <a:gd name="connsiteX0" fmla="*/ 0 w 5133975"/>
              <a:gd name="connsiteY0" fmla="*/ 1086857 h 1611352"/>
              <a:gd name="connsiteX1" fmla="*/ 104775 w 5133975"/>
              <a:gd name="connsiteY1" fmla="*/ 1215445 h 1611352"/>
              <a:gd name="connsiteX2" fmla="*/ 347662 w 5133975"/>
              <a:gd name="connsiteY2" fmla="*/ 1310695 h 1611352"/>
              <a:gd name="connsiteX3" fmla="*/ 571501 w 5133975"/>
              <a:gd name="connsiteY3" fmla="*/ 1129719 h 1611352"/>
              <a:gd name="connsiteX4" fmla="*/ 723900 w 5133975"/>
              <a:gd name="connsiteY4" fmla="*/ 1043995 h 1611352"/>
              <a:gd name="connsiteX5" fmla="*/ 881062 w 5133975"/>
              <a:gd name="connsiteY5" fmla="*/ 1124957 h 1611352"/>
              <a:gd name="connsiteX6" fmla="*/ 1140618 w 5133975"/>
              <a:gd name="connsiteY6" fmla="*/ 1370226 h 1611352"/>
              <a:gd name="connsiteX7" fmla="*/ 1383506 w 5133975"/>
              <a:gd name="connsiteY7" fmla="*/ 1122576 h 1611352"/>
              <a:gd name="connsiteX8" fmla="*/ 1569244 w 5133975"/>
              <a:gd name="connsiteY8" fmla="*/ 934457 h 1611352"/>
              <a:gd name="connsiteX9" fmla="*/ 1733550 w 5133975"/>
              <a:gd name="connsiteY9" fmla="*/ 1182107 h 1611352"/>
              <a:gd name="connsiteX10" fmla="*/ 1966913 w 5133975"/>
              <a:gd name="connsiteY10" fmla="*/ 1608351 h 1611352"/>
              <a:gd name="connsiteX11" fmla="*/ 2185987 w 5133975"/>
              <a:gd name="connsiteY11" fmla="*/ 932076 h 1611352"/>
              <a:gd name="connsiteX12" fmla="*/ 2266950 w 5133975"/>
              <a:gd name="connsiteY12" fmla="*/ 436776 h 1611352"/>
              <a:gd name="connsiteX13" fmla="*/ 2390775 w 5133975"/>
              <a:gd name="connsiteY13" fmla="*/ 84350 h 1611352"/>
              <a:gd name="connsiteX14" fmla="*/ 2633662 w 5133975"/>
              <a:gd name="connsiteY14" fmla="*/ 24819 h 1611352"/>
              <a:gd name="connsiteX15" fmla="*/ 2831306 w 5133975"/>
              <a:gd name="connsiteY15" fmla="*/ 420107 h 1611352"/>
              <a:gd name="connsiteX16" fmla="*/ 2876550 w 5133975"/>
              <a:gd name="connsiteY16" fmla="*/ 696332 h 1611352"/>
              <a:gd name="connsiteX17" fmla="*/ 2950368 w 5133975"/>
              <a:gd name="connsiteY17" fmla="*/ 1163057 h 1611352"/>
              <a:gd name="connsiteX18" fmla="*/ 3117057 w 5133975"/>
              <a:gd name="connsiteY18" fmla="*/ 1603588 h 1611352"/>
              <a:gd name="connsiteX19" fmla="*/ 3257550 w 5133975"/>
              <a:gd name="connsiteY19" fmla="*/ 1420232 h 1611352"/>
              <a:gd name="connsiteX20" fmla="*/ 3381375 w 5133975"/>
              <a:gd name="connsiteY20" fmla="*/ 1115432 h 1611352"/>
              <a:gd name="connsiteX21" fmla="*/ 3495675 w 5133975"/>
              <a:gd name="connsiteY21" fmla="*/ 943982 h 1611352"/>
              <a:gd name="connsiteX22" fmla="*/ 3590925 w 5133975"/>
              <a:gd name="connsiteY22" fmla="*/ 953507 h 1611352"/>
              <a:gd name="connsiteX23" fmla="*/ 3714750 w 5133975"/>
              <a:gd name="connsiteY23" fmla="*/ 1144007 h 1611352"/>
              <a:gd name="connsiteX24" fmla="*/ 3933825 w 5133975"/>
              <a:gd name="connsiteY24" fmla="*/ 1372607 h 1611352"/>
              <a:gd name="connsiteX25" fmla="*/ 4210050 w 5133975"/>
              <a:gd name="connsiteY25" fmla="*/ 1153532 h 1611352"/>
              <a:gd name="connsiteX26" fmla="*/ 4333875 w 5133975"/>
              <a:gd name="connsiteY26" fmla="*/ 1039232 h 1611352"/>
              <a:gd name="connsiteX27" fmla="*/ 4448175 w 5133975"/>
              <a:gd name="connsiteY27" fmla="*/ 1067807 h 1611352"/>
              <a:gd name="connsiteX28" fmla="*/ 4743450 w 5133975"/>
              <a:gd name="connsiteY28" fmla="*/ 1334507 h 1611352"/>
              <a:gd name="connsiteX29" fmla="*/ 4991100 w 5133975"/>
              <a:gd name="connsiteY29" fmla="*/ 1191632 h 1611352"/>
              <a:gd name="connsiteX30" fmla="*/ 5133975 w 5133975"/>
              <a:gd name="connsiteY30" fmla="*/ 1105907 h 1611352"/>
              <a:gd name="connsiteX31" fmla="*/ 5133975 w 5133975"/>
              <a:gd name="connsiteY31" fmla="*/ 1105907 h 1611352"/>
              <a:gd name="connsiteX0" fmla="*/ 0 w 5133975"/>
              <a:gd name="connsiteY0" fmla="*/ 1086857 h 1609231"/>
              <a:gd name="connsiteX1" fmla="*/ 104775 w 5133975"/>
              <a:gd name="connsiteY1" fmla="*/ 1215445 h 1609231"/>
              <a:gd name="connsiteX2" fmla="*/ 347662 w 5133975"/>
              <a:gd name="connsiteY2" fmla="*/ 1310695 h 1609231"/>
              <a:gd name="connsiteX3" fmla="*/ 571501 w 5133975"/>
              <a:gd name="connsiteY3" fmla="*/ 1129719 h 1609231"/>
              <a:gd name="connsiteX4" fmla="*/ 723900 w 5133975"/>
              <a:gd name="connsiteY4" fmla="*/ 1043995 h 1609231"/>
              <a:gd name="connsiteX5" fmla="*/ 881062 w 5133975"/>
              <a:gd name="connsiteY5" fmla="*/ 1124957 h 1609231"/>
              <a:gd name="connsiteX6" fmla="*/ 1140618 w 5133975"/>
              <a:gd name="connsiteY6" fmla="*/ 1370226 h 1609231"/>
              <a:gd name="connsiteX7" fmla="*/ 1383506 w 5133975"/>
              <a:gd name="connsiteY7" fmla="*/ 1122576 h 1609231"/>
              <a:gd name="connsiteX8" fmla="*/ 1569244 w 5133975"/>
              <a:gd name="connsiteY8" fmla="*/ 934457 h 1609231"/>
              <a:gd name="connsiteX9" fmla="*/ 1733550 w 5133975"/>
              <a:gd name="connsiteY9" fmla="*/ 1182107 h 1609231"/>
              <a:gd name="connsiteX10" fmla="*/ 1966913 w 5133975"/>
              <a:gd name="connsiteY10" fmla="*/ 1608351 h 1609231"/>
              <a:gd name="connsiteX11" fmla="*/ 2185987 w 5133975"/>
              <a:gd name="connsiteY11" fmla="*/ 932076 h 1609231"/>
              <a:gd name="connsiteX12" fmla="*/ 2266950 w 5133975"/>
              <a:gd name="connsiteY12" fmla="*/ 436776 h 1609231"/>
              <a:gd name="connsiteX13" fmla="*/ 2390775 w 5133975"/>
              <a:gd name="connsiteY13" fmla="*/ 84350 h 1609231"/>
              <a:gd name="connsiteX14" fmla="*/ 2633662 w 5133975"/>
              <a:gd name="connsiteY14" fmla="*/ 24819 h 1609231"/>
              <a:gd name="connsiteX15" fmla="*/ 2831306 w 5133975"/>
              <a:gd name="connsiteY15" fmla="*/ 420107 h 1609231"/>
              <a:gd name="connsiteX16" fmla="*/ 2876550 w 5133975"/>
              <a:gd name="connsiteY16" fmla="*/ 696332 h 1609231"/>
              <a:gd name="connsiteX17" fmla="*/ 2950368 w 5133975"/>
              <a:gd name="connsiteY17" fmla="*/ 1163057 h 1609231"/>
              <a:gd name="connsiteX18" fmla="*/ 3117057 w 5133975"/>
              <a:gd name="connsiteY18" fmla="*/ 1603588 h 1609231"/>
              <a:gd name="connsiteX19" fmla="*/ 3257550 w 5133975"/>
              <a:gd name="connsiteY19" fmla="*/ 1420232 h 1609231"/>
              <a:gd name="connsiteX20" fmla="*/ 3381375 w 5133975"/>
              <a:gd name="connsiteY20" fmla="*/ 1115432 h 1609231"/>
              <a:gd name="connsiteX21" fmla="*/ 3495675 w 5133975"/>
              <a:gd name="connsiteY21" fmla="*/ 943982 h 1609231"/>
              <a:gd name="connsiteX22" fmla="*/ 3590925 w 5133975"/>
              <a:gd name="connsiteY22" fmla="*/ 953507 h 1609231"/>
              <a:gd name="connsiteX23" fmla="*/ 3714750 w 5133975"/>
              <a:gd name="connsiteY23" fmla="*/ 1144007 h 1609231"/>
              <a:gd name="connsiteX24" fmla="*/ 3933825 w 5133975"/>
              <a:gd name="connsiteY24" fmla="*/ 1372607 h 1609231"/>
              <a:gd name="connsiteX25" fmla="*/ 4210050 w 5133975"/>
              <a:gd name="connsiteY25" fmla="*/ 1153532 h 1609231"/>
              <a:gd name="connsiteX26" fmla="*/ 4333875 w 5133975"/>
              <a:gd name="connsiteY26" fmla="*/ 1039232 h 1609231"/>
              <a:gd name="connsiteX27" fmla="*/ 4448175 w 5133975"/>
              <a:gd name="connsiteY27" fmla="*/ 1067807 h 1609231"/>
              <a:gd name="connsiteX28" fmla="*/ 4743450 w 5133975"/>
              <a:gd name="connsiteY28" fmla="*/ 1334507 h 1609231"/>
              <a:gd name="connsiteX29" fmla="*/ 4991100 w 5133975"/>
              <a:gd name="connsiteY29" fmla="*/ 1191632 h 1609231"/>
              <a:gd name="connsiteX30" fmla="*/ 5133975 w 5133975"/>
              <a:gd name="connsiteY30" fmla="*/ 1105907 h 1609231"/>
              <a:gd name="connsiteX31" fmla="*/ 5133975 w 5133975"/>
              <a:gd name="connsiteY31" fmla="*/ 1105907 h 1609231"/>
              <a:gd name="connsiteX0" fmla="*/ 0 w 5133975"/>
              <a:gd name="connsiteY0" fmla="*/ 1086857 h 1611570"/>
              <a:gd name="connsiteX1" fmla="*/ 104775 w 5133975"/>
              <a:gd name="connsiteY1" fmla="*/ 1215445 h 1611570"/>
              <a:gd name="connsiteX2" fmla="*/ 347662 w 5133975"/>
              <a:gd name="connsiteY2" fmla="*/ 1310695 h 1611570"/>
              <a:gd name="connsiteX3" fmla="*/ 571501 w 5133975"/>
              <a:gd name="connsiteY3" fmla="*/ 1129719 h 1611570"/>
              <a:gd name="connsiteX4" fmla="*/ 723900 w 5133975"/>
              <a:gd name="connsiteY4" fmla="*/ 1043995 h 1611570"/>
              <a:gd name="connsiteX5" fmla="*/ 881062 w 5133975"/>
              <a:gd name="connsiteY5" fmla="*/ 1124957 h 1611570"/>
              <a:gd name="connsiteX6" fmla="*/ 1140618 w 5133975"/>
              <a:gd name="connsiteY6" fmla="*/ 1370226 h 1611570"/>
              <a:gd name="connsiteX7" fmla="*/ 1383506 w 5133975"/>
              <a:gd name="connsiteY7" fmla="*/ 1122576 h 1611570"/>
              <a:gd name="connsiteX8" fmla="*/ 1569244 w 5133975"/>
              <a:gd name="connsiteY8" fmla="*/ 934457 h 1611570"/>
              <a:gd name="connsiteX9" fmla="*/ 1733550 w 5133975"/>
              <a:gd name="connsiteY9" fmla="*/ 1182107 h 1611570"/>
              <a:gd name="connsiteX10" fmla="*/ 1966913 w 5133975"/>
              <a:gd name="connsiteY10" fmla="*/ 1608351 h 1611570"/>
              <a:gd name="connsiteX11" fmla="*/ 2185987 w 5133975"/>
              <a:gd name="connsiteY11" fmla="*/ 932076 h 1611570"/>
              <a:gd name="connsiteX12" fmla="*/ 2266950 w 5133975"/>
              <a:gd name="connsiteY12" fmla="*/ 436776 h 1611570"/>
              <a:gd name="connsiteX13" fmla="*/ 2390775 w 5133975"/>
              <a:gd name="connsiteY13" fmla="*/ 84350 h 1611570"/>
              <a:gd name="connsiteX14" fmla="*/ 2633662 w 5133975"/>
              <a:gd name="connsiteY14" fmla="*/ 24819 h 1611570"/>
              <a:gd name="connsiteX15" fmla="*/ 2831306 w 5133975"/>
              <a:gd name="connsiteY15" fmla="*/ 420107 h 1611570"/>
              <a:gd name="connsiteX16" fmla="*/ 2876550 w 5133975"/>
              <a:gd name="connsiteY16" fmla="*/ 696332 h 1611570"/>
              <a:gd name="connsiteX17" fmla="*/ 2950368 w 5133975"/>
              <a:gd name="connsiteY17" fmla="*/ 1163057 h 1611570"/>
              <a:gd name="connsiteX18" fmla="*/ 3117057 w 5133975"/>
              <a:gd name="connsiteY18" fmla="*/ 1603588 h 1611570"/>
              <a:gd name="connsiteX19" fmla="*/ 3271837 w 5133975"/>
              <a:gd name="connsiteY19" fmla="*/ 1422613 h 1611570"/>
              <a:gd name="connsiteX20" fmla="*/ 3381375 w 5133975"/>
              <a:gd name="connsiteY20" fmla="*/ 1115432 h 1611570"/>
              <a:gd name="connsiteX21" fmla="*/ 3495675 w 5133975"/>
              <a:gd name="connsiteY21" fmla="*/ 943982 h 1611570"/>
              <a:gd name="connsiteX22" fmla="*/ 3590925 w 5133975"/>
              <a:gd name="connsiteY22" fmla="*/ 953507 h 1611570"/>
              <a:gd name="connsiteX23" fmla="*/ 3714750 w 5133975"/>
              <a:gd name="connsiteY23" fmla="*/ 1144007 h 1611570"/>
              <a:gd name="connsiteX24" fmla="*/ 3933825 w 5133975"/>
              <a:gd name="connsiteY24" fmla="*/ 1372607 h 1611570"/>
              <a:gd name="connsiteX25" fmla="*/ 4210050 w 5133975"/>
              <a:gd name="connsiteY25" fmla="*/ 1153532 h 1611570"/>
              <a:gd name="connsiteX26" fmla="*/ 4333875 w 5133975"/>
              <a:gd name="connsiteY26" fmla="*/ 1039232 h 1611570"/>
              <a:gd name="connsiteX27" fmla="*/ 4448175 w 5133975"/>
              <a:gd name="connsiteY27" fmla="*/ 1067807 h 1611570"/>
              <a:gd name="connsiteX28" fmla="*/ 4743450 w 5133975"/>
              <a:gd name="connsiteY28" fmla="*/ 1334507 h 1611570"/>
              <a:gd name="connsiteX29" fmla="*/ 4991100 w 5133975"/>
              <a:gd name="connsiteY29" fmla="*/ 1191632 h 1611570"/>
              <a:gd name="connsiteX30" fmla="*/ 5133975 w 5133975"/>
              <a:gd name="connsiteY30" fmla="*/ 1105907 h 1611570"/>
              <a:gd name="connsiteX31" fmla="*/ 5133975 w 5133975"/>
              <a:gd name="connsiteY31" fmla="*/ 1105907 h 1611570"/>
              <a:gd name="connsiteX0" fmla="*/ 0 w 5133975"/>
              <a:gd name="connsiteY0" fmla="*/ 1086857 h 1610887"/>
              <a:gd name="connsiteX1" fmla="*/ 104775 w 5133975"/>
              <a:gd name="connsiteY1" fmla="*/ 1215445 h 1610887"/>
              <a:gd name="connsiteX2" fmla="*/ 347662 w 5133975"/>
              <a:gd name="connsiteY2" fmla="*/ 1310695 h 1610887"/>
              <a:gd name="connsiteX3" fmla="*/ 571501 w 5133975"/>
              <a:gd name="connsiteY3" fmla="*/ 1129719 h 1610887"/>
              <a:gd name="connsiteX4" fmla="*/ 723900 w 5133975"/>
              <a:gd name="connsiteY4" fmla="*/ 1043995 h 1610887"/>
              <a:gd name="connsiteX5" fmla="*/ 881062 w 5133975"/>
              <a:gd name="connsiteY5" fmla="*/ 1124957 h 1610887"/>
              <a:gd name="connsiteX6" fmla="*/ 1140618 w 5133975"/>
              <a:gd name="connsiteY6" fmla="*/ 1370226 h 1610887"/>
              <a:gd name="connsiteX7" fmla="*/ 1383506 w 5133975"/>
              <a:gd name="connsiteY7" fmla="*/ 1122576 h 1610887"/>
              <a:gd name="connsiteX8" fmla="*/ 1569244 w 5133975"/>
              <a:gd name="connsiteY8" fmla="*/ 934457 h 1610887"/>
              <a:gd name="connsiteX9" fmla="*/ 1733550 w 5133975"/>
              <a:gd name="connsiteY9" fmla="*/ 1182107 h 1610887"/>
              <a:gd name="connsiteX10" fmla="*/ 1966913 w 5133975"/>
              <a:gd name="connsiteY10" fmla="*/ 1608351 h 1610887"/>
              <a:gd name="connsiteX11" fmla="*/ 2185987 w 5133975"/>
              <a:gd name="connsiteY11" fmla="*/ 932076 h 1610887"/>
              <a:gd name="connsiteX12" fmla="*/ 2266950 w 5133975"/>
              <a:gd name="connsiteY12" fmla="*/ 436776 h 1610887"/>
              <a:gd name="connsiteX13" fmla="*/ 2390775 w 5133975"/>
              <a:gd name="connsiteY13" fmla="*/ 84350 h 1610887"/>
              <a:gd name="connsiteX14" fmla="*/ 2633662 w 5133975"/>
              <a:gd name="connsiteY14" fmla="*/ 24819 h 1610887"/>
              <a:gd name="connsiteX15" fmla="*/ 2831306 w 5133975"/>
              <a:gd name="connsiteY15" fmla="*/ 420107 h 1610887"/>
              <a:gd name="connsiteX16" fmla="*/ 2876550 w 5133975"/>
              <a:gd name="connsiteY16" fmla="*/ 696332 h 1610887"/>
              <a:gd name="connsiteX17" fmla="*/ 2950368 w 5133975"/>
              <a:gd name="connsiteY17" fmla="*/ 1163057 h 1610887"/>
              <a:gd name="connsiteX18" fmla="*/ 3117057 w 5133975"/>
              <a:gd name="connsiteY18" fmla="*/ 1603588 h 1610887"/>
              <a:gd name="connsiteX19" fmla="*/ 3271837 w 5133975"/>
              <a:gd name="connsiteY19" fmla="*/ 1422613 h 1610887"/>
              <a:gd name="connsiteX20" fmla="*/ 3381375 w 5133975"/>
              <a:gd name="connsiteY20" fmla="*/ 1115432 h 1610887"/>
              <a:gd name="connsiteX21" fmla="*/ 3495675 w 5133975"/>
              <a:gd name="connsiteY21" fmla="*/ 943982 h 1610887"/>
              <a:gd name="connsiteX22" fmla="*/ 3590925 w 5133975"/>
              <a:gd name="connsiteY22" fmla="*/ 953507 h 1610887"/>
              <a:gd name="connsiteX23" fmla="*/ 3714750 w 5133975"/>
              <a:gd name="connsiteY23" fmla="*/ 1144007 h 1610887"/>
              <a:gd name="connsiteX24" fmla="*/ 3933825 w 5133975"/>
              <a:gd name="connsiteY24" fmla="*/ 1372607 h 1610887"/>
              <a:gd name="connsiteX25" fmla="*/ 4210050 w 5133975"/>
              <a:gd name="connsiteY25" fmla="*/ 1153532 h 1610887"/>
              <a:gd name="connsiteX26" fmla="*/ 4333875 w 5133975"/>
              <a:gd name="connsiteY26" fmla="*/ 1039232 h 1610887"/>
              <a:gd name="connsiteX27" fmla="*/ 4448175 w 5133975"/>
              <a:gd name="connsiteY27" fmla="*/ 1067807 h 1610887"/>
              <a:gd name="connsiteX28" fmla="*/ 4743450 w 5133975"/>
              <a:gd name="connsiteY28" fmla="*/ 1334507 h 1610887"/>
              <a:gd name="connsiteX29" fmla="*/ 4991100 w 5133975"/>
              <a:gd name="connsiteY29" fmla="*/ 1191632 h 1610887"/>
              <a:gd name="connsiteX30" fmla="*/ 5133975 w 5133975"/>
              <a:gd name="connsiteY30" fmla="*/ 1105907 h 1610887"/>
              <a:gd name="connsiteX31" fmla="*/ 5133975 w 5133975"/>
              <a:gd name="connsiteY31" fmla="*/ 1105907 h 1610887"/>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14750 w 5133975"/>
              <a:gd name="connsiteY23" fmla="*/ 1144007 h 1610825"/>
              <a:gd name="connsiteX24" fmla="*/ 3933825 w 5133975"/>
              <a:gd name="connsiteY24" fmla="*/ 1372607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36181 w 5133975"/>
              <a:gd name="connsiteY23" fmla="*/ 1144007 h 1610825"/>
              <a:gd name="connsiteX24" fmla="*/ 3933825 w 5133975"/>
              <a:gd name="connsiteY24" fmla="*/ 1372607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36181 w 5133975"/>
              <a:gd name="connsiteY23" fmla="*/ 1144007 h 1610825"/>
              <a:gd name="connsiteX24" fmla="*/ 3933825 w 5133975"/>
              <a:gd name="connsiteY24" fmla="*/ 1372607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36181 w 5133975"/>
              <a:gd name="connsiteY23" fmla="*/ 1144007 h 1610825"/>
              <a:gd name="connsiteX24" fmla="*/ 3955256 w 5133975"/>
              <a:gd name="connsiteY24" fmla="*/ 1370226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764881 w 5133975"/>
              <a:gd name="connsiteY28" fmla="*/ 1313076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764881 w 5133975"/>
              <a:gd name="connsiteY28" fmla="*/ 1313076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448175 w 5133975"/>
              <a:gd name="connsiteY26" fmla="*/ 1067807 h 1610825"/>
              <a:gd name="connsiteX27" fmla="*/ 4810124 w 5133975"/>
              <a:gd name="connsiteY27" fmla="*/ 1310695 h 1610825"/>
              <a:gd name="connsiteX28" fmla="*/ 4991100 w 5133975"/>
              <a:gd name="connsiteY28" fmla="*/ 1191632 h 1610825"/>
              <a:gd name="connsiteX29" fmla="*/ 5133975 w 5133975"/>
              <a:gd name="connsiteY29" fmla="*/ 1105907 h 1610825"/>
              <a:gd name="connsiteX30" fmla="*/ 5133975 w 5133975"/>
              <a:gd name="connsiteY30"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810124 w 5133975"/>
              <a:gd name="connsiteY27" fmla="*/ 1310695 h 1610825"/>
              <a:gd name="connsiteX28" fmla="*/ 4991100 w 5133975"/>
              <a:gd name="connsiteY28" fmla="*/ 1191632 h 1610825"/>
              <a:gd name="connsiteX29" fmla="*/ 5133975 w 5133975"/>
              <a:gd name="connsiteY29" fmla="*/ 1105907 h 1610825"/>
              <a:gd name="connsiteX30" fmla="*/ 5133975 w 5133975"/>
              <a:gd name="connsiteY30"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607719 w 5133975"/>
              <a:gd name="connsiteY27" fmla="*/ 1189252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631532 w 5133975"/>
              <a:gd name="connsiteY27" fmla="*/ 1251164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631532 w 5133975"/>
              <a:gd name="connsiteY27" fmla="*/ 1251164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631532 w 5133975"/>
              <a:gd name="connsiteY27" fmla="*/ 1251164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631532 w 5133975"/>
              <a:gd name="connsiteY27" fmla="*/ 1251164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98269"/>
              <a:gd name="connsiteY0" fmla="*/ 1086857 h 1610825"/>
              <a:gd name="connsiteX1" fmla="*/ 104775 w 5198269"/>
              <a:gd name="connsiteY1" fmla="*/ 1215445 h 1610825"/>
              <a:gd name="connsiteX2" fmla="*/ 347662 w 5198269"/>
              <a:gd name="connsiteY2" fmla="*/ 1310695 h 1610825"/>
              <a:gd name="connsiteX3" fmla="*/ 571501 w 5198269"/>
              <a:gd name="connsiteY3" fmla="*/ 1129719 h 1610825"/>
              <a:gd name="connsiteX4" fmla="*/ 723900 w 5198269"/>
              <a:gd name="connsiteY4" fmla="*/ 1043995 h 1610825"/>
              <a:gd name="connsiteX5" fmla="*/ 881062 w 5198269"/>
              <a:gd name="connsiteY5" fmla="*/ 1124957 h 1610825"/>
              <a:gd name="connsiteX6" fmla="*/ 1140618 w 5198269"/>
              <a:gd name="connsiteY6" fmla="*/ 1370226 h 1610825"/>
              <a:gd name="connsiteX7" fmla="*/ 1383506 w 5198269"/>
              <a:gd name="connsiteY7" fmla="*/ 1122576 h 1610825"/>
              <a:gd name="connsiteX8" fmla="*/ 1569244 w 5198269"/>
              <a:gd name="connsiteY8" fmla="*/ 934457 h 1610825"/>
              <a:gd name="connsiteX9" fmla="*/ 1733550 w 5198269"/>
              <a:gd name="connsiteY9" fmla="*/ 1182107 h 1610825"/>
              <a:gd name="connsiteX10" fmla="*/ 1966913 w 5198269"/>
              <a:gd name="connsiteY10" fmla="*/ 1608351 h 1610825"/>
              <a:gd name="connsiteX11" fmla="*/ 2185987 w 5198269"/>
              <a:gd name="connsiteY11" fmla="*/ 932076 h 1610825"/>
              <a:gd name="connsiteX12" fmla="*/ 2266950 w 5198269"/>
              <a:gd name="connsiteY12" fmla="*/ 436776 h 1610825"/>
              <a:gd name="connsiteX13" fmla="*/ 2390775 w 5198269"/>
              <a:gd name="connsiteY13" fmla="*/ 84350 h 1610825"/>
              <a:gd name="connsiteX14" fmla="*/ 2633662 w 5198269"/>
              <a:gd name="connsiteY14" fmla="*/ 24819 h 1610825"/>
              <a:gd name="connsiteX15" fmla="*/ 2831306 w 5198269"/>
              <a:gd name="connsiteY15" fmla="*/ 420107 h 1610825"/>
              <a:gd name="connsiteX16" fmla="*/ 2876550 w 5198269"/>
              <a:gd name="connsiteY16" fmla="*/ 696332 h 1610825"/>
              <a:gd name="connsiteX17" fmla="*/ 2950368 w 5198269"/>
              <a:gd name="connsiteY17" fmla="*/ 1163057 h 1610825"/>
              <a:gd name="connsiteX18" fmla="*/ 3117057 w 5198269"/>
              <a:gd name="connsiteY18" fmla="*/ 1603588 h 1610825"/>
              <a:gd name="connsiteX19" fmla="*/ 3271837 w 5198269"/>
              <a:gd name="connsiteY19" fmla="*/ 1422613 h 1610825"/>
              <a:gd name="connsiteX20" fmla="*/ 3383757 w 5198269"/>
              <a:gd name="connsiteY20" fmla="*/ 1124957 h 1610825"/>
              <a:gd name="connsiteX21" fmla="*/ 3495675 w 5198269"/>
              <a:gd name="connsiteY21" fmla="*/ 943982 h 1610825"/>
              <a:gd name="connsiteX22" fmla="*/ 3590925 w 5198269"/>
              <a:gd name="connsiteY22" fmla="*/ 953507 h 1610825"/>
              <a:gd name="connsiteX23" fmla="*/ 3729037 w 5198269"/>
              <a:gd name="connsiteY23" fmla="*/ 1144007 h 1610825"/>
              <a:gd name="connsiteX24" fmla="*/ 3955256 w 5198269"/>
              <a:gd name="connsiteY24" fmla="*/ 1370226 h 1610825"/>
              <a:gd name="connsiteX25" fmla="*/ 4186237 w 5198269"/>
              <a:gd name="connsiteY25" fmla="*/ 1153532 h 1610825"/>
              <a:gd name="connsiteX26" fmla="*/ 4393406 w 5198269"/>
              <a:gd name="connsiteY26" fmla="*/ 1048757 h 1610825"/>
              <a:gd name="connsiteX27" fmla="*/ 4631532 w 5198269"/>
              <a:gd name="connsiteY27" fmla="*/ 1251164 h 1610825"/>
              <a:gd name="connsiteX28" fmla="*/ 4810124 w 5198269"/>
              <a:gd name="connsiteY28" fmla="*/ 1310695 h 1610825"/>
              <a:gd name="connsiteX29" fmla="*/ 4991100 w 5198269"/>
              <a:gd name="connsiteY29" fmla="*/ 1191632 h 1610825"/>
              <a:gd name="connsiteX30" fmla="*/ 5133975 w 5198269"/>
              <a:gd name="connsiteY30" fmla="*/ 1105907 h 1610825"/>
              <a:gd name="connsiteX31" fmla="*/ 5198269 w 5198269"/>
              <a:gd name="connsiteY31" fmla="*/ 1051138 h 1610825"/>
              <a:gd name="connsiteX0" fmla="*/ 0 w 5198269"/>
              <a:gd name="connsiteY0" fmla="*/ 1086857 h 1610825"/>
              <a:gd name="connsiteX1" fmla="*/ 104775 w 5198269"/>
              <a:gd name="connsiteY1" fmla="*/ 1215445 h 1610825"/>
              <a:gd name="connsiteX2" fmla="*/ 347662 w 5198269"/>
              <a:gd name="connsiteY2" fmla="*/ 1310695 h 1610825"/>
              <a:gd name="connsiteX3" fmla="*/ 571501 w 5198269"/>
              <a:gd name="connsiteY3" fmla="*/ 1129719 h 1610825"/>
              <a:gd name="connsiteX4" fmla="*/ 723900 w 5198269"/>
              <a:gd name="connsiteY4" fmla="*/ 1043995 h 1610825"/>
              <a:gd name="connsiteX5" fmla="*/ 881062 w 5198269"/>
              <a:gd name="connsiteY5" fmla="*/ 1124957 h 1610825"/>
              <a:gd name="connsiteX6" fmla="*/ 1140618 w 5198269"/>
              <a:gd name="connsiteY6" fmla="*/ 1370226 h 1610825"/>
              <a:gd name="connsiteX7" fmla="*/ 1383506 w 5198269"/>
              <a:gd name="connsiteY7" fmla="*/ 1122576 h 1610825"/>
              <a:gd name="connsiteX8" fmla="*/ 1569244 w 5198269"/>
              <a:gd name="connsiteY8" fmla="*/ 934457 h 1610825"/>
              <a:gd name="connsiteX9" fmla="*/ 1733550 w 5198269"/>
              <a:gd name="connsiteY9" fmla="*/ 1182107 h 1610825"/>
              <a:gd name="connsiteX10" fmla="*/ 1966913 w 5198269"/>
              <a:gd name="connsiteY10" fmla="*/ 1608351 h 1610825"/>
              <a:gd name="connsiteX11" fmla="*/ 2185987 w 5198269"/>
              <a:gd name="connsiteY11" fmla="*/ 932076 h 1610825"/>
              <a:gd name="connsiteX12" fmla="*/ 2266950 w 5198269"/>
              <a:gd name="connsiteY12" fmla="*/ 436776 h 1610825"/>
              <a:gd name="connsiteX13" fmla="*/ 2390775 w 5198269"/>
              <a:gd name="connsiteY13" fmla="*/ 84350 h 1610825"/>
              <a:gd name="connsiteX14" fmla="*/ 2633662 w 5198269"/>
              <a:gd name="connsiteY14" fmla="*/ 24819 h 1610825"/>
              <a:gd name="connsiteX15" fmla="*/ 2831306 w 5198269"/>
              <a:gd name="connsiteY15" fmla="*/ 420107 h 1610825"/>
              <a:gd name="connsiteX16" fmla="*/ 2876550 w 5198269"/>
              <a:gd name="connsiteY16" fmla="*/ 696332 h 1610825"/>
              <a:gd name="connsiteX17" fmla="*/ 2950368 w 5198269"/>
              <a:gd name="connsiteY17" fmla="*/ 1163057 h 1610825"/>
              <a:gd name="connsiteX18" fmla="*/ 3117057 w 5198269"/>
              <a:gd name="connsiteY18" fmla="*/ 1603588 h 1610825"/>
              <a:gd name="connsiteX19" fmla="*/ 3271837 w 5198269"/>
              <a:gd name="connsiteY19" fmla="*/ 1422613 h 1610825"/>
              <a:gd name="connsiteX20" fmla="*/ 3383757 w 5198269"/>
              <a:gd name="connsiteY20" fmla="*/ 1124957 h 1610825"/>
              <a:gd name="connsiteX21" fmla="*/ 3495675 w 5198269"/>
              <a:gd name="connsiteY21" fmla="*/ 943982 h 1610825"/>
              <a:gd name="connsiteX22" fmla="*/ 3590925 w 5198269"/>
              <a:gd name="connsiteY22" fmla="*/ 953507 h 1610825"/>
              <a:gd name="connsiteX23" fmla="*/ 3729037 w 5198269"/>
              <a:gd name="connsiteY23" fmla="*/ 1144007 h 1610825"/>
              <a:gd name="connsiteX24" fmla="*/ 3955256 w 5198269"/>
              <a:gd name="connsiteY24" fmla="*/ 1370226 h 1610825"/>
              <a:gd name="connsiteX25" fmla="*/ 4186237 w 5198269"/>
              <a:gd name="connsiteY25" fmla="*/ 1153532 h 1610825"/>
              <a:gd name="connsiteX26" fmla="*/ 4393406 w 5198269"/>
              <a:gd name="connsiteY26" fmla="*/ 1048757 h 1610825"/>
              <a:gd name="connsiteX27" fmla="*/ 4631532 w 5198269"/>
              <a:gd name="connsiteY27" fmla="*/ 1251164 h 1610825"/>
              <a:gd name="connsiteX28" fmla="*/ 4810124 w 5198269"/>
              <a:gd name="connsiteY28" fmla="*/ 1310695 h 1610825"/>
              <a:gd name="connsiteX29" fmla="*/ 4991100 w 5198269"/>
              <a:gd name="connsiteY29" fmla="*/ 1191632 h 1610825"/>
              <a:gd name="connsiteX30" fmla="*/ 5198269 w 5198269"/>
              <a:gd name="connsiteY30" fmla="*/ 1051138 h 1610825"/>
              <a:gd name="connsiteX0" fmla="*/ 0 w 5114926"/>
              <a:gd name="connsiteY0" fmla="*/ 1086857 h 1610825"/>
              <a:gd name="connsiteX1" fmla="*/ 104775 w 5114926"/>
              <a:gd name="connsiteY1" fmla="*/ 1215445 h 1610825"/>
              <a:gd name="connsiteX2" fmla="*/ 347662 w 5114926"/>
              <a:gd name="connsiteY2" fmla="*/ 1310695 h 1610825"/>
              <a:gd name="connsiteX3" fmla="*/ 571501 w 5114926"/>
              <a:gd name="connsiteY3" fmla="*/ 1129719 h 1610825"/>
              <a:gd name="connsiteX4" fmla="*/ 723900 w 5114926"/>
              <a:gd name="connsiteY4" fmla="*/ 1043995 h 1610825"/>
              <a:gd name="connsiteX5" fmla="*/ 881062 w 5114926"/>
              <a:gd name="connsiteY5" fmla="*/ 1124957 h 1610825"/>
              <a:gd name="connsiteX6" fmla="*/ 1140618 w 5114926"/>
              <a:gd name="connsiteY6" fmla="*/ 1370226 h 1610825"/>
              <a:gd name="connsiteX7" fmla="*/ 1383506 w 5114926"/>
              <a:gd name="connsiteY7" fmla="*/ 1122576 h 1610825"/>
              <a:gd name="connsiteX8" fmla="*/ 1569244 w 5114926"/>
              <a:gd name="connsiteY8" fmla="*/ 934457 h 1610825"/>
              <a:gd name="connsiteX9" fmla="*/ 1733550 w 5114926"/>
              <a:gd name="connsiteY9" fmla="*/ 1182107 h 1610825"/>
              <a:gd name="connsiteX10" fmla="*/ 1966913 w 5114926"/>
              <a:gd name="connsiteY10" fmla="*/ 1608351 h 1610825"/>
              <a:gd name="connsiteX11" fmla="*/ 2185987 w 5114926"/>
              <a:gd name="connsiteY11" fmla="*/ 932076 h 1610825"/>
              <a:gd name="connsiteX12" fmla="*/ 2266950 w 5114926"/>
              <a:gd name="connsiteY12" fmla="*/ 436776 h 1610825"/>
              <a:gd name="connsiteX13" fmla="*/ 2390775 w 5114926"/>
              <a:gd name="connsiteY13" fmla="*/ 84350 h 1610825"/>
              <a:gd name="connsiteX14" fmla="*/ 2633662 w 5114926"/>
              <a:gd name="connsiteY14" fmla="*/ 24819 h 1610825"/>
              <a:gd name="connsiteX15" fmla="*/ 2831306 w 5114926"/>
              <a:gd name="connsiteY15" fmla="*/ 420107 h 1610825"/>
              <a:gd name="connsiteX16" fmla="*/ 2876550 w 5114926"/>
              <a:gd name="connsiteY16" fmla="*/ 696332 h 1610825"/>
              <a:gd name="connsiteX17" fmla="*/ 2950368 w 5114926"/>
              <a:gd name="connsiteY17" fmla="*/ 1163057 h 1610825"/>
              <a:gd name="connsiteX18" fmla="*/ 3117057 w 5114926"/>
              <a:gd name="connsiteY18" fmla="*/ 1603588 h 1610825"/>
              <a:gd name="connsiteX19" fmla="*/ 3271837 w 5114926"/>
              <a:gd name="connsiteY19" fmla="*/ 1422613 h 1610825"/>
              <a:gd name="connsiteX20" fmla="*/ 3383757 w 5114926"/>
              <a:gd name="connsiteY20" fmla="*/ 1124957 h 1610825"/>
              <a:gd name="connsiteX21" fmla="*/ 3495675 w 5114926"/>
              <a:gd name="connsiteY21" fmla="*/ 943982 h 1610825"/>
              <a:gd name="connsiteX22" fmla="*/ 3590925 w 5114926"/>
              <a:gd name="connsiteY22" fmla="*/ 953507 h 1610825"/>
              <a:gd name="connsiteX23" fmla="*/ 3729037 w 5114926"/>
              <a:gd name="connsiteY23" fmla="*/ 1144007 h 1610825"/>
              <a:gd name="connsiteX24" fmla="*/ 3955256 w 5114926"/>
              <a:gd name="connsiteY24" fmla="*/ 1370226 h 1610825"/>
              <a:gd name="connsiteX25" fmla="*/ 4186237 w 5114926"/>
              <a:gd name="connsiteY25" fmla="*/ 1153532 h 1610825"/>
              <a:gd name="connsiteX26" fmla="*/ 4393406 w 5114926"/>
              <a:gd name="connsiteY26" fmla="*/ 1048757 h 1610825"/>
              <a:gd name="connsiteX27" fmla="*/ 4631532 w 5114926"/>
              <a:gd name="connsiteY27" fmla="*/ 1251164 h 1610825"/>
              <a:gd name="connsiteX28" fmla="*/ 4810124 w 5114926"/>
              <a:gd name="connsiteY28" fmla="*/ 1310695 h 1610825"/>
              <a:gd name="connsiteX29" fmla="*/ 4991100 w 5114926"/>
              <a:gd name="connsiteY29" fmla="*/ 1191632 h 1610825"/>
              <a:gd name="connsiteX30" fmla="*/ 5114926 w 5114926"/>
              <a:gd name="connsiteY30" fmla="*/ 1079713 h 1610825"/>
              <a:gd name="connsiteX0" fmla="*/ 0 w 5114926"/>
              <a:gd name="connsiteY0" fmla="*/ 1086857 h 1610825"/>
              <a:gd name="connsiteX1" fmla="*/ 104775 w 5114926"/>
              <a:gd name="connsiteY1" fmla="*/ 1215445 h 1610825"/>
              <a:gd name="connsiteX2" fmla="*/ 347662 w 5114926"/>
              <a:gd name="connsiteY2" fmla="*/ 1310695 h 1610825"/>
              <a:gd name="connsiteX3" fmla="*/ 571501 w 5114926"/>
              <a:gd name="connsiteY3" fmla="*/ 1129719 h 1610825"/>
              <a:gd name="connsiteX4" fmla="*/ 723900 w 5114926"/>
              <a:gd name="connsiteY4" fmla="*/ 1043995 h 1610825"/>
              <a:gd name="connsiteX5" fmla="*/ 881062 w 5114926"/>
              <a:gd name="connsiteY5" fmla="*/ 1124957 h 1610825"/>
              <a:gd name="connsiteX6" fmla="*/ 1140618 w 5114926"/>
              <a:gd name="connsiteY6" fmla="*/ 1370226 h 1610825"/>
              <a:gd name="connsiteX7" fmla="*/ 1383506 w 5114926"/>
              <a:gd name="connsiteY7" fmla="*/ 1122576 h 1610825"/>
              <a:gd name="connsiteX8" fmla="*/ 1569244 w 5114926"/>
              <a:gd name="connsiteY8" fmla="*/ 934457 h 1610825"/>
              <a:gd name="connsiteX9" fmla="*/ 1733550 w 5114926"/>
              <a:gd name="connsiteY9" fmla="*/ 1182107 h 1610825"/>
              <a:gd name="connsiteX10" fmla="*/ 1966913 w 5114926"/>
              <a:gd name="connsiteY10" fmla="*/ 1608351 h 1610825"/>
              <a:gd name="connsiteX11" fmla="*/ 2185987 w 5114926"/>
              <a:gd name="connsiteY11" fmla="*/ 932076 h 1610825"/>
              <a:gd name="connsiteX12" fmla="*/ 2266950 w 5114926"/>
              <a:gd name="connsiteY12" fmla="*/ 436776 h 1610825"/>
              <a:gd name="connsiteX13" fmla="*/ 2390775 w 5114926"/>
              <a:gd name="connsiteY13" fmla="*/ 84350 h 1610825"/>
              <a:gd name="connsiteX14" fmla="*/ 2633662 w 5114926"/>
              <a:gd name="connsiteY14" fmla="*/ 24819 h 1610825"/>
              <a:gd name="connsiteX15" fmla="*/ 2831306 w 5114926"/>
              <a:gd name="connsiteY15" fmla="*/ 420107 h 1610825"/>
              <a:gd name="connsiteX16" fmla="*/ 2876550 w 5114926"/>
              <a:gd name="connsiteY16" fmla="*/ 696332 h 1610825"/>
              <a:gd name="connsiteX17" fmla="*/ 2950368 w 5114926"/>
              <a:gd name="connsiteY17" fmla="*/ 1163057 h 1610825"/>
              <a:gd name="connsiteX18" fmla="*/ 3117057 w 5114926"/>
              <a:gd name="connsiteY18" fmla="*/ 1603588 h 1610825"/>
              <a:gd name="connsiteX19" fmla="*/ 3271837 w 5114926"/>
              <a:gd name="connsiteY19" fmla="*/ 1422613 h 1610825"/>
              <a:gd name="connsiteX20" fmla="*/ 3383757 w 5114926"/>
              <a:gd name="connsiteY20" fmla="*/ 1124957 h 1610825"/>
              <a:gd name="connsiteX21" fmla="*/ 3495675 w 5114926"/>
              <a:gd name="connsiteY21" fmla="*/ 943982 h 1610825"/>
              <a:gd name="connsiteX22" fmla="*/ 3590925 w 5114926"/>
              <a:gd name="connsiteY22" fmla="*/ 953507 h 1610825"/>
              <a:gd name="connsiteX23" fmla="*/ 3729037 w 5114926"/>
              <a:gd name="connsiteY23" fmla="*/ 1144007 h 1610825"/>
              <a:gd name="connsiteX24" fmla="*/ 3955256 w 5114926"/>
              <a:gd name="connsiteY24" fmla="*/ 1370226 h 1610825"/>
              <a:gd name="connsiteX25" fmla="*/ 4186237 w 5114926"/>
              <a:gd name="connsiteY25" fmla="*/ 1153532 h 1610825"/>
              <a:gd name="connsiteX26" fmla="*/ 4393406 w 5114926"/>
              <a:gd name="connsiteY26" fmla="*/ 1048757 h 1610825"/>
              <a:gd name="connsiteX27" fmla="*/ 4631532 w 5114926"/>
              <a:gd name="connsiteY27" fmla="*/ 1251164 h 1610825"/>
              <a:gd name="connsiteX28" fmla="*/ 4810124 w 5114926"/>
              <a:gd name="connsiteY28" fmla="*/ 1310695 h 1610825"/>
              <a:gd name="connsiteX29" fmla="*/ 4991100 w 5114926"/>
              <a:gd name="connsiteY29" fmla="*/ 1191632 h 1610825"/>
              <a:gd name="connsiteX30" fmla="*/ 5114926 w 5114926"/>
              <a:gd name="connsiteY30" fmla="*/ 1079713 h 1610825"/>
              <a:gd name="connsiteX0" fmla="*/ 0 w 5114926"/>
              <a:gd name="connsiteY0" fmla="*/ 1086857 h 1610825"/>
              <a:gd name="connsiteX1" fmla="*/ 104775 w 5114926"/>
              <a:gd name="connsiteY1" fmla="*/ 1215445 h 1610825"/>
              <a:gd name="connsiteX2" fmla="*/ 347662 w 5114926"/>
              <a:gd name="connsiteY2" fmla="*/ 1310695 h 1610825"/>
              <a:gd name="connsiteX3" fmla="*/ 571501 w 5114926"/>
              <a:gd name="connsiteY3" fmla="*/ 1129719 h 1610825"/>
              <a:gd name="connsiteX4" fmla="*/ 723900 w 5114926"/>
              <a:gd name="connsiteY4" fmla="*/ 1043995 h 1610825"/>
              <a:gd name="connsiteX5" fmla="*/ 881062 w 5114926"/>
              <a:gd name="connsiteY5" fmla="*/ 1124957 h 1610825"/>
              <a:gd name="connsiteX6" fmla="*/ 1140618 w 5114926"/>
              <a:gd name="connsiteY6" fmla="*/ 1370226 h 1610825"/>
              <a:gd name="connsiteX7" fmla="*/ 1383506 w 5114926"/>
              <a:gd name="connsiteY7" fmla="*/ 1122576 h 1610825"/>
              <a:gd name="connsiteX8" fmla="*/ 1569244 w 5114926"/>
              <a:gd name="connsiteY8" fmla="*/ 934457 h 1610825"/>
              <a:gd name="connsiteX9" fmla="*/ 1733550 w 5114926"/>
              <a:gd name="connsiteY9" fmla="*/ 1182107 h 1610825"/>
              <a:gd name="connsiteX10" fmla="*/ 1966913 w 5114926"/>
              <a:gd name="connsiteY10" fmla="*/ 1608351 h 1610825"/>
              <a:gd name="connsiteX11" fmla="*/ 2185987 w 5114926"/>
              <a:gd name="connsiteY11" fmla="*/ 932076 h 1610825"/>
              <a:gd name="connsiteX12" fmla="*/ 2266950 w 5114926"/>
              <a:gd name="connsiteY12" fmla="*/ 436776 h 1610825"/>
              <a:gd name="connsiteX13" fmla="*/ 2390775 w 5114926"/>
              <a:gd name="connsiteY13" fmla="*/ 84350 h 1610825"/>
              <a:gd name="connsiteX14" fmla="*/ 2633662 w 5114926"/>
              <a:gd name="connsiteY14" fmla="*/ 24819 h 1610825"/>
              <a:gd name="connsiteX15" fmla="*/ 2831306 w 5114926"/>
              <a:gd name="connsiteY15" fmla="*/ 420107 h 1610825"/>
              <a:gd name="connsiteX16" fmla="*/ 2876550 w 5114926"/>
              <a:gd name="connsiteY16" fmla="*/ 696332 h 1610825"/>
              <a:gd name="connsiteX17" fmla="*/ 2950368 w 5114926"/>
              <a:gd name="connsiteY17" fmla="*/ 1163057 h 1610825"/>
              <a:gd name="connsiteX18" fmla="*/ 3117057 w 5114926"/>
              <a:gd name="connsiteY18" fmla="*/ 1603588 h 1610825"/>
              <a:gd name="connsiteX19" fmla="*/ 3271837 w 5114926"/>
              <a:gd name="connsiteY19" fmla="*/ 1422613 h 1610825"/>
              <a:gd name="connsiteX20" fmla="*/ 3383757 w 5114926"/>
              <a:gd name="connsiteY20" fmla="*/ 1124957 h 1610825"/>
              <a:gd name="connsiteX21" fmla="*/ 3495675 w 5114926"/>
              <a:gd name="connsiteY21" fmla="*/ 943982 h 1610825"/>
              <a:gd name="connsiteX22" fmla="*/ 3590925 w 5114926"/>
              <a:gd name="connsiteY22" fmla="*/ 953507 h 1610825"/>
              <a:gd name="connsiteX23" fmla="*/ 3729037 w 5114926"/>
              <a:gd name="connsiteY23" fmla="*/ 1144007 h 1610825"/>
              <a:gd name="connsiteX24" fmla="*/ 3955256 w 5114926"/>
              <a:gd name="connsiteY24" fmla="*/ 1370226 h 1610825"/>
              <a:gd name="connsiteX25" fmla="*/ 4186237 w 5114926"/>
              <a:gd name="connsiteY25" fmla="*/ 1153532 h 1610825"/>
              <a:gd name="connsiteX26" fmla="*/ 4393406 w 5114926"/>
              <a:gd name="connsiteY26" fmla="*/ 1048757 h 1610825"/>
              <a:gd name="connsiteX27" fmla="*/ 4631532 w 5114926"/>
              <a:gd name="connsiteY27" fmla="*/ 1251164 h 1610825"/>
              <a:gd name="connsiteX28" fmla="*/ 4810124 w 5114926"/>
              <a:gd name="connsiteY28" fmla="*/ 1310695 h 1610825"/>
              <a:gd name="connsiteX29" fmla="*/ 4991100 w 5114926"/>
              <a:gd name="connsiteY29" fmla="*/ 1191632 h 1610825"/>
              <a:gd name="connsiteX30" fmla="*/ 5114926 w 5114926"/>
              <a:gd name="connsiteY30" fmla="*/ 1079713 h 161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14926" h="1610825">
                <a:moveTo>
                  <a:pt x="0" y="1086857"/>
                </a:moveTo>
                <a:cubicBezTo>
                  <a:pt x="14288" y="1109082"/>
                  <a:pt x="60325" y="1177345"/>
                  <a:pt x="104775" y="1215445"/>
                </a:cubicBezTo>
                <a:cubicBezTo>
                  <a:pt x="149225" y="1253545"/>
                  <a:pt x="269874" y="1324983"/>
                  <a:pt x="347662" y="1310695"/>
                </a:cubicBezTo>
                <a:cubicBezTo>
                  <a:pt x="425450" y="1296407"/>
                  <a:pt x="508795" y="1188457"/>
                  <a:pt x="571501" y="1129719"/>
                </a:cubicBezTo>
                <a:cubicBezTo>
                  <a:pt x="634207" y="1070981"/>
                  <a:pt x="675481" y="1047170"/>
                  <a:pt x="723900" y="1043995"/>
                </a:cubicBezTo>
                <a:cubicBezTo>
                  <a:pt x="772319" y="1040820"/>
                  <a:pt x="804465" y="1053917"/>
                  <a:pt x="881062" y="1124957"/>
                </a:cubicBezTo>
                <a:cubicBezTo>
                  <a:pt x="957659" y="1195997"/>
                  <a:pt x="1056877" y="1370623"/>
                  <a:pt x="1140618" y="1370226"/>
                </a:cubicBezTo>
                <a:cubicBezTo>
                  <a:pt x="1224359" y="1369829"/>
                  <a:pt x="1331118" y="1202348"/>
                  <a:pt x="1383506" y="1122576"/>
                </a:cubicBezTo>
                <a:cubicBezTo>
                  <a:pt x="1435894" y="1042804"/>
                  <a:pt x="1484710" y="936441"/>
                  <a:pt x="1569244" y="934457"/>
                </a:cubicBezTo>
                <a:cubicBezTo>
                  <a:pt x="1653778" y="932473"/>
                  <a:pt x="1667272" y="1069791"/>
                  <a:pt x="1733550" y="1182107"/>
                </a:cubicBezTo>
                <a:cubicBezTo>
                  <a:pt x="1799828" y="1294423"/>
                  <a:pt x="1853408" y="1628592"/>
                  <a:pt x="1966913" y="1608351"/>
                </a:cubicBezTo>
                <a:cubicBezTo>
                  <a:pt x="2080418" y="1588110"/>
                  <a:pt x="2135981" y="1127338"/>
                  <a:pt x="2185987" y="932076"/>
                </a:cubicBezTo>
                <a:cubicBezTo>
                  <a:pt x="2235993" y="736814"/>
                  <a:pt x="2232819" y="578064"/>
                  <a:pt x="2266950" y="436776"/>
                </a:cubicBezTo>
                <a:cubicBezTo>
                  <a:pt x="2301081" y="295488"/>
                  <a:pt x="2329656" y="153009"/>
                  <a:pt x="2390775" y="84350"/>
                </a:cubicBezTo>
                <a:cubicBezTo>
                  <a:pt x="2451894" y="15691"/>
                  <a:pt x="2560240" y="-31140"/>
                  <a:pt x="2633662" y="24819"/>
                </a:cubicBezTo>
                <a:cubicBezTo>
                  <a:pt x="2707084" y="80778"/>
                  <a:pt x="2809875" y="308188"/>
                  <a:pt x="2831306" y="420107"/>
                </a:cubicBezTo>
                <a:cubicBezTo>
                  <a:pt x="2852737" y="532026"/>
                  <a:pt x="2856706" y="572507"/>
                  <a:pt x="2876550" y="696332"/>
                </a:cubicBezTo>
                <a:cubicBezTo>
                  <a:pt x="2896394" y="820157"/>
                  <a:pt x="2910284" y="1011848"/>
                  <a:pt x="2950368" y="1163057"/>
                </a:cubicBezTo>
                <a:cubicBezTo>
                  <a:pt x="2990453" y="1314266"/>
                  <a:pt x="3042048" y="1562711"/>
                  <a:pt x="3117057" y="1603588"/>
                </a:cubicBezTo>
                <a:cubicBezTo>
                  <a:pt x="3192066" y="1644465"/>
                  <a:pt x="3227387" y="1502385"/>
                  <a:pt x="3271837" y="1422613"/>
                </a:cubicBezTo>
                <a:cubicBezTo>
                  <a:pt x="3316287" y="1342841"/>
                  <a:pt x="3346451" y="1204729"/>
                  <a:pt x="3383757" y="1124957"/>
                </a:cubicBezTo>
                <a:cubicBezTo>
                  <a:pt x="3421063" y="1045185"/>
                  <a:pt x="3461147" y="972557"/>
                  <a:pt x="3495675" y="943982"/>
                </a:cubicBezTo>
                <a:cubicBezTo>
                  <a:pt x="3530203" y="915407"/>
                  <a:pt x="3552031" y="920170"/>
                  <a:pt x="3590925" y="953507"/>
                </a:cubicBezTo>
                <a:cubicBezTo>
                  <a:pt x="3629819" y="986844"/>
                  <a:pt x="3675459" y="1050742"/>
                  <a:pt x="3729037" y="1144007"/>
                </a:cubicBezTo>
                <a:cubicBezTo>
                  <a:pt x="3782615" y="1237272"/>
                  <a:pt x="3879056" y="1368639"/>
                  <a:pt x="3955256" y="1370226"/>
                </a:cubicBezTo>
                <a:cubicBezTo>
                  <a:pt x="4031456" y="1371813"/>
                  <a:pt x="4113212" y="1207110"/>
                  <a:pt x="4186237" y="1153532"/>
                </a:cubicBezTo>
                <a:cubicBezTo>
                  <a:pt x="4259262" y="1099954"/>
                  <a:pt x="4297758" y="1032485"/>
                  <a:pt x="4393406" y="1048757"/>
                </a:cubicBezTo>
                <a:cubicBezTo>
                  <a:pt x="4489054" y="1065029"/>
                  <a:pt x="4564460" y="1178933"/>
                  <a:pt x="4631532" y="1251164"/>
                </a:cubicBezTo>
                <a:cubicBezTo>
                  <a:pt x="4700985" y="1294820"/>
                  <a:pt x="4750196" y="1320617"/>
                  <a:pt x="4810124" y="1310695"/>
                </a:cubicBezTo>
                <a:cubicBezTo>
                  <a:pt x="4870052" y="1300773"/>
                  <a:pt x="4947444" y="1244416"/>
                  <a:pt x="4991100" y="1191632"/>
                </a:cubicBezTo>
                <a:cubicBezTo>
                  <a:pt x="5034756" y="1138848"/>
                  <a:pt x="5047457" y="1114638"/>
                  <a:pt x="5114926" y="1079713"/>
                </a:cubicBezTo>
              </a:path>
            </a:pathLst>
          </a:custGeom>
          <a:noFill/>
          <a:ln w="19050" cap="flat" cmpd="sng" algn="ctr">
            <a:solidFill>
              <a:sysClr val="windowText" lastClr="000000"/>
            </a:solid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cxnSp>
        <p:nvCxnSpPr>
          <p:cNvPr id="74" name="直接箭头连接符 73"/>
          <p:cNvCxnSpPr/>
          <p:nvPr/>
        </p:nvCxnSpPr>
        <p:spPr>
          <a:xfrm>
            <a:off x="2843509" y="3276766"/>
            <a:ext cx="5427662" cy="0"/>
          </a:xfrm>
          <a:prstGeom prst="straightConnector1">
            <a:avLst/>
          </a:prstGeom>
          <a:noFill/>
          <a:ln w="19050" cap="flat" cmpd="sng" algn="ctr">
            <a:solidFill>
              <a:sysClr val="windowText" lastClr="000000"/>
            </a:solidFill>
            <a:prstDash val="dash"/>
            <a:headEnd type="none" w="med" len="med"/>
            <a:tailEnd type="none" w="med" len="med"/>
          </a:ln>
          <a:effectLst/>
        </p:spPr>
      </p:cxnSp>
      <p:cxnSp>
        <p:nvCxnSpPr>
          <p:cNvPr id="75" name="直接箭头连接符 74"/>
          <p:cNvCxnSpPr/>
          <p:nvPr/>
        </p:nvCxnSpPr>
        <p:spPr>
          <a:xfrm>
            <a:off x="2843509" y="3863434"/>
            <a:ext cx="5427662" cy="0"/>
          </a:xfrm>
          <a:prstGeom prst="straightConnector1">
            <a:avLst/>
          </a:prstGeom>
          <a:noFill/>
          <a:ln w="19050" cap="flat" cmpd="sng" algn="ctr">
            <a:solidFill>
              <a:sysClr val="windowText" lastClr="000000"/>
            </a:solidFill>
            <a:prstDash val="dash"/>
            <a:headEnd type="none" w="med" len="med"/>
            <a:tailEnd type="none" w="med" len="med"/>
          </a:ln>
          <a:effectLst/>
        </p:spPr>
      </p:cxnSp>
      <p:cxnSp>
        <p:nvCxnSpPr>
          <p:cNvPr id="76" name="直接箭头连接符 75"/>
          <p:cNvCxnSpPr/>
          <p:nvPr/>
        </p:nvCxnSpPr>
        <p:spPr>
          <a:xfrm>
            <a:off x="2843509" y="3577498"/>
            <a:ext cx="5427662" cy="0"/>
          </a:xfrm>
          <a:prstGeom prst="straightConnector1">
            <a:avLst/>
          </a:prstGeom>
          <a:noFill/>
          <a:ln w="19050" cap="flat" cmpd="sng" algn="ctr">
            <a:solidFill>
              <a:sysClr val="windowText" lastClr="000000"/>
            </a:solidFill>
            <a:prstDash val="solid"/>
            <a:headEnd type="none" w="med" len="med"/>
            <a:tailEnd type="none" w="med" len="med"/>
          </a:ln>
          <a:effectLst/>
        </p:spPr>
      </p:cxnSp>
      <p:sp>
        <p:nvSpPr>
          <p:cNvPr id="77" name="TextBox 30"/>
          <p:cNvSpPr txBox="1"/>
          <p:nvPr/>
        </p:nvSpPr>
        <p:spPr>
          <a:xfrm>
            <a:off x="4191296" y="4267844"/>
            <a:ext cx="482600" cy="461665"/>
          </a:xfrm>
          <a:prstGeom prst="rect">
            <a:avLst/>
          </a:prstGeom>
          <a:noFill/>
        </p:spPr>
        <p:txBody>
          <a:bodyPr wrap="square" rtlCol="0">
            <a:spAutoFit/>
          </a:bodyPr>
          <a:lstStyle/>
          <a:p>
            <a:pPr algn="l" defTabSz="609539" fontAlgn="auto">
              <a:spcBef>
                <a:spcPts val="0"/>
              </a:spcBef>
              <a:spcAft>
                <a:spcPts val="0"/>
              </a:spcAft>
            </a:pPr>
            <a:r>
              <a:rPr kumimoji="0" lang="en-US" altLang="zh-CN" sz="2400" b="0" i="1" dirty="0" smtClean="0">
                <a:solidFill>
                  <a:prstClr val="black"/>
                </a:solidFill>
                <a:latin typeface="Times New Roman Italic" pitchFamily="18" charset="0"/>
                <a:ea typeface="微软雅黑"/>
                <a:cs typeface="Times New Roman Italic" pitchFamily="18" charset="0"/>
              </a:rPr>
              <a:t>-X</a:t>
            </a:r>
            <a:endParaRPr kumimoji="0" lang="zh-CN" altLang="en-US" sz="2400" b="0" i="1" dirty="0">
              <a:solidFill>
                <a:prstClr val="black"/>
              </a:solidFill>
              <a:latin typeface="Times New Roman Italic" pitchFamily="18" charset="0"/>
              <a:ea typeface="微软雅黑"/>
              <a:cs typeface="Times New Roman Italic" pitchFamily="18" charset="0"/>
            </a:endParaRPr>
          </a:p>
        </p:txBody>
      </p:sp>
      <p:sp>
        <p:nvSpPr>
          <p:cNvPr id="78" name="TextBox 41"/>
          <p:cNvSpPr txBox="1"/>
          <p:nvPr/>
        </p:nvSpPr>
        <p:spPr>
          <a:xfrm>
            <a:off x="5194596" y="4178944"/>
            <a:ext cx="300236" cy="369332"/>
          </a:xfrm>
          <a:prstGeom prst="rect">
            <a:avLst/>
          </a:prstGeom>
          <a:noFill/>
        </p:spPr>
        <p:txBody>
          <a:bodyPr wrap="square" rtlCol="0">
            <a:spAutoFit/>
          </a:bodyPr>
          <a:lstStyle/>
          <a:p>
            <a:pPr algn="l" defTabSz="609539" fontAlgn="auto">
              <a:spcBef>
                <a:spcPts val="0"/>
              </a:spcBef>
              <a:spcAft>
                <a:spcPts val="0"/>
              </a:spcAft>
            </a:pPr>
            <a:r>
              <a:rPr kumimoji="0" lang="en-US" altLang="zh-CN" sz="1800" b="0" i="1" dirty="0" smtClean="0">
                <a:solidFill>
                  <a:prstClr val="black"/>
                </a:solidFill>
                <a:latin typeface="微软雅黑"/>
                <a:ea typeface="微软雅黑"/>
              </a:rPr>
              <a:t>o</a:t>
            </a:r>
            <a:endParaRPr kumimoji="0" lang="zh-CN" altLang="en-US" sz="1800" b="0" i="1" dirty="0">
              <a:solidFill>
                <a:prstClr val="black"/>
              </a:solidFill>
              <a:latin typeface="微软雅黑"/>
              <a:ea typeface="微软雅黑"/>
            </a:endParaRPr>
          </a:p>
        </p:txBody>
      </p:sp>
      <p:sp>
        <p:nvSpPr>
          <p:cNvPr id="79" name="TextBox 42"/>
          <p:cNvSpPr txBox="1"/>
          <p:nvPr/>
        </p:nvSpPr>
        <p:spPr>
          <a:xfrm>
            <a:off x="6363430" y="4223394"/>
            <a:ext cx="300236" cy="461665"/>
          </a:xfrm>
          <a:prstGeom prst="rect">
            <a:avLst/>
          </a:prstGeom>
          <a:noFill/>
        </p:spPr>
        <p:txBody>
          <a:bodyPr wrap="square" rtlCol="0">
            <a:spAutoFit/>
          </a:bodyPr>
          <a:lstStyle/>
          <a:p>
            <a:pPr algn="l" defTabSz="609539" fontAlgn="auto">
              <a:spcBef>
                <a:spcPts val="0"/>
              </a:spcBef>
              <a:spcAft>
                <a:spcPts val="0"/>
              </a:spcAft>
            </a:pPr>
            <a:r>
              <a:rPr kumimoji="0" lang="en-US" altLang="zh-CN" sz="2400" b="0" dirty="0" smtClean="0">
                <a:solidFill>
                  <a:prstClr val="black"/>
                </a:solidFill>
                <a:latin typeface="Times New Roman Italic" pitchFamily="18" charset="0"/>
                <a:ea typeface="微软雅黑"/>
                <a:cs typeface="Times New Roman Italic" pitchFamily="18" charset="0"/>
              </a:rPr>
              <a:t>X</a:t>
            </a:r>
            <a:endParaRPr kumimoji="0" lang="zh-CN" altLang="en-US" sz="2400" b="0" dirty="0">
              <a:solidFill>
                <a:prstClr val="black"/>
              </a:solidFill>
              <a:latin typeface="Times New Roman Italic" pitchFamily="18" charset="0"/>
              <a:ea typeface="微软雅黑"/>
              <a:cs typeface="Times New Roman Italic" pitchFamily="18" charset="0"/>
            </a:endParaRPr>
          </a:p>
        </p:txBody>
      </p:sp>
      <p:sp>
        <p:nvSpPr>
          <p:cNvPr id="80" name="TextBox 43"/>
          <p:cNvSpPr txBox="1"/>
          <p:nvPr/>
        </p:nvSpPr>
        <p:spPr>
          <a:xfrm>
            <a:off x="8347371" y="4267844"/>
            <a:ext cx="300236" cy="461665"/>
          </a:xfrm>
          <a:prstGeom prst="rect">
            <a:avLst/>
          </a:prstGeom>
          <a:noFill/>
        </p:spPr>
        <p:txBody>
          <a:bodyPr wrap="square" rtlCol="0">
            <a:spAutoFit/>
          </a:bodyPr>
          <a:lstStyle/>
          <a:p>
            <a:pPr algn="l" defTabSz="609539" fontAlgn="auto">
              <a:spcBef>
                <a:spcPts val="0"/>
              </a:spcBef>
              <a:spcAft>
                <a:spcPts val="0"/>
              </a:spcAft>
            </a:pPr>
            <a:r>
              <a:rPr kumimoji="0" lang="en-US" altLang="zh-CN" sz="2400" b="0" dirty="0" smtClean="0">
                <a:solidFill>
                  <a:prstClr val="black"/>
                </a:solidFill>
                <a:latin typeface="Times New Roman Italic" pitchFamily="18" charset="0"/>
                <a:ea typeface="微软雅黑"/>
                <a:cs typeface="Times New Roman Italic" pitchFamily="18" charset="0"/>
              </a:rPr>
              <a:t>x</a:t>
            </a:r>
            <a:endParaRPr kumimoji="0" lang="zh-CN" altLang="en-US" sz="2400" b="0" dirty="0">
              <a:solidFill>
                <a:prstClr val="black"/>
              </a:solidFill>
              <a:latin typeface="Times New Roman Italic" pitchFamily="18" charset="0"/>
              <a:ea typeface="微软雅黑"/>
              <a:cs typeface="Times New Roman Italic" pitchFamily="18" charset="0"/>
            </a:endParaRPr>
          </a:p>
        </p:txBody>
      </p:sp>
      <p:sp>
        <p:nvSpPr>
          <p:cNvPr id="81" name="TextBox 44"/>
          <p:cNvSpPr txBox="1"/>
          <p:nvPr/>
        </p:nvSpPr>
        <p:spPr>
          <a:xfrm>
            <a:off x="5241080" y="2025796"/>
            <a:ext cx="300236" cy="369332"/>
          </a:xfrm>
          <a:prstGeom prst="rect">
            <a:avLst/>
          </a:prstGeom>
          <a:noFill/>
        </p:spPr>
        <p:txBody>
          <a:bodyPr wrap="square" rtlCol="0">
            <a:spAutoFit/>
          </a:bodyPr>
          <a:lstStyle/>
          <a:p>
            <a:pPr algn="l" defTabSz="609539" fontAlgn="auto">
              <a:spcBef>
                <a:spcPts val="0"/>
              </a:spcBef>
              <a:spcAft>
                <a:spcPts val="0"/>
              </a:spcAft>
            </a:pPr>
            <a:r>
              <a:rPr kumimoji="0" lang="en-US" altLang="zh-CN" sz="1800" b="0" dirty="0" smtClean="0">
                <a:solidFill>
                  <a:prstClr val="black"/>
                </a:solidFill>
                <a:latin typeface="Times New Roman Italic" pitchFamily="18" charset="0"/>
                <a:ea typeface="微软雅黑"/>
                <a:cs typeface="Times New Roman Italic" pitchFamily="18" charset="0"/>
              </a:rPr>
              <a:t>y</a:t>
            </a:r>
            <a:endParaRPr kumimoji="0" lang="zh-CN" altLang="en-US" sz="1800" b="0" dirty="0">
              <a:solidFill>
                <a:prstClr val="black"/>
              </a:solidFill>
              <a:latin typeface="Times New Roman Italic" pitchFamily="18" charset="0"/>
              <a:ea typeface="微软雅黑"/>
              <a:cs typeface="Times New Roman Italic" pitchFamily="18" charset="0"/>
            </a:endParaRPr>
          </a:p>
        </p:txBody>
      </p:sp>
      <mc:AlternateContent xmlns:mc="http://schemas.openxmlformats.org/markup-compatibility/2006" xmlns:a14="http://schemas.microsoft.com/office/drawing/2010/main">
        <mc:Choice Requires="a14">
          <p:sp>
            <p:nvSpPr>
              <p:cNvPr id="82" name="TextBox 45"/>
              <p:cNvSpPr txBox="1"/>
              <p:nvPr/>
            </p:nvSpPr>
            <p:spPr>
              <a:xfrm>
                <a:off x="5444934" y="3005898"/>
                <a:ext cx="620018" cy="307777"/>
              </a:xfrm>
              <a:prstGeom prst="rect">
                <a:avLst/>
              </a:prstGeom>
              <a:noFill/>
            </p:spPr>
            <p:txBody>
              <a:bodyPr wrap="square" rtlCol="0">
                <a:spAutoFit/>
              </a:bodyPr>
              <a:lstStyle/>
              <a:p>
                <a:pPr algn="l" defTabSz="609539" fontAlgn="auto">
                  <a:spcBef>
                    <a:spcPts val="0"/>
                  </a:spcBef>
                  <a:spcAft>
                    <a:spcPts val="0"/>
                  </a:spcAft>
                </a:pPr>
                <a:r>
                  <a:rPr kumimoji="0" lang="en-US" altLang="zh-CN" sz="1400" b="0" dirty="0" smtClean="0">
                    <a:solidFill>
                      <a:prstClr val="black"/>
                    </a:solidFill>
                    <a:latin typeface="Times New Roman Italic" pitchFamily="18" charset="0"/>
                    <a:ea typeface="微软雅黑"/>
                    <a:cs typeface="Times New Roman Italic" pitchFamily="18" charset="0"/>
                  </a:rPr>
                  <a:t>A+</a:t>
                </a:r>
                <a14:m>
                  <m:oMath xmlns:m="http://schemas.openxmlformats.org/officeDocument/2006/math">
                    <m:r>
                      <a:rPr kumimoji="0" lang="zh-CN" altLang="en-US" sz="1400" b="0" i="1" smtClean="0">
                        <a:solidFill>
                          <a:prstClr val="black"/>
                        </a:solidFill>
                        <a:latin typeface="Cambria Math"/>
                        <a:cs typeface="Times New Roman Italic" pitchFamily="18" charset="0"/>
                      </a:rPr>
                      <m:t>𝜀</m:t>
                    </m:r>
                  </m:oMath>
                </a14:m>
                <a:endParaRPr kumimoji="0" lang="zh-CN" altLang="en-US" sz="1400" b="0" dirty="0">
                  <a:solidFill>
                    <a:prstClr val="black"/>
                  </a:solidFill>
                  <a:latin typeface="Times New Roman Italic" pitchFamily="18" charset="0"/>
                  <a:ea typeface="微软雅黑"/>
                  <a:cs typeface="Times New Roman Italic" pitchFamily="18" charset="0"/>
                </a:endParaRPr>
              </a:p>
            </p:txBody>
          </p:sp>
        </mc:Choice>
        <mc:Fallback xmlns="">
          <p:sp>
            <p:nvSpPr>
              <p:cNvPr id="82" name="TextBox 45"/>
              <p:cNvSpPr txBox="1">
                <a:spLocks noRot="1" noChangeAspect="1" noMove="1" noResize="1" noEditPoints="1" noAdjustHandles="1" noChangeArrowheads="1" noChangeShapeType="1" noTextEdit="1"/>
              </p:cNvSpPr>
              <p:nvPr/>
            </p:nvSpPr>
            <p:spPr>
              <a:xfrm>
                <a:off x="5444934" y="3005898"/>
                <a:ext cx="620018" cy="307777"/>
              </a:xfrm>
              <a:prstGeom prst="rect">
                <a:avLst/>
              </a:prstGeom>
              <a:blipFill rotWithShape="0">
                <a:blip r:embed="rId3"/>
                <a:stretch>
                  <a:fillRect l="-2941" t="-3922" b="-19608"/>
                </a:stretch>
              </a:blipFill>
            </p:spPr>
            <p:txBody>
              <a:bodyPr/>
              <a:lstStyle/>
              <a:p>
                <a:r>
                  <a:rPr lang="zh-CN" altLang="en-US">
                    <a:noFill/>
                  </a:rPr>
                  <a:t> </a:t>
                </a:r>
              </a:p>
            </p:txBody>
          </p:sp>
        </mc:Fallback>
      </mc:AlternateContent>
      <p:sp>
        <p:nvSpPr>
          <p:cNvPr id="83" name="TextBox 46"/>
          <p:cNvSpPr txBox="1"/>
          <p:nvPr/>
        </p:nvSpPr>
        <p:spPr>
          <a:xfrm>
            <a:off x="5514437" y="3245016"/>
            <a:ext cx="310009" cy="338554"/>
          </a:xfrm>
          <a:prstGeom prst="rect">
            <a:avLst/>
          </a:prstGeom>
          <a:noFill/>
        </p:spPr>
        <p:txBody>
          <a:bodyPr wrap="square" rtlCol="0">
            <a:spAutoFit/>
          </a:bodyPr>
          <a:lstStyle/>
          <a:p>
            <a:pPr algn="l" defTabSz="609539" fontAlgn="auto">
              <a:spcBef>
                <a:spcPts val="0"/>
              </a:spcBef>
              <a:spcAft>
                <a:spcPts val="0"/>
              </a:spcAft>
            </a:pPr>
            <a:r>
              <a:rPr kumimoji="0" lang="en-US" altLang="zh-CN" sz="1600" b="0" dirty="0" smtClean="0">
                <a:solidFill>
                  <a:prstClr val="black"/>
                </a:solidFill>
                <a:latin typeface="Times New Roman Italic" pitchFamily="18" charset="0"/>
                <a:ea typeface="微软雅黑"/>
                <a:cs typeface="Times New Roman Italic" pitchFamily="18" charset="0"/>
              </a:rPr>
              <a:t>A</a:t>
            </a:r>
            <a:endParaRPr kumimoji="0" lang="zh-CN" altLang="en-US" sz="1600" b="0" dirty="0">
              <a:solidFill>
                <a:prstClr val="black"/>
              </a:solidFill>
              <a:latin typeface="Times New Roman Italic" pitchFamily="18" charset="0"/>
              <a:ea typeface="微软雅黑"/>
              <a:cs typeface="Times New Roman Italic" pitchFamily="18" charset="0"/>
            </a:endParaRPr>
          </a:p>
        </p:txBody>
      </p:sp>
      <mc:AlternateContent xmlns:mc="http://schemas.openxmlformats.org/markup-compatibility/2006" xmlns:a14="http://schemas.microsoft.com/office/drawing/2010/main">
        <mc:Choice Requires="a14">
          <p:sp>
            <p:nvSpPr>
              <p:cNvPr id="84" name="TextBox 47"/>
              <p:cNvSpPr txBox="1"/>
              <p:nvPr/>
            </p:nvSpPr>
            <p:spPr>
              <a:xfrm>
                <a:off x="5508434" y="3581752"/>
                <a:ext cx="620018" cy="307777"/>
              </a:xfrm>
              <a:prstGeom prst="rect">
                <a:avLst/>
              </a:prstGeom>
              <a:noFill/>
            </p:spPr>
            <p:txBody>
              <a:bodyPr wrap="square" rtlCol="0">
                <a:spAutoFit/>
              </a:bodyPr>
              <a:lstStyle/>
              <a:p>
                <a:pPr algn="l" defTabSz="609539" fontAlgn="auto">
                  <a:spcBef>
                    <a:spcPts val="0"/>
                  </a:spcBef>
                  <a:spcAft>
                    <a:spcPts val="0"/>
                  </a:spcAft>
                </a:pPr>
                <a:r>
                  <a:rPr kumimoji="0" lang="en-US" altLang="zh-CN" sz="1400" b="0" dirty="0" smtClean="0">
                    <a:solidFill>
                      <a:prstClr val="black"/>
                    </a:solidFill>
                    <a:latin typeface="Times New Roman Italic" pitchFamily="18" charset="0"/>
                    <a:ea typeface="微软雅黑"/>
                    <a:cs typeface="Times New Roman Italic" pitchFamily="18" charset="0"/>
                  </a:rPr>
                  <a:t>A-</a:t>
                </a:r>
                <a14:m>
                  <m:oMath xmlns:m="http://schemas.openxmlformats.org/officeDocument/2006/math">
                    <m:r>
                      <a:rPr kumimoji="0" lang="zh-CN" altLang="en-US" sz="1400" b="0" i="1" smtClean="0">
                        <a:solidFill>
                          <a:prstClr val="black"/>
                        </a:solidFill>
                        <a:latin typeface="Cambria Math"/>
                        <a:cs typeface="Times New Roman Italic" pitchFamily="18" charset="0"/>
                      </a:rPr>
                      <m:t>𝜀</m:t>
                    </m:r>
                  </m:oMath>
                </a14:m>
                <a:endParaRPr kumimoji="0" lang="zh-CN" altLang="en-US" sz="1400" b="0" dirty="0">
                  <a:solidFill>
                    <a:prstClr val="black"/>
                  </a:solidFill>
                  <a:latin typeface="Times New Roman Italic" pitchFamily="18" charset="0"/>
                  <a:ea typeface="微软雅黑"/>
                  <a:cs typeface="Times New Roman Italic" pitchFamily="18" charset="0"/>
                </a:endParaRPr>
              </a:p>
            </p:txBody>
          </p:sp>
        </mc:Choice>
        <mc:Fallback xmlns="">
          <p:sp>
            <p:nvSpPr>
              <p:cNvPr id="84" name="TextBox 47"/>
              <p:cNvSpPr txBox="1">
                <a:spLocks noRot="1" noChangeAspect="1" noMove="1" noResize="1" noEditPoints="1" noAdjustHandles="1" noChangeArrowheads="1" noChangeShapeType="1" noTextEdit="1"/>
              </p:cNvSpPr>
              <p:nvPr/>
            </p:nvSpPr>
            <p:spPr>
              <a:xfrm>
                <a:off x="5508434" y="3581752"/>
                <a:ext cx="620018" cy="307777"/>
              </a:xfrm>
              <a:prstGeom prst="rect">
                <a:avLst/>
              </a:prstGeom>
              <a:blipFill rotWithShape="0">
                <a:blip r:embed="rId4"/>
                <a:stretch>
                  <a:fillRect l="-2970" t="-4000" b="-20000"/>
                </a:stretch>
              </a:blipFill>
            </p:spPr>
            <p:txBody>
              <a:bodyPr/>
              <a:lstStyle/>
              <a:p>
                <a:r>
                  <a:rPr lang="zh-CN" altLang="en-US">
                    <a:noFill/>
                  </a:rPr>
                  <a:t> </a:t>
                </a:r>
              </a:p>
            </p:txBody>
          </p:sp>
        </mc:Fallback>
      </mc:AlternateContent>
      <p:cxnSp>
        <p:nvCxnSpPr>
          <p:cNvPr id="85" name="直接箭头连接符 84"/>
          <p:cNvCxnSpPr/>
          <p:nvPr/>
        </p:nvCxnSpPr>
        <p:spPr>
          <a:xfrm>
            <a:off x="4562295" y="3284741"/>
            <a:ext cx="0" cy="986298"/>
          </a:xfrm>
          <a:prstGeom prst="straightConnector1">
            <a:avLst/>
          </a:prstGeom>
          <a:noFill/>
          <a:ln w="19050" cap="flat" cmpd="sng" algn="ctr">
            <a:solidFill>
              <a:sysClr val="windowText" lastClr="000000"/>
            </a:solidFill>
            <a:prstDash val="dash"/>
            <a:headEnd type="none" w="med" len="med"/>
            <a:tailEnd type="none" w="med" len="med"/>
          </a:ln>
          <a:effectLst/>
        </p:spPr>
      </p:cxnSp>
      <p:cxnSp>
        <p:nvCxnSpPr>
          <p:cNvPr id="86" name="直接箭头连接符 85"/>
          <p:cNvCxnSpPr/>
          <p:nvPr/>
        </p:nvCxnSpPr>
        <p:spPr>
          <a:xfrm>
            <a:off x="6511700" y="3284741"/>
            <a:ext cx="0" cy="986298"/>
          </a:xfrm>
          <a:prstGeom prst="straightConnector1">
            <a:avLst/>
          </a:prstGeom>
          <a:noFill/>
          <a:ln w="19050" cap="flat" cmpd="sng" algn="ctr">
            <a:solidFill>
              <a:sysClr val="windowText" lastClr="000000"/>
            </a:solidFill>
            <a:prstDash val="dash"/>
            <a:headEnd type="none" w="med" len="med"/>
            <a:tailEnd type="none" w="med" len="med"/>
          </a:ln>
          <a:effectLst/>
        </p:spPr>
      </p:cxnSp>
      <p:sp>
        <p:nvSpPr>
          <p:cNvPr id="87" name="椭圆 86"/>
          <p:cNvSpPr/>
          <p:nvPr/>
        </p:nvSpPr>
        <p:spPr>
          <a:xfrm>
            <a:off x="5475782" y="3528706"/>
            <a:ext cx="87114" cy="87114"/>
          </a:xfrm>
          <a:prstGeom prst="ellipse">
            <a:avLst/>
          </a:prstGeom>
          <a:solidFill>
            <a:sysClr val="windowText" lastClr="000000"/>
          </a:solidFill>
          <a:ln w="9525" cap="flat" cmpd="sng" algn="ctr">
            <a:solidFill>
              <a:sysClr val="windowText" lastClr="000000"/>
            </a:solid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graphicFrame>
        <p:nvGraphicFramePr>
          <p:cNvPr id="88" name="对象 87"/>
          <p:cNvGraphicFramePr>
            <a:graphicFrameLocks noChangeAspect="1"/>
          </p:cNvGraphicFramePr>
          <p:nvPr>
            <p:extLst>
              <p:ext uri="{D42A27DB-BD31-4B8C-83A1-F6EECF244321}">
                <p14:modId xmlns:p14="http://schemas.microsoft.com/office/powerpoint/2010/main" val="3880570636"/>
              </p:ext>
            </p:extLst>
          </p:nvPr>
        </p:nvGraphicFramePr>
        <p:xfrm>
          <a:off x="5980724" y="2615877"/>
          <a:ext cx="765411" cy="322909"/>
        </p:xfrm>
        <a:graphic>
          <a:graphicData uri="http://schemas.openxmlformats.org/presentationml/2006/ole">
            <mc:AlternateContent xmlns:mc="http://schemas.openxmlformats.org/markup-compatibility/2006">
              <mc:Choice xmlns:v="urn:schemas-microsoft-com:vml" Requires="v">
                <p:oleObj spid="_x0000_s606334" name="Equation" r:id="rId5" imgW="609336" imgH="253890" progId="Equation.DSMT4">
                  <p:embed/>
                </p:oleObj>
              </mc:Choice>
              <mc:Fallback>
                <p:oleObj name="Equation" r:id="rId5" imgW="609336"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724" y="2615877"/>
                        <a:ext cx="765411" cy="32290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9" name="矩形 88"/>
              <p:cNvSpPr/>
              <p:nvPr/>
            </p:nvSpPr>
            <p:spPr>
              <a:xfrm>
                <a:off x="1502593" y="4774769"/>
                <a:ext cx="6223563" cy="430887"/>
              </a:xfrm>
              <a:prstGeom prst="rect">
                <a:avLst/>
              </a:prstGeom>
            </p:spPr>
            <p:txBody>
              <a:bodyPr wrap="none">
                <a:spAutoFit/>
              </a:bodyPr>
              <a:lstStyle/>
              <a:p>
                <a:pPr lvl="0" algn="l"/>
                <a14:m>
                  <m:oMath xmlns:m="http://schemas.openxmlformats.org/officeDocument/2006/math">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𝜺</m:t>
                    </m:r>
                    <m:r>
                      <a:rPr lang="en-US" altLang="zh-CN" sz="2200" i="1">
                        <a:solidFill>
                          <a:srgbClr val="000000"/>
                        </a:solidFill>
                        <a:latin typeface="Cambria Math" panose="02040503050406030204" pitchFamily="18" charset="0"/>
                      </a:rPr>
                      <m:t>&gt;</m:t>
                    </m:r>
                    <m:r>
                      <a:rPr lang="en-US" altLang="zh-CN" sz="2200" i="1">
                        <a:solidFill>
                          <a:srgbClr val="000000"/>
                        </a:solidFill>
                        <a:latin typeface="Cambria Math" panose="02040503050406030204" pitchFamily="18" charset="0"/>
                      </a:rPr>
                      <m:t>𝟎</m:t>
                    </m:r>
                  </m:oMath>
                </a14:m>
                <a:r>
                  <a:rPr lang="zh-CN" altLang="en-US" sz="2200" i="1" dirty="0">
                    <a:solidFill>
                      <a:srgbClr val="000000"/>
                    </a:solidFill>
                    <a:latin typeface="Cambria Math" panose="02040503050406030204" pitchFamily="18" charset="0"/>
                  </a:rPr>
                  <a:t>，</a:t>
                </a:r>
                <a14:m>
                  <m:oMath xmlns:m="http://schemas.openxmlformats.org/officeDocument/2006/math">
                    <m:r>
                      <a:rPr lang="en-US" altLang="zh-CN" sz="2200" i="1">
                        <a:solidFill>
                          <a:srgbClr val="000000"/>
                        </a:solidFill>
                        <a:latin typeface="Cambria Math" panose="02040503050406030204" pitchFamily="18" charset="0"/>
                        <a:ea typeface="Cambria Math" panose="02040503050406030204" pitchFamily="18" charset="0"/>
                      </a:rPr>
                      <m:t>∃</m:t>
                    </m:r>
                    <m:r>
                      <a:rPr lang="en-US" altLang="zh-CN" sz="2200" i="1">
                        <a:solidFill>
                          <a:srgbClr val="000000"/>
                        </a:solidFill>
                        <a:latin typeface="Cambria Math" panose="02040503050406030204" pitchFamily="18" charset="0"/>
                      </a:rPr>
                      <m:t>𝑿</m:t>
                    </m:r>
                  </m:oMath>
                </a14:m>
                <a:r>
                  <a:rPr lang="en-US" altLang="zh-CN" sz="2200" dirty="0">
                    <a:solidFill>
                      <a:srgbClr val="000000"/>
                    </a:solidFill>
                  </a:rPr>
                  <a:t>&gt;0</a:t>
                </a:r>
                <a:r>
                  <a:rPr lang="zh-CN" altLang="en-US" sz="2200" dirty="0">
                    <a:solidFill>
                      <a:srgbClr val="000000"/>
                    </a:solidFill>
                  </a:rPr>
                  <a:t>，</a:t>
                </a:r>
                <a:r>
                  <a:rPr lang="en-US" altLang="zh-CN" sz="2200" dirty="0">
                    <a:solidFill>
                      <a:srgbClr val="000000"/>
                    </a:solidFill>
                  </a:rPr>
                  <a:t> </a:t>
                </a:r>
                <a:r>
                  <a:rPr lang="zh-CN" altLang="en-US" sz="2200" dirty="0">
                    <a:solidFill>
                      <a:srgbClr val="000000"/>
                    </a:solidFill>
                  </a:rPr>
                  <a:t>当</a:t>
                </a:r>
                <a14:m>
                  <m:oMath xmlns:m="http://schemas.openxmlformats.org/officeDocument/2006/math">
                    <m:d>
                      <m:dPr>
                        <m:begChr m:val="|"/>
                        <m:endChr m:val="|"/>
                        <m:ctrlPr>
                          <a:rPr lang="en-US" altLang="zh-CN" sz="2200" i="1">
                            <a:solidFill>
                              <a:srgbClr val="000000"/>
                            </a:solidFill>
                            <a:latin typeface="Cambria Math" panose="02040503050406030204" pitchFamily="18" charset="0"/>
                          </a:rPr>
                        </m:ctrlPr>
                      </m:dPr>
                      <m:e>
                        <m:r>
                          <a:rPr lang="en-US" altLang="zh-CN" sz="2200">
                            <a:solidFill>
                              <a:srgbClr val="000000"/>
                            </a:solidFill>
                            <a:latin typeface="Cambria Math" panose="02040503050406030204" pitchFamily="18" charset="0"/>
                          </a:rPr>
                          <m:t>𝒙</m:t>
                        </m:r>
                      </m:e>
                    </m:d>
                    <m:r>
                      <a:rPr lang="en-US" altLang="zh-CN" sz="2200">
                        <a:solidFill>
                          <a:srgbClr val="000000"/>
                        </a:solidFill>
                        <a:latin typeface="Cambria Math" panose="02040503050406030204" pitchFamily="18" charset="0"/>
                      </a:rPr>
                      <m:t>&gt;</m:t>
                    </m:r>
                    <m:r>
                      <a:rPr lang="en-US" altLang="zh-CN" sz="2200" i="1">
                        <a:solidFill>
                          <a:srgbClr val="000000"/>
                        </a:solidFill>
                        <a:latin typeface="Cambria Math" panose="02040503050406030204" pitchFamily="18" charset="0"/>
                      </a:rPr>
                      <m:t>𝑿</m:t>
                    </m:r>
                  </m:oMath>
                </a14:m>
                <a:r>
                  <a:rPr lang="zh-CN" altLang="en-US" sz="2200" dirty="0">
                    <a:solidFill>
                      <a:srgbClr val="000000"/>
                    </a:solidFill>
                  </a:rPr>
                  <a:t>时，有</a:t>
                </a:r>
                <a14:m>
                  <m:oMath xmlns:m="http://schemas.openxmlformats.org/officeDocument/2006/math">
                    <m:d>
                      <m:dPr>
                        <m:begChr m:val="|"/>
                        <m:endChr m:val="|"/>
                        <m:ctrlPr>
                          <a:rPr lang="en-US" altLang="zh-CN" sz="2200" i="1">
                            <a:solidFill>
                              <a:srgbClr val="000000"/>
                            </a:solidFill>
                            <a:latin typeface="Cambria Math" panose="02040503050406030204" pitchFamily="18" charset="0"/>
                          </a:rPr>
                        </m:ctrlPr>
                      </m:dPr>
                      <m:e>
                        <m:r>
                          <a:rPr lang="en-US" altLang="zh-CN" sz="2200">
                            <a:solidFill>
                              <a:srgbClr val="000000"/>
                            </a:solidFill>
                            <a:latin typeface="Cambria Math" panose="02040503050406030204" pitchFamily="18" charset="0"/>
                          </a:rPr>
                          <m:t>𝒇</m:t>
                        </m:r>
                        <m:r>
                          <a:rPr lang="en-US" altLang="zh-CN" sz="2200">
                            <a:solidFill>
                              <a:srgbClr val="000000"/>
                            </a:solidFill>
                            <a:latin typeface="Cambria Math" panose="02040503050406030204" pitchFamily="18" charset="0"/>
                          </a:rPr>
                          <m:t>(</m:t>
                        </m:r>
                        <m:r>
                          <a:rPr lang="en-US" altLang="zh-CN" sz="2200">
                            <a:solidFill>
                              <a:srgbClr val="000000"/>
                            </a:solidFill>
                            <a:latin typeface="Cambria Math" panose="02040503050406030204" pitchFamily="18" charset="0"/>
                          </a:rPr>
                          <m:t>𝒙</m:t>
                        </m:r>
                        <m:r>
                          <a:rPr lang="en-US" altLang="zh-CN" sz="2200">
                            <a:solidFill>
                              <a:srgbClr val="000000"/>
                            </a:solidFill>
                            <a:latin typeface="Cambria Math" panose="02040503050406030204" pitchFamily="18" charset="0"/>
                          </a:rPr>
                          <m:t>)−</m:t>
                        </m:r>
                        <m:r>
                          <a:rPr lang="en-US" altLang="zh-CN" sz="2200">
                            <a:solidFill>
                              <a:srgbClr val="000000"/>
                            </a:solidFill>
                            <a:latin typeface="Cambria Math" panose="02040503050406030204" pitchFamily="18" charset="0"/>
                          </a:rPr>
                          <m:t>𝑨</m:t>
                        </m:r>
                      </m:e>
                    </m:d>
                    <m:r>
                      <a:rPr lang="en-US" altLang="zh-CN" sz="2200">
                        <a:solidFill>
                          <a:srgbClr val="000000"/>
                        </a:solidFill>
                        <a:latin typeface="Cambria Math" panose="02040503050406030204" pitchFamily="18" charset="0"/>
                      </a:rPr>
                      <m:t>&lt;</m:t>
                    </m:r>
                    <m:r>
                      <a:rPr lang="zh-CN" altLang="en-US" sz="2200">
                        <a:solidFill>
                          <a:srgbClr val="000000"/>
                        </a:solidFill>
                        <a:latin typeface="Cambria Math" panose="02040503050406030204" pitchFamily="18" charset="0"/>
                      </a:rPr>
                      <m:t>𝜺</m:t>
                    </m:r>
                  </m:oMath>
                </a14:m>
                <a:r>
                  <a:rPr lang="en-US" altLang="zh-CN" sz="2200" dirty="0">
                    <a:solidFill>
                      <a:srgbClr val="000000"/>
                    </a:solidFill>
                  </a:rPr>
                  <a:t>.</a:t>
                </a:r>
                <a:endParaRPr lang="zh-CN" altLang="en-US" sz="2200" dirty="0">
                  <a:solidFill>
                    <a:srgbClr val="000000"/>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1502593" y="4774769"/>
                <a:ext cx="6223563" cy="430887"/>
              </a:xfrm>
              <a:prstGeom prst="rect">
                <a:avLst/>
              </a:prstGeom>
              <a:blipFill rotWithShape="0">
                <a:blip r:embed="rId7"/>
                <a:stretch>
                  <a:fillRect t="-12676" r="-588" b="-295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3105131" y="5231975"/>
                <a:ext cx="7354770" cy="1027141"/>
              </a:xfrm>
              <a:prstGeom prst="rect">
                <a:avLst/>
              </a:prstGeom>
            </p:spPr>
            <p:txBody>
              <a:bodyPr wrap="none">
                <a:spAutoFit/>
              </a:bodyPr>
              <a:lstStyle/>
              <a:p>
                <a:pPr algn="l" fontAlgn="t">
                  <a:lnSpc>
                    <a:spcPct val="110000"/>
                  </a:lnSpc>
                </a:pPr>
                <a:r>
                  <a:rPr kumimoji="0" lang="zh-CN" altLang="en-US" sz="2400" dirty="0" smtClean="0">
                    <a:solidFill>
                      <a:srgbClr val="000000"/>
                    </a:solidFill>
                    <a:latin typeface="黑体" pitchFamily="2" charset="-122"/>
                    <a:ea typeface="黑体" pitchFamily="2" charset="-122"/>
                  </a:rPr>
                  <a:t>如果</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𝑨</m:t>
                        </m:r>
                      </m:e>
                    </m:func>
                  </m:oMath>
                </a14:m>
                <a:r>
                  <a:rPr kumimoji="0" lang="zh-CN" altLang="en-US" sz="2400" dirty="0" smtClean="0">
                    <a:solidFill>
                      <a:srgbClr val="000000"/>
                    </a:solidFill>
                    <a:latin typeface="黑体" pitchFamily="2" charset="-122"/>
                    <a:ea typeface="黑体" pitchFamily="2" charset="-122"/>
                  </a:rPr>
                  <a:t>，则直线</a:t>
                </a:r>
                <a14:m>
                  <m:oMath xmlns:m="http://schemas.openxmlformats.org/officeDocument/2006/math">
                    <m:r>
                      <a:rPr kumimoji="0" lang="en-US" altLang="zh-CN" sz="2400" b="1" i="1" smtClean="0">
                        <a:solidFill>
                          <a:srgbClr val="000000"/>
                        </a:solidFill>
                        <a:latin typeface="Cambria Math" panose="02040503050406030204" pitchFamily="18" charset="0"/>
                        <a:ea typeface="黑体" pitchFamily="2" charset="-122"/>
                      </a:rPr>
                      <m:t>𝒚</m:t>
                    </m:r>
                    <m:r>
                      <a:rPr kumimoji="0" lang="en-US" altLang="zh-CN" sz="2400" b="1" i="1" smtClean="0">
                        <a:solidFill>
                          <a:srgbClr val="000000"/>
                        </a:solidFill>
                        <a:latin typeface="Cambria Math" panose="02040503050406030204" pitchFamily="18" charset="0"/>
                        <a:ea typeface="黑体" pitchFamily="2" charset="-122"/>
                      </a:rPr>
                      <m:t>=</m:t>
                    </m:r>
                    <m:r>
                      <a:rPr kumimoji="0" lang="en-US" altLang="zh-CN" sz="2400" b="1" i="1" smtClean="0">
                        <a:solidFill>
                          <a:srgbClr val="000000"/>
                        </a:solidFill>
                        <a:latin typeface="Cambria Math" panose="02040503050406030204" pitchFamily="18" charset="0"/>
                        <a:ea typeface="黑体" pitchFamily="2" charset="-122"/>
                      </a:rPr>
                      <m:t>𝑨</m:t>
                    </m:r>
                  </m:oMath>
                </a14:m>
                <a:r>
                  <a:rPr kumimoji="0" lang="zh-CN" altLang="en-US" sz="2400" dirty="0" smtClean="0">
                    <a:solidFill>
                      <a:srgbClr val="000000"/>
                    </a:solidFill>
                    <a:latin typeface="黑体" pitchFamily="2" charset="-122"/>
                    <a:ea typeface="黑体" pitchFamily="2" charset="-122"/>
                  </a:rPr>
                  <a:t>称为函数</a:t>
                </a:r>
                <a14:m>
                  <m:oMath xmlns:m="http://schemas.openxmlformats.org/officeDocument/2006/math">
                    <m:r>
                      <a:rPr kumimoji="0" lang="en-US" altLang="zh-CN" sz="2400" i="1">
                        <a:solidFill>
                          <a:srgbClr val="000000"/>
                        </a:solidFill>
                        <a:latin typeface="Cambria Math" panose="02040503050406030204" pitchFamily="18" charset="0"/>
                        <a:ea typeface="黑体" pitchFamily="2" charset="-122"/>
                      </a:rPr>
                      <m:t>𝒚</m:t>
                    </m:r>
                    <m:r>
                      <a:rPr kumimoji="0" lang="en-US" altLang="zh-CN" sz="2400" i="1">
                        <a:solidFill>
                          <a:srgbClr val="000000"/>
                        </a:solidFill>
                        <a:latin typeface="Cambria Math" panose="02040503050406030204" pitchFamily="18" charset="0"/>
                        <a:ea typeface="黑体" pitchFamily="2" charset="-122"/>
                      </a:rPr>
                      <m:t>=</m:t>
                    </m:r>
                    <m:r>
                      <a:rPr kumimoji="0" lang="en-US" altLang="zh-CN" sz="2400" b="1" i="1" smtClean="0">
                        <a:solidFill>
                          <a:srgbClr val="000000"/>
                        </a:solidFill>
                        <a:latin typeface="Cambria Math" panose="02040503050406030204" pitchFamily="18" charset="0"/>
                        <a:ea typeface="黑体" pitchFamily="2" charset="-122"/>
                      </a:rPr>
                      <m:t>𝒇</m:t>
                    </m:r>
                    <m:r>
                      <a:rPr kumimoji="0" lang="en-US" altLang="zh-CN" sz="2400" b="1" i="1" smtClean="0">
                        <a:solidFill>
                          <a:srgbClr val="000000"/>
                        </a:solidFill>
                        <a:latin typeface="Cambria Math" panose="02040503050406030204" pitchFamily="18" charset="0"/>
                        <a:ea typeface="黑体" pitchFamily="2" charset="-122"/>
                      </a:rPr>
                      <m:t>(</m:t>
                    </m:r>
                    <m:r>
                      <a:rPr kumimoji="0" lang="en-US" altLang="zh-CN" sz="2400" b="1" i="1" smtClean="0">
                        <a:solidFill>
                          <a:srgbClr val="000000"/>
                        </a:solidFill>
                        <a:latin typeface="Cambria Math" panose="02040503050406030204" pitchFamily="18" charset="0"/>
                        <a:ea typeface="黑体" pitchFamily="2" charset="-122"/>
                      </a:rPr>
                      <m:t>𝒙</m:t>
                    </m:r>
                    <m:r>
                      <a:rPr kumimoji="0" lang="en-US" altLang="zh-CN" sz="2400" b="1" i="1" smtClean="0">
                        <a:solidFill>
                          <a:srgbClr val="000000"/>
                        </a:solidFill>
                        <a:latin typeface="Cambria Math" panose="02040503050406030204" pitchFamily="18" charset="0"/>
                        <a:ea typeface="黑体" pitchFamily="2" charset="-122"/>
                      </a:rPr>
                      <m:t>)</m:t>
                    </m:r>
                  </m:oMath>
                </a14:m>
                <a:r>
                  <a:rPr kumimoji="0" lang="zh-CN" altLang="en-US" sz="2400" dirty="0" smtClean="0">
                    <a:solidFill>
                      <a:srgbClr val="000000"/>
                    </a:solidFill>
                    <a:latin typeface="黑体" pitchFamily="2" charset="-122"/>
                    <a:ea typeface="黑体" pitchFamily="2" charset="-122"/>
                  </a:rPr>
                  <a:t>的</a:t>
                </a:r>
                <a:endParaRPr kumimoji="0" lang="en-US" altLang="zh-CN" sz="2400" dirty="0" smtClean="0">
                  <a:solidFill>
                    <a:srgbClr val="000000"/>
                  </a:solidFill>
                  <a:latin typeface="黑体" pitchFamily="2" charset="-122"/>
                  <a:ea typeface="黑体" pitchFamily="2" charset="-122"/>
                </a:endParaRPr>
              </a:p>
              <a:p>
                <a:pPr algn="l" fontAlgn="t">
                  <a:lnSpc>
                    <a:spcPct val="110000"/>
                  </a:lnSpc>
                </a:pPr>
                <a:r>
                  <a:rPr kumimoji="0" lang="zh-CN" altLang="en-US" sz="2400" dirty="0" smtClean="0">
                    <a:solidFill>
                      <a:srgbClr val="000000"/>
                    </a:solidFill>
                    <a:latin typeface="黑体" pitchFamily="2" charset="-122"/>
                    <a:ea typeface="黑体" pitchFamily="2" charset="-122"/>
                  </a:rPr>
                  <a:t>图形的</a:t>
                </a:r>
                <a:r>
                  <a:rPr lang="zh-CN" altLang="en-US" sz="2400" dirty="0">
                    <a:latin typeface="黑体" pitchFamily="2" charset="-122"/>
                    <a:ea typeface="黑体" pitchFamily="2" charset="-122"/>
                  </a:rPr>
                  <a:t>水平渐近线</a:t>
                </a:r>
                <a:r>
                  <a:rPr lang="zh-CN" altLang="en-US" sz="2400" dirty="0" smtClean="0">
                    <a:latin typeface="黑体" pitchFamily="2" charset="-122"/>
                    <a:ea typeface="黑体" pitchFamily="2" charset="-122"/>
                    <a:sym typeface="Symbol" pitchFamily="18" charset="2"/>
                  </a:rPr>
                  <a:t></a:t>
                </a:r>
                <a:endParaRPr kumimoji="0" lang="zh-CN" altLang="en-US" sz="2400" baseline="-25000" dirty="0">
                  <a:solidFill>
                    <a:srgbClr val="000000"/>
                  </a:solidFill>
                  <a:latin typeface="黑体" pitchFamily="2" charset="-122"/>
                  <a:ea typeface="黑体" pitchFamily="2" charset="-122"/>
                </a:endParaRPr>
              </a:p>
            </p:txBody>
          </p:sp>
        </mc:Choice>
        <mc:Fallback xmlns="">
          <p:sp>
            <p:nvSpPr>
              <p:cNvPr id="90" name="矩形 89"/>
              <p:cNvSpPr>
                <a:spLocks noRot="1" noChangeAspect="1" noMove="1" noResize="1" noEditPoints="1" noAdjustHandles="1" noChangeArrowheads="1" noChangeShapeType="1" noTextEdit="1"/>
              </p:cNvSpPr>
              <p:nvPr/>
            </p:nvSpPr>
            <p:spPr>
              <a:xfrm>
                <a:off x="3105131" y="5231975"/>
                <a:ext cx="7354770" cy="1027141"/>
              </a:xfrm>
              <a:prstGeom prst="rect">
                <a:avLst/>
              </a:prstGeom>
              <a:blipFill rotWithShape="0">
                <a:blip r:embed="rId8"/>
                <a:stretch>
                  <a:fillRect l="-1243" r="-331" b="-1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484536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wipe(left)">
                                      <p:cBhvr>
                                        <p:cTn id="13" dur="500"/>
                                        <p:tgtEl>
                                          <p:spTgt spid="80"/>
                                        </p:tgtEl>
                                      </p:cBhvr>
                                    </p:animEffect>
                                  </p:childTnLst>
                                </p:cTn>
                              </p:par>
                              <p:par>
                                <p:cTn id="14" presetID="22" presetClass="entr" presetSubtype="8"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500"/>
                                        <p:tgtEl>
                                          <p:spTgt spid="7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ipe(left)">
                                      <p:cBhvr>
                                        <p:cTn id="19" dur="500"/>
                                        <p:tgtEl>
                                          <p:spTgt spid="7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down)">
                                      <p:cBhvr>
                                        <p:cTn id="22" dur="500"/>
                                        <p:tgtEl>
                                          <p:spTgt spid="81"/>
                                        </p:tgtEl>
                                      </p:cBhvr>
                                    </p:animEffect>
                                  </p:childTnLst>
                                </p:cTn>
                              </p:par>
                              <p:par>
                                <p:cTn id="23" presetID="22" presetClass="entr" presetSubtype="4"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down)">
                                      <p:cBhvr>
                                        <p:cTn id="25" dur="500"/>
                                        <p:tgtEl>
                                          <p:spTgt spid="72"/>
                                        </p:tgtEl>
                                      </p:cBhvr>
                                    </p:animEffect>
                                  </p:childTnLst>
                                </p:cTn>
                              </p:par>
                              <p:par>
                                <p:cTn id="26" presetID="1" presetClass="entr" presetSubtype="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7"/>
                                        </p:tgtEl>
                                        <p:attrNameLst>
                                          <p:attrName>style.visibility</p:attrName>
                                        </p:attrNameLst>
                                      </p:cBhvr>
                                      <p:to>
                                        <p:strVal val="visible"/>
                                      </p:to>
                                    </p:set>
                                  </p:childTnLst>
                                </p:cTn>
                              </p:par>
                              <p:par>
                                <p:cTn id="32" presetID="22" presetClass="entr" presetSubtype="8"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left)">
                                      <p:cBhvr>
                                        <p:cTn id="34" dur="500"/>
                                        <p:tgtEl>
                                          <p:spTgt spid="73"/>
                                        </p:tgtEl>
                                      </p:cBhvr>
                                    </p:animEffec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wipe(up)">
                                      <p:cBhvr>
                                        <p:cTn id="53" dur="500"/>
                                        <p:tgtEl>
                                          <p:spTgt spid="85"/>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up)">
                                      <p:cBhvr>
                                        <p:cTn id="56" dur="500"/>
                                        <p:tgtEl>
                                          <p:spTgt spid="7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wipe(up)">
                                      <p:cBhvr>
                                        <p:cTn id="61" dur="500"/>
                                        <p:tgtEl>
                                          <p:spTgt spid="8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wipe(up)">
                                      <p:cBhvr>
                                        <p:cTn id="64" dur="500"/>
                                        <p:tgtEl>
                                          <p:spTgt spid="7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fade">
                                      <p:cBhvr>
                                        <p:cTn id="77" dur="500"/>
                                        <p:tgtEl>
                                          <p:spTgt spid="89"/>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childTnLst>
                                </p:cTn>
                              </p:par>
                            </p:childTnLst>
                          </p:cTn>
                        </p:par>
                        <p:par>
                          <p:cTn id="82" fill="hold">
                            <p:stCondLst>
                              <p:cond delay="0"/>
                            </p:stCondLst>
                            <p:childTnLst>
                              <p:par>
                                <p:cTn id="83" presetID="10" presetClass="entr" presetSubtype="0" fill="hold" grpId="0" nodeType="after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fade">
                                      <p:cBhvr>
                                        <p:cTn id="8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8" grpId="0"/>
      <p:bldP spid="69" grpId="0" animBg="1"/>
      <p:bldP spid="70" grpId="0" animBg="1"/>
      <p:bldP spid="73" grpId="0" animBg="1"/>
      <p:bldP spid="77" grpId="0"/>
      <p:bldP spid="78" grpId="0"/>
      <p:bldP spid="79" grpId="0"/>
      <p:bldP spid="80" grpId="0"/>
      <p:bldP spid="81" grpId="0"/>
      <p:bldP spid="82" grpId="0"/>
      <p:bldP spid="83" grpId="0"/>
      <p:bldP spid="84" grpId="0"/>
      <p:bldP spid="87" grpId="0" animBg="1"/>
      <p:bldP spid="89" grpId="0"/>
      <p:bldP spid="9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3255" y="2058375"/>
            <a:ext cx="726481" cy="461665"/>
          </a:xfrm>
          <a:prstGeom prst="rect">
            <a:avLst/>
          </a:prstGeom>
        </p:spPr>
        <p:txBody>
          <a:bodyPr wrap="none">
            <a:spAutoFit/>
          </a:bodyPr>
          <a:lstStyle/>
          <a:p>
            <a:r>
              <a:rPr lang="zh-CN" altLang="en-US" sz="2400" dirty="0">
                <a:solidFill>
                  <a:srgbClr val="FF9500"/>
                </a:solidFill>
              </a:rPr>
              <a:t>例 </a:t>
            </a:r>
            <a:r>
              <a:rPr lang="en-US" altLang="zh-CN" sz="2400" dirty="0" smtClean="0">
                <a:solidFill>
                  <a:srgbClr val="FF9500"/>
                </a:solidFill>
                <a:latin typeface="+mn-ea"/>
              </a:rPr>
              <a:t>7</a:t>
            </a:r>
            <a:endParaRPr lang="zh-CN" altLang="en-US" sz="2400"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6" name="矩形 5"/>
          <p:cNvSpPr/>
          <p:nvPr/>
        </p:nvSpPr>
        <p:spPr>
          <a:xfrm>
            <a:off x="983432" y="1439495"/>
            <a:ext cx="5688632" cy="523220"/>
          </a:xfrm>
          <a:prstGeom prst="rect">
            <a:avLst/>
          </a:prstGeom>
        </p:spPr>
        <p:txBody>
          <a:bodyPr wrap="square">
            <a:spAutoFit/>
          </a:bodyPr>
          <a:lstStyle/>
          <a:p>
            <a:pPr marL="342900" indent="-342900" algn="l">
              <a:spcBef>
                <a:spcPct val="20000"/>
              </a:spcBef>
              <a:buClr>
                <a:srgbClr val="800000"/>
              </a:buClr>
            </a:pPr>
            <a:r>
              <a:rPr lang="en-US" altLang="zh-CN" sz="2800" kern="0" dirty="0" smtClean="0">
                <a:solidFill>
                  <a:srgbClr val="000000"/>
                </a:solidFill>
                <a:latin typeface="Times New Roman"/>
                <a:ea typeface="宋体"/>
              </a:rPr>
              <a:t>2.</a:t>
            </a:r>
            <a:r>
              <a:rPr lang="zh-CN" altLang="en-US" sz="2800" dirty="0" smtClean="0">
                <a:solidFill>
                  <a:schemeClr val="accent2"/>
                </a:solidFill>
                <a:ea typeface="黑体" pitchFamily="2" charset="-122"/>
              </a:rPr>
              <a:t> </a:t>
            </a:r>
            <a:r>
              <a:rPr lang="zh-CN" altLang="en-US" sz="2800" kern="0" dirty="0">
                <a:solidFill>
                  <a:srgbClr val="000000"/>
                </a:solidFill>
                <a:latin typeface="Times New Roman"/>
                <a:ea typeface="宋体"/>
              </a:rPr>
              <a:t>自变量趋于无穷大时函数的</a:t>
            </a:r>
            <a:r>
              <a:rPr lang="zh-CN" altLang="en-US" sz="2800" kern="0" dirty="0" smtClean="0">
                <a:solidFill>
                  <a:srgbClr val="000000"/>
                </a:solidFill>
                <a:latin typeface="Times New Roman"/>
                <a:ea typeface="宋体"/>
              </a:rPr>
              <a:t>极限</a:t>
            </a:r>
            <a:endParaRPr lang="zh-CN" altLang="en-US" sz="2800" kern="0" dirty="0">
              <a:solidFill>
                <a:srgbClr val="000000"/>
              </a:solidFill>
              <a:latin typeface="Times New Roman"/>
              <a:ea typeface="宋体"/>
            </a:endParaRPr>
          </a:p>
        </p:txBody>
      </p:sp>
      <p:sp>
        <p:nvSpPr>
          <p:cNvPr id="7"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1679847" y="1962715"/>
                <a:ext cx="2097305" cy="647421"/>
              </a:xfrm>
              <a:prstGeom prst="rect">
                <a:avLst/>
              </a:prstGeom>
            </p:spPr>
            <p:txBody>
              <a:bodyPr wrap="none">
                <a:spAutoFit/>
              </a:bodyPr>
              <a:lstStyle/>
              <a:p>
                <a:pPr algn="l"/>
                <a:r>
                  <a:rPr lang="zh-CN" altLang="en-US" sz="2400" dirty="0" smtClean="0">
                    <a:solidFill>
                      <a:srgbClr val="000000"/>
                    </a:solidFill>
                  </a:rPr>
                  <a:t>证明</a:t>
                </a:r>
                <a14:m>
                  <m:oMath xmlns:m="http://schemas.openxmlformats.org/officeDocument/2006/math">
                    <m:func>
                      <m:funcPr>
                        <m:ctrlPr>
                          <a:rPr lang="zh-CN" altLang="zh-CN" sz="2400" b="0" i="1">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i="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m:t>
                            </m:r>
                          </m:lim>
                        </m:limLow>
                      </m:fName>
                      <m:e>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𝑥</m:t>
                            </m:r>
                          </m:den>
                        </m:f>
                        <m:r>
                          <a:rPr lang="en-US" altLang="zh-CN" sz="2400" b="0" i="1" smtClean="0">
                            <a:solidFill>
                              <a:srgbClr val="000000"/>
                            </a:solidFill>
                            <a:latin typeface="Cambria Math" panose="02040503050406030204" pitchFamily="18" charset="0"/>
                          </a:rPr>
                          <m:t>=0</m:t>
                        </m:r>
                      </m:e>
                    </m:func>
                  </m:oMath>
                </a14:m>
                <a:endParaRPr lang="zh-CN" altLang="en-US" b="0" dirty="0"/>
              </a:p>
            </p:txBody>
          </p:sp>
        </mc:Choice>
        <mc:Fallback xmlns="">
          <p:sp>
            <p:nvSpPr>
              <p:cNvPr id="8" name="矩形 7"/>
              <p:cNvSpPr>
                <a:spLocks noRot="1" noChangeAspect="1" noMove="1" noResize="1" noEditPoints="1" noAdjustHandles="1" noChangeArrowheads="1" noChangeShapeType="1" noTextEdit="1"/>
              </p:cNvSpPr>
              <p:nvPr/>
            </p:nvSpPr>
            <p:spPr>
              <a:xfrm>
                <a:off x="1679847" y="1962715"/>
                <a:ext cx="2097305" cy="647421"/>
              </a:xfrm>
              <a:prstGeom prst="rect">
                <a:avLst/>
              </a:prstGeom>
              <a:blipFill rotWithShape="0">
                <a:blip r:embed="rId2"/>
                <a:stretch>
                  <a:fillRect l="-4651"/>
                </a:stretch>
              </a:blipFill>
            </p:spPr>
            <p:txBody>
              <a:bodyPr/>
              <a:lstStyle/>
              <a:p>
                <a:r>
                  <a:rPr lang="zh-CN" altLang="en-US">
                    <a:noFill/>
                  </a:rPr>
                  <a:t> </a:t>
                </a:r>
              </a:p>
            </p:txBody>
          </p:sp>
        </mc:Fallback>
      </mc:AlternateContent>
      <p:sp>
        <p:nvSpPr>
          <p:cNvPr id="9" name="矩形 8"/>
          <p:cNvSpPr/>
          <p:nvPr/>
        </p:nvSpPr>
        <p:spPr>
          <a:xfrm>
            <a:off x="1127448" y="3685265"/>
            <a:ext cx="906017" cy="461665"/>
          </a:xfrm>
          <a:prstGeom prst="rect">
            <a:avLst/>
          </a:prstGeom>
        </p:spPr>
        <p:txBody>
          <a:bodyPr wrap="none">
            <a:spAutoFit/>
          </a:bodyPr>
          <a:lstStyle/>
          <a:p>
            <a:r>
              <a:rPr lang="zh-CN" altLang="en-US" sz="2400" dirty="0">
                <a:solidFill>
                  <a:schemeClr val="accent2"/>
                </a:solidFill>
                <a:ea typeface="黑体" pitchFamily="2" charset="-122"/>
              </a:rPr>
              <a:t>证明</a:t>
            </a:r>
            <a:r>
              <a:rPr lang="en-US" altLang="zh-CN" sz="2400" dirty="0">
                <a:solidFill>
                  <a:schemeClr val="accent2"/>
                </a:solidFill>
                <a:ea typeface="黑体" pitchFamily="2" charset="-122"/>
              </a:rPr>
              <a:t>:</a:t>
            </a:r>
            <a:endParaRPr lang="zh-CN" altLang="en-US" sz="2400" dirty="0">
              <a:solidFill>
                <a:schemeClr val="accent2"/>
              </a:solidFill>
              <a:ea typeface="黑体" pitchFamily="2" charset="-122"/>
            </a:endParaRPr>
          </a:p>
        </p:txBody>
      </p:sp>
      <p:sp>
        <p:nvSpPr>
          <p:cNvPr id="10" name="Text Box 28"/>
          <p:cNvSpPr txBox="1">
            <a:spLocks noChangeArrowheads="1"/>
          </p:cNvSpPr>
          <p:nvPr/>
        </p:nvSpPr>
        <p:spPr bwMode="auto">
          <a:xfrm>
            <a:off x="1110557" y="287182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分析</a:t>
            </a:r>
            <a:r>
              <a:rPr lang="en-US" altLang="zh-CN"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1" name="矩形 10"/>
              <p:cNvSpPr/>
              <p:nvPr/>
            </p:nvSpPr>
            <p:spPr>
              <a:xfrm>
                <a:off x="2033465" y="2764548"/>
                <a:ext cx="9175103" cy="649345"/>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solidFill>
                              <a:srgbClr val="000000"/>
                            </a:solidFill>
                            <a:latin typeface="Cambria Math" panose="02040503050406030204" pitchFamily="18" charset="0"/>
                          </a:rPr>
                        </m:ctrlPr>
                      </m:dPr>
                      <m:e>
                        <m:f>
                          <m:fPr>
                            <m:ctrlPr>
                              <a:rPr lang="en-US" altLang="zh-CN" sz="2400" b="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𝑥</m:t>
                            </m:r>
                          </m:den>
                        </m:f>
                        <m:r>
                          <a:rPr lang="en-US" altLang="zh-CN" sz="2400" b="0" i="1" smtClean="0">
                            <a:solidFill>
                              <a:srgbClr val="000000"/>
                            </a:solidFill>
                            <a:latin typeface="Cambria Math" panose="02040503050406030204" pitchFamily="18" charset="0"/>
                          </a:rPr>
                          <m:t>−0</m:t>
                        </m:r>
                      </m:e>
                    </m:d>
                    <m:r>
                      <a:rPr lang="en-US" altLang="zh-CN" sz="2400" b="0" i="1" smtClean="0">
                        <a:solidFill>
                          <a:srgbClr val="000000"/>
                        </a:solidFill>
                        <a:latin typeface="Cambria Math" panose="02040503050406030204" pitchFamily="18" charset="0"/>
                      </a:rPr>
                      <m:t>&lt;</m:t>
                    </m:r>
                    <m:r>
                      <a:rPr lang="zh-CN" altLang="en-US" sz="2400" b="0" i="1" smtClean="0">
                        <a:solidFill>
                          <a:srgbClr val="000000"/>
                        </a:solidFill>
                        <a:latin typeface="Cambria Math" panose="02040503050406030204" pitchFamily="18" charset="0"/>
                      </a:rPr>
                      <m:t>𝜀</m:t>
                    </m:r>
                  </m:oMath>
                </a14:m>
                <a:r>
                  <a:rPr lang="zh-CN" altLang="en-US" sz="2400" b="0" dirty="0" smtClean="0"/>
                  <a:t>要成立，即</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f>
                          <m:fPr>
                            <m:ctrlPr>
                              <a:rPr lang="en-US" altLang="zh-CN" sz="2400" b="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𝑥</m:t>
                            </m:r>
                          </m:den>
                        </m:f>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r>
                  <a:rPr lang="zh-CN" altLang="en-US" sz="2400" b="0" dirty="0" smtClean="0"/>
                  <a:t>，只需要</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e>
                    </m:d>
                    <m:r>
                      <a:rPr lang="en-US" altLang="zh-CN" sz="2400" b="0" i="1" smtClean="0">
                        <a:solidFill>
                          <a:srgbClr val="000000"/>
                        </a:solidFill>
                        <a:latin typeface="Cambria Math" panose="02040503050406030204" pitchFamily="18" charset="0"/>
                      </a:rPr>
                      <m:t>&gt;</m:t>
                    </m:r>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zh-CN" altLang="en-US" sz="2400" b="0" i="1">
                            <a:solidFill>
                              <a:srgbClr val="000000"/>
                            </a:solidFill>
                            <a:latin typeface="Cambria Math" panose="02040503050406030204" pitchFamily="18" charset="0"/>
                          </a:rPr>
                          <m:t>𝜀</m:t>
                        </m:r>
                        <m:r>
                          <m:rPr>
                            <m:nor/>
                          </m:rPr>
                          <a:rPr lang="zh-CN" altLang="en-US" sz="2400" b="0" dirty="0"/>
                          <m:t> </m:t>
                        </m:r>
                      </m:den>
                    </m:f>
                  </m:oMath>
                </a14:m>
                <a:r>
                  <a:rPr lang="en-US" altLang="zh-CN" sz="2400" b="0" dirty="0" smtClean="0"/>
                  <a:t>.</a:t>
                </a:r>
                <a:endParaRPr lang="zh-CN" altLang="en-US" sz="2400" b="0" dirty="0"/>
              </a:p>
            </p:txBody>
          </p:sp>
        </mc:Choice>
        <mc:Fallback xmlns="">
          <p:sp>
            <p:nvSpPr>
              <p:cNvPr id="11" name="矩形 10"/>
              <p:cNvSpPr>
                <a:spLocks noRot="1" noChangeAspect="1" noMove="1" noResize="1" noEditPoints="1" noAdjustHandles="1" noChangeArrowheads="1" noChangeShapeType="1" noTextEdit="1"/>
              </p:cNvSpPr>
              <p:nvPr/>
            </p:nvSpPr>
            <p:spPr>
              <a:xfrm>
                <a:off x="2033465" y="2764548"/>
                <a:ext cx="9175103" cy="649345"/>
              </a:xfrm>
              <a:prstGeom prst="rect">
                <a:avLst/>
              </a:prstGeom>
              <a:blipFill rotWithShape="0">
                <a:blip r:embed="rId3"/>
                <a:stretch>
                  <a:fillRect b="-6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标注 11"/>
              <p:cNvSpPr/>
              <p:nvPr/>
            </p:nvSpPr>
            <p:spPr bwMode="auto">
              <a:xfrm>
                <a:off x="7536160" y="1623317"/>
                <a:ext cx="2448272" cy="405329"/>
              </a:xfrm>
              <a:prstGeom prst="wedgeRectCallout">
                <a:avLst>
                  <a:gd name="adj1" fmla="val -51753"/>
                  <a:gd name="adj2" fmla="val 252820"/>
                </a:avLst>
              </a:prstGeom>
              <a:solidFill>
                <a:schemeClr val="accent1">
                  <a:lumMod val="20000"/>
                  <a:lumOff val="8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dirty="0" smtClean="0"/>
                  <a:t>正是我需要的</a:t>
                </a:r>
                <a14:m>
                  <m:oMath xmlns:m="http://schemas.openxmlformats.org/officeDocument/2006/math">
                    <m:d>
                      <m:dPr>
                        <m:begChr m:val="|"/>
                        <m:endChr m:val="|"/>
                        <m:ctrlPr>
                          <a:rPr lang="en-US" altLang="zh-CN" i="1">
                            <a:solidFill>
                              <a:srgbClr val="0066FF"/>
                            </a:solidFill>
                            <a:latin typeface="Cambria Math" panose="02040503050406030204" pitchFamily="18" charset="0"/>
                          </a:rPr>
                        </m:ctrlPr>
                      </m:dPr>
                      <m:e>
                        <m:r>
                          <a:rPr lang="en-US" altLang="zh-CN" i="1">
                            <a:solidFill>
                              <a:srgbClr val="0066FF"/>
                            </a:solidFill>
                            <a:latin typeface="Cambria Math" panose="02040503050406030204" pitchFamily="18" charset="0"/>
                          </a:rPr>
                          <m:t>𝒙</m:t>
                        </m:r>
                      </m:e>
                    </m:d>
                    <m:r>
                      <a:rPr lang="en-US" altLang="zh-CN" b="1" i="1" smtClean="0">
                        <a:solidFill>
                          <a:srgbClr val="0066FF"/>
                        </a:solidFill>
                        <a:latin typeface="Cambria Math" panose="02040503050406030204" pitchFamily="18" charset="0"/>
                      </a:rPr>
                      <m:t>&gt;</m:t>
                    </m:r>
                    <m:r>
                      <a:rPr lang="en-US" altLang="zh-CN" b="1" i="1" smtClean="0">
                        <a:solidFill>
                          <a:srgbClr val="0066FF"/>
                        </a:solidFill>
                        <a:latin typeface="Cambria Math" panose="02040503050406030204" pitchFamily="18" charset="0"/>
                      </a:rPr>
                      <m:t>𝑿</m:t>
                    </m:r>
                  </m:oMath>
                </a14:m>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Choice>
        <mc:Fallback xmlns="">
          <p:sp>
            <p:nvSpPr>
              <p:cNvPr id="12" name="矩形标注 11"/>
              <p:cNvSpPr>
                <a:spLocks noRot="1" noChangeAspect="1" noMove="1" noResize="1" noEditPoints="1" noAdjustHandles="1" noChangeArrowheads="1" noChangeShapeType="1" noTextEdit="1"/>
              </p:cNvSpPr>
              <p:nvPr/>
            </p:nvSpPr>
            <p:spPr bwMode="auto">
              <a:xfrm>
                <a:off x="7536160" y="1623317"/>
                <a:ext cx="2448272" cy="405329"/>
              </a:xfrm>
              <a:prstGeom prst="wedgeRectCallout">
                <a:avLst>
                  <a:gd name="adj1" fmla="val -51753"/>
                  <a:gd name="adj2" fmla="val 252820"/>
                </a:avLst>
              </a:prstGeom>
              <a:blipFill rotWithShape="0">
                <a:blip r:embed="rId4"/>
                <a:stretch>
                  <a:fillRect l="-1432" t="-1415" r="-716"/>
                </a:stretch>
              </a:blipFill>
              <a:ln w="57150" cap="flat" cmpd="sng" algn="ctr">
                <a:solidFill>
                  <a:srgbClr val="FF0000"/>
                </a:solidFill>
                <a:prstDash val="solid"/>
                <a:round/>
                <a:headEnd type="none" w="med" len="med"/>
                <a:tailEnd type="triangle" w="med" len="med"/>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033465" y="3730515"/>
                <a:ext cx="5593070" cy="558679"/>
              </a:xfrm>
              <a:prstGeom prst="rect">
                <a:avLst/>
              </a:prstGeom>
            </p:spPr>
            <p:txBody>
              <a:bodyPr wrap="none">
                <a:spAutoFit/>
              </a:bodyPr>
              <a:lstStyle/>
              <a:p>
                <a:pPr algn="l"/>
                <a14:m>
                  <m:oMath xmlns:m="http://schemas.openxmlformats.org/officeDocument/2006/math">
                    <m:r>
                      <a:rPr lang="zh-CN" altLang="en-US" b="1" i="1" smtClean="0">
                        <a:latin typeface="Cambria Math" panose="02040503050406030204" pitchFamily="18" charset="0"/>
                      </a:rPr>
                      <m:t>∀</m:t>
                    </m:r>
                    <m:r>
                      <a:rPr lang="zh-CN" altLang="en-US" b="1" i="1" smtClean="0">
                        <a:latin typeface="Cambria Math" panose="02040503050406030204" pitchFamily="18" charset="0"/>
                      </a:rPr>
                      <m:t>𝜺</m:t>
                    </m:r>
                    <m:r>
                      <a:rPr lang="en-US" altLang="zh-CN" b="1" i="1">
                        <a:latin typeface="Cambria Math" panose="02040503050406030204" pitchFamily="18" charset="0"/>
                      </a:rPr>
                      <m:t>&gt;</m:t>
                    </m:r>
                    <m:r>
                      <a:rPr lang="en-US" altLang="zh-CN" b="1" i="1">
                        <a:latin typeface="Cambria Math" panose="02040503050406030204" pitchFamily="18" charset="0"/>
                      </a:rPr>
                      <m:t>𝟎</m:t>
                    </m:r>
                  </m:oMath>
                </a14:m>
                <a:r>
                  <a:rPr lang="zh-CN" altLang="en-US" i="1" dirty="0">
                    <a:latin typeface="Cambria Math" panose="02040503050406030204" pitchFamily="18" charset="0"/>
                  </a:rPr>
                  <a:t>，</a:t>
                </a:r>
                <a14:m>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𝑿</m:t>
                    </m:r>
                    <m:r>
                      <a:rPr lang="en-US" altLang="zh-CN" b="1" i="1" smtClean="0">
                        <a:latin typeface="Cambria Math" panose="02040503050406030204" pitchFamily="18" charset="0"/>
                      </a:rPr>
                      <m:t>=</m:t>
                    </m:r>
                    <m:f>
                      <m:fPr>
                        <m:ctrlPr>
                          <a:rPr lang="en-US" altLang="zh-CN" i="1">
                            <a:solidFill>
                              <a:srgbClr val="000000"/>
                            </a:solidFill>
                            <a:latin typeface="Cambria Math" panose="02040503050406030204" pitchFamily="18" charset="0"/>
                          </a:rPr>
                        </m:ctrlPr>
                      </m:fPr>
                      <m:num>
                        <m:r>
                          <a:rPr lang="en-US" altLang="zh-CN" b="1" i="1">
                            <a:solidFill>
                              <a:srgbClr val="000000"/>
                            </a:solidFill>
                            <a:latin typeface="Cambria Math" panose="02040503050406030204" pitchFamily="18" charset="0"/>
                          </a:rPr>
                          <m:t>𝟏</m:t>
                        </m:r>
                      </m:num>
                      <m:den>
                        <m:r>
                          <a:rPr lang="zh-CN" altLang="en-US" b="1" i="1">
                            <a:solidFill>
                              <a:srgbClr val="000000"/>
                            </a:solidFill>
                            <a:latin typeface="Cambria Math" panose="02040503050406030204" pitchFamily="18" charset="0"/>
                          </a:rPr>
                          <m:t>𝜺</m:t>
                        </m:r>
                        <m:r>
                          <m:rPr>
                            <m:nor/>
                          </m:rPr>
                          <a:rPr lang="zh-CN" altLang="en-US" dirty="0"/>
                          <m:t> </m:t>
                        </m:r>
                      </m:den>
                    </m:f>
                  </m:oMath>
                </a14:m>
                <a:r>
                  <a:rPr lang="zh-CN" altLang="en-US" dirty="0"/>
                  <a:t>，</a:t>
                </a:r>
                <a:r>
                  <a:rPr lang="en-US" altLang="zh-CN" dirty="0"/>
                  <a:t> </a:t>
                </a:r>
                <a:r>
                  <a:rPr lang="zh-CN" altLang="en-US" dirty="0"/>
                  <a:t>当</a:t>
                </a:r>
                <a14:m>
                  <m:oMath xmlns:m="http://schemas.openxmlformats.org/officeDocument/2006/math">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a:latin typeface="Cambria Math" panose="02040503050406030204" pitchFamily="18" charset="0"/>
                      </a:rPr>
                      <m:t>&gt;</m:t>
                    </m:r>
                    <m:r>
                      <a:rPr lang="en-US" altLang="zh-CN" b="1" i="1">
                        <a:latin typeface="Cambria Math" panose="02040503050406030204" pitchFamily="18" charset="0"/>
                      </a:rPr>
                      <m:t>𝑿</m:t>
                    </m:r>
                  </m:oMath>
                </a14:m>
                <a:r>
                  <a:rPr lang="zh-CN" altLang="en-US" dirty="0"/>
                  <a:t>时，有</a:t>
                </a:r>
                <a14:m>
                  <m:oMath xmlns:m="http://schemas.openxmlformats.org/officeDocument/2006/math">
                    <m:d>
                      <m:dPr>
                        <m:begChr m:val="|"/>
                        <m:endChr m:val="|"/>
                        <m:ctrlPr>
                          <a:rPr lang="en-US" altLang="zh-CN" i="1">
                            <a:latin typeface="Cambria Math" panose="02040503050406030204" pitchFamily="18" charset="0"/>
                          </a:rPr>
                        </m:ctrlPr>
                      </m:dPr>
                      <m:e>
                        <m:f>
                          <m:fPr>
                            <m:ctrlPr>
                              <a:rPr lang="en-US" altLang="zh-CN" i="1">
                                <a:solidFill>
                                  <a:srgbClr val="000000"/>
                                </a:solidFill>
                                <a:latin typeface="Cambria Math" panose="02040503050406030204" pitchFamily="18" charset="0"/>
                              </a:rPr>
                            </m:ctrlPr>
                          </m:fPr>
                          <m:num>
                            <m:r>
                              <a:rPr lang="en-US" altLang="zh-CN" b="1" i="1">
                                <a:solidFill>
                                  <a:srgbClr val="000000"/>
                                </a:solidFill>
                                <a:latin typeface="Cambria Math" panose="02040503050406030204" pitchFamily="18" charset="0"/>
                              </a:rPr>
                              <m:t>𝟏</m:t>
                            </m:r>
                          </m:num>
                          <m:den>
                            <m:r>
                              <a:rPr lang="en-US" altLang="zh-CN" b="1" i="1">
                                <a:solidFill>
                                  <a:srgbClr val="000000"/>
                                </a:solidFill>
                                <a:latin typeface="Cambria Math" panose="02040503050406030204" pitchFamily="18" charset="0"/>
                              </a:rPr>
                              <m:t>𝒙</m:t>
                            </m:r>
                          </m:den>
                        </m:f>
                        <m:r>
                          <a:rPr lang="en-US" altLang="zh-CN" b="1" i="1">
                            <a:solidFill>
                              <a:srgbClr val="000000"/>
                            </a:solidFill>
                            <a:latin typeface="Cambria Math" panose="02040503050406030204" pitchFamily="18" charset="0"/>
                          </a:rPr>
                          <m:t>−</m:t>
                        </m:r>
                        <m:r>
                          <a:rPr lang="en-US" altLang="zh-CN" b="1" i="1">
                            <a:solidFill>
                              <a:srgbClr val="000000"/>
                            </a:solidFill>
                            <a:latin typeface="Cambria Math" panose="02040503050406030204" pitchFamily="18" charset="0"/>
                          </a:rPr>
                          <m:t>𝟎</m:t>
                        </m:r>
                      </m:e>
                    </m:d>
                    <m:r>
                      <a:rPr lang="en-US" altLang="zh-CN" b="1">
                        <a:latin typeface="Cambria Math" panose="02040503050406030204" pitchFamily="18" charset="0"/>
                      </a:rPr>
                      <m:t>&lt;</m:t>
                    </m:r>
                    <m:r>
                      <a:rPr lang="zh-CN" altLang="en-US" b="1" i="1">
                        <a:latin typeface="Cambria Math" panose="02040503050406030204" pitchFamily="18" charset="0"/>
                      </a:rPr>
                      <m:t>𝜺</m:t>
                    </m:r>
                  </m:oMath>
                </a14:m>
                <a:r>
                  <a:rPr lang="en-US" altLang="zh-CN" dirty="0"/>
                  <a:t>.</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033465" y="3730515"/>
                <a:ext cx="5593070" cy="558679"/>
              </a:xfrm>
              <a:prstGeom prst="rect">
                <a:avLst/>
              </a:prstGeom>
              <a:blipFill rotWithShape="0">
                <a:blip r:embed="rId5"/>
                <a:stretch>
                  <a:fillRect b="-3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9120336" y="2871820"/>
                <a:ext cx="1512273"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zh-CN" sz="2400" b="0" i="1" smtClean="0">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→2</m:t>
                              </m:r>
                            </m:lim>
                          </m:limLow>
                        </m:fName>
                        <m:e>
                          <m:f>
                            <m:fPr>
                              <m:ctrlPr>
                                <a:rPr lang="en-US" altLang="zh-CN" sz="2400" b="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𝑥</m:t>
                              </m:r>
                            </m:den>
                          </m:f>
                          <m:r>
                            <a:rPr lang="en-US" altLang="zh-CN" sz="2400" b="0" i="1">
                              <a:solidFill>
                                <a:srgbClr val="000000"/>
                              </a:solidFill>
                              <a:latin typeface="Cambria Math" panose="02040503050406030204" pitchFamily="18" charset="0"/>
                            </a:rPr>
                            <m:t>=</m:t>
                          </m:r>
                          <m:f>
                            <m:fPr>
                              <m:ctrlPr>
                                <a:rPr lang="en-US" altLang="zh-CN" sz="2400" b="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2</m:t>
                              </m:r>
                            </m:den>
                          </m:f>
                        </m:e>
                      </m:func>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9120336" y="2871820"/>
                <a:ext cx="1512273" cy="786241"/>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8328248" y="3730515"/>
                <a:ext cx="3744416" cy="1381019"/>
              </a:xfrm>
              <a:prstGeom prst="rect">
                <a:avLst/>
              </a:prstGeom>
            </p:spPr>
            <p:txBody>
              <a:bodyPr wrap="square">
                <a:spAutoFit/>
              </a:bodyPr>
              <a:lstStyle/>
              <a:p>
                <a:pPr algn="l"/>
                <a14:m>
                  <m:oMath xmlns:m="http://schemas.openxmlformats.org/officeDocument/2006/math">
                    <m:r>
                      <a:rPr lang="zh-CN" altLang="en-US" sz="2400" i="1" smtClean="0">
                        <a:latin typeface="Cambria Math" panose="02040503050406030204" pitchFamily="18" charset="0"/>
                      </a:rPr>
                      <m:t>∀</m:t>
                    </m:r>
                    <m:r>
                      <a:rPr lang="zh-CN" altLang="en-US" sz="2400" i="1" smtClean="0">
                        <a:latin typeface="Cambria Math" panose="02040503050406030204" pitchFamily="18" charset="0"/>
                      </a:rPr>
                      <m:t>𝜺</m:t>
                    </m:r>
                    <m:r>
                      <a:rPr lang="en-US" altLang="zh-CN" sz="2400" i="1">
                        <a:latin typeface="Cambria Math" panose="02040503050406030204" pitchFamily="18" charset="0"/>
                      </a:rPr>
                      <m:t>&gt;</m:t>
                    </m:r>
                    <m:r>
                      <a:rPr lang="en-US" altLang="zh-CN" sz="2400" i="1">
                        <a:latin typeface="Cambria Math" panose="02040503050406030204" pitchFamily="18" charset="0"/>
                      </a:rPr>
                      <m:t>𝟎</m:t>
                    </m:r>
                  </m:oMath>
                </a14:m>
                <a:r>
                  <a:rPr lang="zh-CN" altLang="en-US" sz="2400" i="1"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rPr>
                      <m:t>𝜹</m:t>
                    </m:r>
                    <m:r>
                      <a:rPr lang="en-US" altLang="zh-CN" sz="2400" i="1">
                        <a:latin typeface="Cambria Math" panose="02040503050406030204" pitchFamily="18" charset="0"/>
                      </a:rPr>
                      <m:t>=</m:t>
                    </m:r>
                    <m:r>
                      <a:rPr lang="en-US" altLang="zh-CN" sz="2400" b="1" i="1" smtClean="0">
                        <a:latin typeface="Cambria Math" panose="02040503050406030204" pitchFamily="18" charset="0"/>
                      </a:rPr>
                      <m:t>𝒎𝒊𝒏</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zh-CN" altLang="en-US" sz="2400" b="1" i="1" smtClean="0">
                            <a:latin typeface="Cambria Math" panose="02040503050406030204" pitchFamily="18" charset="0"/>
                          </a:rPr>
                          <m:t>𝜺</m:t>
                        </m:r>
                      </m:e>
                    </m:d>
                  </m:oMath>
                </a14:m>
                <a:r>
                  <a:rPr lang="zh-CN" altLang="en-US" sz="2400" dirty="0" smtClean="0"/>
                  <a:t>，</a:t>
                </a:r>
                <a:endParaRPr lang="en-US" altLang="zh-CN" sz="2400" dirty="0" smtClean="0"/>
              </a:p>
              <a:p>
                <a:pPr algn="l"/>
                <a:r>
                  <a:rPr lang="zh-CN" altLang="en-US" sz="2400" dirty="0" smtClean="0"/>
                  <a:t>当</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e>
                    </m:d>
                    <m:r>
                      <a:rPr lang="en-US" altLang="zh-CN" sz="2400" b="1" i="0" smtClean="0">
                        <a:latin typeface="Cambria Math" panose="02040503050406030204" pitchFamily="18" charset="0"/>
                      </a:rPr>
                      <m:t>&lt;</m:t>
                    </m:r>
                    <m:r>
                      <a:rPr lang="zh-CN" altLang="en-US" sz="2400" i="1">
                        <a:latin typeface="Cambria Math" panose="02040503050406030204" pitchFamily="18" charset="0"/>
                      </a:rPr>
                      <m:t>𝜹</m:t>
                    </m:r>
                  </m:oMath>
                </a14:m>
                <a:r>
                  <a:rPr lang="zh-CN" altLang="en-US" sz="2400" dirty="0"/>
                  <a:t>时</a:t>
                </a:r>
                <a:r>
                  <a:rPr lang="zh-CN" altLang="en-US" sz="2400" dirty="0" smtClean="0"/>
                  <a:t>，</a:t>
                </a:r>
                <a:endParaRPr lang="en-US" altLang="zh-CN" sz="2400" dirty="0" smtClean="0"/>
              </a:p>
              <a:p>
                <a:pPr algn="l"/>
                <a:r>
                  <a:rPr lang="zh-CN" altLang="en-US" sz="2400" dirty="0" smtClean="0"/>
                  <a:t>有</a:t>
                </a:r>
                <a14:m>
                  <m:oMath xmlns:m="http://schemas.openxmlformats.org/officeDocument/2006/math">
                    <m:d>
                      <m:dPr>
                        <m:begChr m:val="|"/>
                        <m:endChr m:val="|"/>
                        <m:ctrlPr>
                          <a:rPr lang="en-US" altLang="zh-CN" sz="2400" i="1">
                            <a:latin typeface="Cambria Math" panose="02040503050406030204" pitchFamily="18" charset="0"/>
                          </a:rPr>
                        </m:ctrlPr>
                      </m:dPr>
                      <m:e>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𝟏</m:t>
                            </m:r>
                          </m:num>
                          <m:den>
                            <m:r>
                              <a:rPr lang="en-US" altLang="zh-CN" sz="2400" i="1">
                                <a:solidFill>
                                  <a:srgbClr val="000000"/>
                                </a:solidFill>
                                <a:latin typeface="Cambria Math" panose="02040503050406030204" pitchFamily="18" charset="0"/>
                              </a:rPr>
                              <m:t>𝒙</m:t>
                            </m:r>
                          </m:den>
                        </m:f>
                        <m:r>
                          <a:rPr lang="en-US" altLang="zh-CN" sz="2400" i="1">
                            <a:solidFill>
                              <a:srgbClr val="000000"/>
                            </a:solidFill>
                            <a:latin typeface="Cambria Math" panose="02040503050406030204" pitchFamily="18" charset="0"/>
                          </a:rPr>
                          <m:t>−</m:t>
                        </m:r>
                        <m:f>
                          <m:fPr>
                            <m:ctrlPr>
                              <a:rPr lang="en-US" altLang="zh-CN" sz="2400" b="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2</m:t>
                            </m:r>
                          </m:den>
                        </m:f>
                      </m:e>
                    </m:d>
                    <m:r>
                      <a:rPr lang="en-US" altLang="zh-CN" sz="2400">
                        <a:latin typeface="Cambria Math" panose="02040503050406030204" pitchFamily="18" charset="0"/>
                      </a:rPr>
                      <m:t>&lt;</m:t>
                    </m:r>
                    <m:r>
                      <a:rPr lang="zh-CN" altLang="en-US" sz="2400" i="1">
                        <a:latin typeface="Cambria Math" panose="02040503050406030204" pitchFamily="18" charset="0"/>
                      </a:rPr>
                      <m:t>𝜺</m:t>
                    </m:r>
                  </m:oMath>
                </a14:m>
                <a:r>
                  <a:rPr lang="en-US" altLang="zh-CN" sz="2400" dirty="0"/>
                  <a:t>.</a:t>
                </a:r>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8328248" y="3730515"/>
                <a:ext cx="3744416" cy="1381019"/>
              </a:xfrm>
              <a:prstGeom prst="rect">
                <a:avLst/>
              </a:prstGeom>
              <a:blipFill rotWithShape="0">
                <a:blip r:embed="rId7"/>
                <a:stretch>
                  <a:fillRect l="-2443" t="-4846" r="-10912" b="-2643"/>
                </a:stretch>
              </a:blipFill>
            </p:spPr>
            <p:txBody>
              <a:bodyPr/>
              <a:lstStyle/>
              <a:p>
                <a:r>
                  <a:rPr lang="zh-CN" altLang="en-US">
                    <a:noFill/>
                  </a:rPr>
                  <a:t> </a:t>
                </a:r>
              </a:p>
            </p:txBody>
          </p:sp>
        </mc:Fallback>
      </mc:AlternateContent>
      <p:sp>
        <p:nvSpPr>
          <p:cNvPr id="16" name="矩形 15"/>
          <p:cNvSpPr/>
          <p:nvPr/>
        </p:nvSpPr>
        <p:spPr>
          <a:xfrm>
            <a:off x="944959" y="4365137"/>
            <a:ext cx="803426" cy="461665"/>
          </a:xfrm>
          <a:prstGeom prst="rect">
            <a:avLst/>
          </a:prstGeom>
        </p:spPr>
        <p:txBody>
          <a:bodyPr wrap="none">
            <a:spAutoFit/>
          </a:bodyPr>
          <a:lstStyle/>
          <a:p>
            <a:r>
              <a:rPr lang="zh-CN" altLang="en-US" sz="2400" dirty="0">
                <a:solidFill>
                  <a:srgbClr val="FF9500"/>
                </a:solidFill>
              </a:rPr>
              <a:t>补</a:t>
            </a:r>
            <a:r>
              <a:rPr lang="zh-CN" altLang="en-US" sz="2400" dirty="0" smtClean="0">
                <a:solidFill>
                  <a:srgbClr val="FF9500"/>
                </a:solidFill>
              </a:rPr>
              <a:t>例</a:t>
            </a:r>
            <a:endParaRPr lang="zh-CN" altLang="en-US" sz="2400" dirty="0"/>
          </a:p>
        </p:txBody>
      </p:sp>
      <mc:AlternateContent xmlns:mc="http://schemas.openxmlformats.org/markup-compatibility/2006" xmlns:a14="http://schemas.microsoft.com/office/drawing/2010/main">
        <mc:Choice Requires="a14">
          <p:sp>
            <p:nvSpPr>
              <p:cNvPr id="17" name="矩形 16"/>
              <p:cNvSpPr/>
              <p:nvPr/>
            </p:nvSpPr>
            <p:spPr>
              <a:xfrm>
                <a:off x="1679846" y="4289194"/>
                <a:ext cx="2506071" cy="618118"/>
              </a:xfrm>
              <a:prstGeom prst="rect">
                <a:avLst/>
              </a:prstGeom>
            </p:spPr>
            <p:txBody>
              <a:bodyPr wrap="none">
                <a:spAutoFit/>
              </a:bodyPr>
              <a:lstStyle/>
              <a:p>
                <a:pPr algn="l"/>
                <a:r>
                  <a:rPr lang="zh-CN" altLang="en-US" sz="2400" dirty="0" smtClean="0">
                    <a:solidFill>
                      <a:srgbClr val="000000"/>
                    </a:solidFill>
                  </a:rPr>
                  <a:t>证明</a:t>
                </a:r>
                <a14:m>
                  <m:oMath xmlns:m="http://schemas.openxmlformats.org/officeDocument/2006/math">
                    <m:func>
                      <m:funcPr>
                        <m:ctrlPr>
                          <a:rPr lang="zh-CN" altLang="zh-CN" sz="2400" b="0" i="1">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i="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m:t>
                            </m:r>
                          </m:lim>
                        </m:limLow>
                      </m:fName>
                      <m:e>
                        <m:f>
                          <m:fPr>
                            <m:ctrlPr>
                              <a:rPr lang="en-US" altLang="zh-CN" sz="2400" b="0" i="1" smtClean="0">
                                <a:solidFill>
                                  <a:srgbClr val="000000"/>
                                </a:solidFill>
                                <a:latin typeface="Cambria Math" panose="02040503050406030204" pitchFamily="18" charset="0"/>
                              </a:rPr>
                            </m:ctrlPr>
                          </m:fPr>
                          <m:num>
                            <m:func>
                              <m:funcPr>
                                <m:ctrlPr>
                                  <a:rPr lang="en-US" altLang="zh-CN" sz="2400" b="0" i="1" smtClean="0">
                                    <a:solidFill>
                                      <a:srgbClr val="000000"/>
                                    </a:solidFill>
                                    <a:latin typeface="Cambria Math" panose="02040503050406030204" pitchFamily="18" charset="0"/>
                                  </a:rPr>
                                </m:ctrlPr>
                              </m:funcPr>
                              <m:fName>
                                <m:r>
                                  <m:rPr>
                                    <m:sty m:val="p"/>
                                  </m:rPr>
                                  <a:rPr lang="en-US" altLang="zh-CN" sz="2400" b="0" i="0" smtClean="0">
                                    <a:solidFill>
                                      <a:srgbClr val="000000"/>
                                    </a:solidFill>
                                    <a:latin typeface="Cambria Math" panose="02040503050406030204" pitchFamily="18" charset="0"/>
                                  </a:rPr>
                                  <m:t>cos</m:t>
                                </m:r>
                              </m:fName>
                              <m:e>
                                <m:r>
                                  <a:rPr lang="en-US" altLang="zh-CN" sz="2400" b="0" i="1" smtClean="0">
                                    <a:solidFill>
                                      <a:srgbClr val="000000"/>
                                    </a:solidFill>
                                    <a:latin typeface="Cambria Math" panose="02040503050406030204" pitchFamily="18" charset="0"/>
                                  </a:rPr>
                                  <m:t>𝑥</m:t>
                                </m:r>
                              </m:e>
                            </m:func>
                          </m:num>
                          <m:den>
                            <m:r>
                              <a:rPr lang="en-US" altLang="zh-CN" sz="2400" b="0" i="1" smtClean="0">
                                <a:solidFill>
                                  <a:srgbClr val="000000"/>
                                </a:solidFill>
                                <a:latin typeface="Cambria Math" panose="02040503050406030204" pitchFamily="18" charset="0"/>
                              </a:rPr>
                              <m:t>𝑥</m:t>
                            </m:r>
                          </m:den>
                        </m:f>
                        <m:r>
                          <a:rPr lang="en-US" altLang="zh-CN" sz="2400" b="0" i="1" smtClean="0">
                            <a:solidFill>
                              <a:srgbClr val="000000"/>
                            </a:solidFill>
                            <a:latin typeface="Cambria Math" panose="02040503050406030204" pitchFamily="18" charset="0"/>
                          </a:rPr>
                          <m:t>=0</m:t>
                        </m:r>
                      </m:e>
                    </m:func>
                  </m:oMath>
                </a14:m>
                <a:endParaRPr lang="zh-CN" altLang="en-US" b="0" dirty="0"/>
              </a:p>
            </p:txBody>
          </p:sp>
        </mc:Choice>
        <mc:Fallback xmlns="">
          <p:sp>
            <p:nvSpPr>
              <p:cNvPr id="17" name="矩形 16"/>
              <p:cNvSpPr>
                <a:spLocks noRot="1" noChangeAspect="1" noMove="1" noResize="1" noEditPoints="1" noAdjustHandles="1" noChangeArrowheads="1" noChangeShapeType="1" noTextEdit="1"/>
              </p:cNvSpPr>
              <p:nvPr/>
            </p:nvSpPr>
            <p:spPr>
              <a:xfrm>
                <a:off x="1679846" y="4289194"/>
                <a:ext cx="2506071" cy="618118"/>
              </a:xfrm>
              <a:prstGeom prst="rect">
                <a:avLst/>
              </a:prstGeom>
              <a:blipFill>
                <a:blip r:embed="rId8"/>
                <a:stretch>
                  <a:fillRect l="-3893" t="-4950"/>
                </a:stretch>
              </a:blipFill>
            </p:spPr>
            <p:txBody>
              <a:bodyPr/>
              <a:lstStyle/>
              <a:p>
                <a:r>
                  <a:rPr lang="zh-CN" altLang="en-US">
                    <a:noFill/>
                  </a:rPr>
                  <a:t> </a:t>
                </a:r>
              </a:p>
            </p:txBody>
          </p:sp>
        </mc:Fallback>
      </mc:AlternateContent>
      <p:sp>
        <p:nvSpPr>
          <p:cNvPr id="18" name="矩形 17"/>
          <p:cNvSpPr/>
          <p:nvPr/>
        </p:nvSpPr>
        <p:spPr>
          <a:xfrm>
            <a:off x="1127448" y="5042947"/>
            <a:ext cx="906017" cy="461665"/>
          </a:xfrm>
          <a:prstGeom prst="rect">
            <a:avLst/>
          </a:prstGeom>
        </p:spPr>
        <p:txBody>
          <a:bodyPr wrap="none">
            <a:spAutoFit/>
          </a:bodyPr>
          <a:lstStyle/>
          <a:p>
            <a:r>
              <a:rPr lang="zh-CN" altLang="en-US" sz="2400" dirty="0">
                <a:solidFill>
                  <a:schemeClr val="accent2"/>
                </a:solidFill>
                <a:ea typeface="黑体" pitchFamily="2" charset="-122"/>
              </a:rPr>
              <a:t>证明</a:t>
            </a:r>
            <a:r>
              <a:rPr lang="en-US" altLang="zh-CN" sz="2400" dirty="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9" name="矩形 18"/>
              <p:cNvSpPr/>
              <p:nvPr/>
            </p:nvSpPr>
            <p:spPr>
              <a:xfrm>
                <a:off x="2033465" y="5088197"/>
                <a:ext cx="6623929" cy="562975"/>
              </a:xfrm>
              <a:prstGeom prst="rect">
                <a:avLst/>
              </a:prstGeom>
            </p:spPr>
            <p:txBody>
              <a:bodyPr wrap="none">
                <a:spAutoFit/>
              </a:bodyPr>
              <a:lstStyle/>
              <a:p>
                <a:pPr algn="l"/>
                <a14:m>
                  <m:oMath xmlns:m="http://schemas.openxmlformats.org/officeDocument/2006/math">
                    <m:r>
                      <a:rPr lang="zh-CN" altLang="en-US" b="1" i="1" smtClean="0">
                        <a:latin typeface="Cambria Math" panose="02040503050406030204" pitchFamily="18" charset="0"/>
                      </a:rPr>
                      <m:t>∀</m:t>
                    </m:r>
                    <m:r>
                      <a:rPr lang="zh-CN" altLang="en-US" b="1" i="1" smtClean="0">
                        <a:latin typeface="Cambria Math" panose="02040503050406030204" pitchFamily="18" charset="0"/>
                      </a:rPr>
                      <m:t>𝜺</m:t>
                    </m:r>
                    <m:r>
                      <a:rPr lang="en-US" altLang="zh-CN" b="1" i="1">
                        <a:latin typeface="Cambria Math" panose="02040503050406030204" pitchFamily="18" charset="0"/>
                      </a:rPr>
                      <m:t>&gt;</m:t>
                    </m:r>
                    <m:r>
                      <a:rPr lang="en-US" altLang="zh-CN" b="1" i="1">
                        <a:latin typeface="Cambria Math" panose="02040503050406030204" pitchFamily="18" charset="0"/>
                      </a:rPr>
                      <m:t>𝟎</m:t>
                    </m:r>
                  </m:oMath>
                </a14:m>
                <a:r>
                  <a:rPr lang="zh-CN" altLang="en-US" i="1" dirty="0">
                    <a:latin typeface="Cambria Math" panose="02040503050406030204" pitchFamily="18" charset="0"/>
                  </a:rPr>
                  <a:t>，</a:t>
                </a:r>
                <a14:m>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𝑿</m:t>
                    </m:r>
                    <m:r>
                      <a:rPr lang="en-US" altLang="zh-CN" b="1" i="1" smtClean="0">
                        <a:latin typeface="Cambria Math" panose="02040503050406030204" pitchFamily="18" charset="0"/>
                      </a:rPr>
                      <m:t>=</m:t>
                    </m:r>
                    <m:f>
                      <m:fPr>
                        <m:ctrlPr>
                          <a:rPr lang="en-US" altLang="zh-CN" i="1">
                            <a:solidFill>
                              <a:srgbClr val="000000"/>
                            </a:solidFill>
                            <a:latin typeface="Cambria Math" panose="02040503050406030204" pitchFamily="18" charset="0"/>
                          </a:rPr>
                        </m:ctrlPr>
                      </m:fPr>
                      <m:num>
                        <m:r>
                          <a:rPr lang="en-US" altLang="zh-CN" b="1" i="1">
                            <a:solidFill>
                              <a:srgbClr val="000000"/>
                            </a:solidFill>
                            <a:latin typeface="Cambria Math" panose="02040503050406030204" pitchFamily="18" charset="0"/>
                          </a:rPr>
                          <m:t>𝟏</m:t>
                        </m:r>
                      </m:num>
                      <m:den>
                        <m:r>
                          <a:rPr lang="zh-CN" altLang="en-US" b="1" i="1">
                            <a:solidFill>
                              <a:srgbClr val="000000"/>
                            </a:solidFill>
                            <a:latin typeface="Cambria Math" panose="02040503050406030204" pitchFamily="18" charset="0"/>
                          </a:rPr>
                          <m:t>𝜺</m:t>
                        </m:r>
                        <m:r>
                          <m:rPr>
                            <m:nor/>
                          </m:rPr>
                          <a:rPr lang="zh-CN" altLang="en-US" dirty="0"/>
                          <m:t> </m:t>
                        </m:r>
                      </m:den>
                    </m:f>
                  </m:oMath>
                </a14:m>
                <a:r>
                  <a:rPr lang="zh-CN" altLang="en-US" dirty="0"/>
                  <a:t>，</a:t>
                </a:r>
                <a:r>
                  <a:rPr lang="en-US" altLang="zh-CN" dirty="0"/>
                  <a:t> </a:t>
                </a:r>
                <a:r>
                  <a:rPr lang="zh-CN" altLang="en-US" dirty="0"/>
                  <a:t>当</a:t>
                </a:r>
                <a14:m>
                  <m:oMath xmlns:m="http://schemas.openxmlformats.org/officeDocument/2006/math">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a:latin typeface="Cambria Math" panose="02040503050406030204" pitchFamily="18" charset="0"/>
                      </a:rPr>
                      <m:t>&gt;</m:t>
                    </m:r>
                    <m:r>
                      <a:rPr lang="en-US" altLang="zh-CN" b="1" i="1">
                        <a:latin typeface="Cambria Math" panose="02040503050406030204" pitchFamily="18" charset="0"/>
                      </a:rPr>
                      <m:t>𝑿</m:t>
                    </m:r>
                  </m:oMath>
                </a14:m>
                <a:r>
                  <a:rPr lang="zh-CN" altLang="en-US" dirty="0"/>
                  <a:t>时，有</a:t>
                </a:r>
                <a14:m>
                  <m:oMath xmlns:m="http://schemas.openxmlformats.org/officeDocument/2006/math">
                    <m:d>
                      <m:dPr>
                        <m:begChr m:val="|"/>
                        <m:endChr m:val="|"/>
                        <m:ctrlPr>
                          <a:rPr lang="en-US" altLang="zh-CN" i="1">
                            <a:latin typeface="Cambria Math" panose="02040503050406030204" pitchFamily="18" charset="0"/>
                          </a:rPr>
                        </m:ctrlPr>
                      </m:dPr>
                      <m:e>
                        <m:f>
                          <m:fPr>
                            <m:ctrlPr>
                              <a:rPr lang="en-US" altLang="zh-CN" b="0" i="1">
                                <a:solidFill>
                                  <a:srgbClr val="000000"/>
                                </a:solidFill>
                                <a:latin typeface="Cambria Math" panose="02040503050406030204" pitchFamily="18" charset="0"/>
                              </a:rPr>
                            </m:ctrlPr>
                          </m:fPr>
                          <m:num>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cos</m:t>
                                </m:r>
                              </m:fName>
                              <m:e>
                                <m:r>
                                  <a:rPr lang="en-US" altLang="zh-CN" b="0" i="1" smtClean="0">
                                    <a:solidFill>
                                      <a:srgbClr val="000000"/>
                                    </a:solidFill>
                                    <a:latin typeface="Cambria Math" panose="02040503050406030204" pitchFamily="18" charset="0"/>
                                  </a:rPr>
                                  <m:t>𝑥</m:t>
                                </m:r>
                              </m:e>
                            </m:func>
                          </m:num>
                          <m:den>
                            <m:r>
                              <a:rPr lang="en-US" altLang="zh-CN" b="0" i="1">
                                <a:solidFill>
                                  <a:srgbClr val="000000"/>
                                </a:solidFill>
                                <a:latin typeface="Cambria Math" panose="02040503050406030204" pitchFamily="18" charset="0"/>
                              </a:rPr>
                              <m:t>𝑥</m:t>
                            </m:r>
                          </m:den>
                        </m:f>
                        <m:r>
                          <a:rPr lang="en-US" altLang="zh-CN" b="1" i="1">
                            <a:solidFill>
                              <a:srgbClr val="000000"/>
                            </a:solidFill>
                            <a:latin typeface="Cambria Math" panose="02040503050406030204" pitchFamily="18" charset="0"/>
                          </a:rPr>
                          <m:t>−</m:t>
                        </m:r>
                        <m:r>
                          <a:rPr lang="en-US" altLang="zh-CN" b="1" i="1">
                            <a:solidFill>
                              <a:srgbClr val="000000"/>
                            </a:solidFill>
                            <a:latin typeface="Cambria Math" panose="02040503050406030204" pitchFamily="18" charset="0"/>
                          </a:rPr>
                          <m:t>𝟎</m:t>
                        </m:r>
                      </m:e>
                    </m:d>
                    <m:r>
                      <a:rPr lang="en-US" altLang="zh-CN" i="1" smtClean="0">
                        <a:latin typeface="Cambria Math" panose="02040503050406030204" pitchFamily="18" charset="0"/>
                        <a:ea typeface="Cambria Math" panose="02040503050406030204" pitchFamily="18" charset="0"/>
                      </a:rPr>
                      <m:t>≤</m:t>
                    </m:r>
                    <m:d>
                      <m:dPr>
                        <m:begChr m:val="|"/>
                        <m:endChr m:val="|"/>
                        <m:ctrlPr>
                          <a:rPr lang="en-US" altLang="zh-CN" b="0" i="1">
                            <a:solidFill>
                              <a:srgbClr val="000000"/>
                            </a:solidFill>
                            <a:latin typeface="Cambria Math" panose="02040503050406030204" pitchFamily="18" charset="0"/>
                          </a:rPr>
                        </m:ctrlPr>
                      </m:dPr>
                      <m:e>
                        <m:f>
                          <m:fPr>
                            <m:ctrlPr>
                              <a:rPr lang="en-US" altLang="zh-CN" b="0" i="1">
                                <a:solidFill>
                                  <a:srgbClr val="000000"/>
                                </a:solidFill>
                                <a:latin typeface="Cambria Math" panose="02040503050406030204" pitchFamily="18" charset="0"/>
                              </a:rPr>
                            </m:ctrlPr>
                          </m:fPr>
                          <m:num>
                            <m:r>
                              <a:rPr lang="en-US" altLang="zh-CN" b="0" i="1">
                                <a:solidFill>
                                  <a:srgbClr val="000000"/>
                                </a:solidFill>
                                <a:latin typeface="Cambria Math" panose="02040503050406030204" pitchFamily="18" charset="0"/>
                              </a:rPr>
                              <m:t>1</m:t>
                            </m:r>
                          </m:num>
                          <m:den>
                            <m:r>
                              <a:rPr lang="en-US" altLang="zh-CN" b="0" i="1">
                                <a:solidFill>
                                  <a:srgbClr val="000000"/>
                                </a:solidFill>
                                <a:latin typeface="Cambria Math" panose="02040503050406030204" pitchFamily="18" charset="0"/>
                              </a:rPr>
                              <m:t>𝑥</m:t>
                            </m:r>
                          </m:den>
                        </m:f>
                      </m:e>
                    </m:d>
                    <m:r>
                      <a:rPr lang="en-US" altLang="zh-CN" b="1">
                        <a:latin typeface="Cambria Math" panose="02040503050406030204" pitchFamily="18" charset="0"/>
                      </a:rPr>
                      <m:t>&lt;</m:t>
                    </m:r>
                    <m:r>
                      <a:rPr lang="zh-CN" altLang="en-US" b="1" i="1">
                        <a:latin typeface="Cambria Math" panose="02040503050406030204" pitchFamily="18" charset="0"/>
                      </a:rPr>
                      <m:t>𝜺</m:t>
                    </m:r>
                  </m:oMath>
                </a14:m>
                <a:r>
                  <a:rPr lang="en-US" altLang="zh-CN" dirty="0"/>
                  <a:t>.</a:t>
                </a:r>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2033465" y="5088197"/>
                <a:ext cx="6623929" cy="562975"/>
              </a:xfrm>
              <a:prstGeom prst="rect">
                <a:avLst/>
              </a:prstGeom>
              <a:blipFill>
                <a:blip r:embed="rId9"/>
                <a:stretch>
                  <a:fillRect b="-3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968349" y="5763443"/>
                <a:ext cx="4624857" cy="461665"/>
              </a:xfrm>
              <a:prstGeom prst="rect">
                <a:avLst/>
              </a:prstGeom>
            </p:spPr>
            <p:txBody>
              <a:bodyPr wrap="none">
                <a:spAutoFit/>
              </a:bodyPr>
              <a:lstStyle/>
              <a:p>
                <a:r>
                  <a:rPr lang="zh-CN" altLang="en-US" sz="2400" b="0" dirty="0" smtClean="0">
                    <a:solidFill>
                      <a:srgbClr val="0070C0"/>
                    </a:solidFill>
                  </a:rPr>
                  <a:t>直线</a:t>
                </a:r>
                <a14:m>
                  <m:oMath xmlns:m="http://schemas.openxmlformats.org/officeDocument/2006/math">
                    <m:r>
                      <a:rPr lang="en-US" altLang="zh-CN" sz="2400" b="0" i="1" smtClean="0">
                        <a:solidFill>
                          <a:srgbClr val="0070C0"/>
                        </a:solidFill>
                        <a:latin typeface="Cambria Math" panose="02040503050406030204" pitchFamily="18" charset="0"/>
                      </a:rPr>
                      <m:t>𝑦</m:t>
                    </m:r>
                    <m:r>
                      <a:rPr lang="en-US" altLang="zh-CN" sz="2400" b="0" i="1" smtClean="0">
                        <a:solidFill>
                          <a:srgbClr val="0070C0"/>
                        </a:solidFill>
                        <a:latin typeface="Cambria Math" panose="02040503050406030204" pitchFamily="18" charset="0"/>
                      </a:rPr>
                      <m:t>=0</m:t>
                    </m:r>
                  </m:oMath>
                </a14:m>
                <a:r>
                  <a:rPr lang="zh-CN" altLang="en-US" sz="2400" b="0" dirty="0" smtClean="0">
                    <a:solidFill>
                      <a:srgbClr val="0070C0"/>
                    </a:solidFill>
                  </a:rPr>
                  <a:t>是它们的水平渐近线。</a:t>
                </a:r>
                <a:endParaRPr lang="zh-CN" altLang="en-US" sz="2400" dirty="0">
                  <a:solidFill>
                    <a:srgbClr val="0070C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968349" y="5763443"/>
                <a:ext cx="4624857" cy="461665"/>
              </a:xfrm>
              <a:prstGeom prst="rect">
                <a:avLst/>
              </a:prstGeom>
              <a:blipFill rotWithShape="0">
                <a:blip r:embed="rId10"/>
                <a:stretch>
                  <a:fillRect l="-1581" t="-14474" r="-1449"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51189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anim calcmode="lin" valueType="num">
                                      <p:cBhvr>
                                        <p:cTn id="17" dur="2000" fill="hold"/>
                                        <p:tgtEl>
                                          <p:spTgt spid="12"/>
                                        </p:tgtEl>
                                        <p:attrNameLst>
                                          <p:attrName>ppt_w</p:attrName>
                                        </p:attrNameLst>
                                      </p:cBhvr>
                                      <p:tavLst>
                                        <p:tav tm="0" fmla="#ppt_w*sin(2.5*pi*$)">
                                          <p:val>
                                            <p:fltVal val="0"/>
                                          </p:val>
                                        </p:tav>
                                        <p:tav tm="100000">
                                          <p:val>
                                            <p:fltVal val="1"/>
                                          </p:val>
                                        </p:tav>
                                      </p:tavLst>
                                    </p:anim>
                                    <p:anim calcmode="lin" valueType="num">
                                      <p:cBhvr>
                                        <p:cTn id="1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0"/>
                            </p:stCondLst>
                            <p:childTnLst>
                              <p:par>
                                <p:cTn id="47" presetID="10"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p:bldP spid="14" grpId="0"/>
      <p:bldP spid="15" grpId="0"/>
      <p:bldP spid="16" grpId="0"/>
      <p:bldP spid="17" grpId="0"/>
      <p:bldP spid="18" grpId="0"/>
      <p:bldP spid="19" grpId="0"/>
      <p:bldP spid="2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smtClean="0">
                <a:solidFill>
                  <a:srgbClr val="660033"/>
                </a:solidFill>
              </a:rPr>
              <a:t>二、</a:t>
            </a:r>
            <a:r>
              <a:rPr lang="zh-CN" altLang="en-US" sz="3200" dirty="0">
                <a:solidFill>
                  <a:srgbClr val="660033"/>
                </a:solidFill>
              </a:rPr>
              <a:t>函数极限</a:t>
            </a:r>
            <a:r>
              <a:rPr lang="zh-CN" altLang="en-US" sz="3200" dirty="0" smtClean="0">
                <a:solidFill>
                  <a:srgbClr val="660033"/>
                </a:solidFill>
              </a:rPr>
              <a:t>的性质</a:t>
            </a:r>
            <a:endParaRPr lang="zh-CN" altLang="en-US" sz="3200" dirty="0">
              <a:solidFill>
                <a:srgbClr val="660033"/>
              </a:solidFill>
            </a:endParaRPr>
          </a:p>
        </p:txBody>
      </p:sp>
      <p:sp>
        <p:nvSpPr>
          <p:cNvPr id="5"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069281" y="1349479"/>
                <a:ext cx="8885362" cy="1166794"/>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a:solidFill>
                      <a:schemeClr val="accent2"/>
                    </a:solidFill>
                    <a:ea typeface="黑体" pitchFamily="2" charset="-122"/>
                  </a:rPr>
                  <a:t>1</a:t>
                </a:r>
                <a:r>
                  <a:rPr kumimoji="0" lang="zh-CN" altLang="en-US" sz="2400" b="0" dirty="0">
                    <a:solidFill>
                      <a:schemeClr val="accent2"/>
                    </a:solidFill>
                    <a:ea typeface="黑体" pitchFamily="2" charset="-122"/>
                  </a:rPr>
                  <a:t>、极限的</a:t>
                </a:r>
                <a:r>
                  <a:rPr kumimoji="0" lang="zh-CN" altLang="en-US" sz="2400" b="0" dirty="0" smtClean="0">
                    <a:solidFill>
                      <a:schemeClr val="accent2"/>
                    </a:solidFill>
                    <a:ea typeface="黑体" pitchFamily="2" charset="-122"/>
                  </a:rPr>
                  <a:t>唯一性</a:t>
                </a:r>
                <a:endParaRPr kumimoji="0" lang="zh-CN" altLang="en-US" sz="2400" b="0" dirty="0">
                  <a:solidFill>
                    <a:srgbClr val="CC0000"/>
                  </a:solidFill>
                  <a:ea typeface="黑体" pitchFamily="2" charset="-122"/>
                </a:endParaRPr>
              </a:p>
              <a:p>
                <a:pPr algn="l" eaLnBrk="0" hangingPunct="0">
                  <a:lnSpc>
                    <a:spcPct val="120000"/>
                  </a:lnSpc>
                </a:pPr>
                <a:r>
                  <a:rPr kumimoji="0" lang="zh-CN" altLang="en-US" sz="2400" b="0" dirty="0">
                    <a:ea typeface="黑体" pitchFamily="2" charset="-122"/>
                  </a:rPr>
                  <a:t>        </a:t>
                </a:r>
                <a:r>
                  <a:rPr kumimoji="0" lang="zh-CN" altLang="en-US" sz="2400" b="0" dirty="0">
                    <a:solidFill>
                      <a:srgbClr val="0070C0"/>
                    </a:solidFill>
                    <a:ea typeface="黑体" pitchFamily="2" charset="-122"/>
                  </a:rPr>
                  <a:t>定理</a:t>
                </a:r>
                <a:r>
                  <a:rPr kumimoji="0" lang="en-US" altLang="zh-CN" sz="2400" b="0" dirty="0">
                    <a:solidFill>
                      <a:srgbClr val="0070C0"/>
                    </a:solidFill>
                    <a:ea typeface="黑体" pitchFamily="2" charset="-122"/>
                  </a:rPr>
                  <a:t>1:</a:t>
                </a:r>
                <a:r>
                  <a:rPr kumimoji="0" lang="zh-CN" altLang="en-US" sz="2400" b="0" dirty="0">
                    <a:ea typeface="黑体" pitchFamily="2" charset="-122"/>
                  </a:rPr>
                  <a:t>如果</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e>
                    </m:func>
                  </m:oMath>
                </a14:m>
                <a:r>
                  <a:rPr kumimoji="0" lang="zh-CN" altLang="en-US" sz="2400" b="0" dirty="0">
                    <a:ea typeface="黑体" pitchFamily="2" charset="-122"/>
                    <a:sym typeface="Symbol" pitchFamily="18" charset="2"/>
                  </a:rPr>
                  <a:t>存在</a:t>
                </a:r>
                <a:r>
                  <a:rPr kumimoji="0" lang="zh-CN" altLang="en-US" sz="2400" b="0" dirty="0" smtClean="0">
                    <a:ea typeface="黑体" pitchFamily="2" charset="-122"/>
                  </a:rPr>
                  <a:t> 那么这极限是唯一的。</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069281" y="1349479"/>
                <a:ext cx="8885362" cy="1166794"/>
              </a:xfrm>
              <a:prstGeom prst="rect">
                <a:avLst/>
              </a:prstGeom>
              <a:blipFill rotWithShape="0">
                <a:blip r:embed="rId2"/>
                <a:stretch>
                  <a:fillRect l="-1029" t="-3125" b="-521"/>
                </a:stretch>
              </a:blipFill>
            </p:spPr>
            <p:txBody>
              <a:bodyPr/>
              <a:lstStyle/>
              <a:p>
                <a:r>
                  <a:rPr lang="zh-CN" altLang="en-US">
                    <a:noFill/>
                  </a:rPr>
                  <a:t> </a:t>
                </a:r>
              </a:p>
            </p:txBody>
          </p:sp>
        </mc:Fallback>
      </mc:AlternateContent>
      <p:sp>
        <p:nvSpPr>
          <p:cNvPr id="7" name="Line 123"/>
          <p:cNvSpPr>
            <a:spLocks noChangeShapeType="1"/>
          </p:cNvSpPr>
          <p:nvPr/>
        </p:nvSpPr>
        <p:spPr bwMode="auto">
          <a:xfrm flipV="1">
            <a:off x="1559496" y="2532517"/>
            <a:ext cx="8674100" cy="33337"/>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8" name="Text Box 28"/>
          <p:cNvSpPr txBox="1">
            <a:spLocks noChangeArrowheads="1"/>
          </p:cNvSpPr>
          <p:nvPr/>
        </p:nvSpPr>
        <p:spPr bwMode="auto">
          <a:xfrm>
            <a:off x="1343472" y="2599043"/>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9" name="矩形 8"/>
              <p:cNvSpPr/>
              <p:nvPr/>
            </p:nvSpPr>
            <p:spPr>
              <a:xfrm>
                <a:off x="2203764" y="2674331"/>
                <a:ext cx="7204603" cy="618374"/>
              </a:xfrm>
              <a:prstGeom prst="rect">
                <a:avLst/>
              </a:prstGeom>
            </p:spPr>
            <p:txBody>
              <a:bodyPr wrap="square">
                <a:spAutoFit/>
              </a:bodyPr>
              <a:lstStyle/>
              <a:p>
                <a:pPr algn="l"/>
                <a:r>
                  <a:rPr lang="zh-CN" altLang="en-US" sz="2400" b="0" dirty="0" smtClean="0"/>
                  <a:t>假设同时有</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𝑨</m:t>
                        </m:r>
                      </m:e>
                    </m:func>
                  </m:oMath>
                </a14:m>
                <a:r>
                  <a:rPr lang="zh-CN" altLang="en-US" sz="2400" b="0" dirty="0" smtClean="0"/>
                  <a:t>及</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b="1" i="1" smtClean="0">
                            <a:latin typeface="Cambria Math" panose="02040503050406030204" pitchFamily="18" charset="0"/>
                          </a:rPr>
                          <m:t>𝑩</m:t>
                        </m:r>
                      </m:e>
                    </m:func>
                    <m:r>
                      <a:rPr lang="zh-CN" altLang="en-US" sz="2400" b="0" i="1">
                        <a:latin typeface="Cambria Math" panose="02040503050406030204" pitchFamily="18" charset="0"/>
                      </a:rPr>
                      <m:t>，</m:t>
                    </m:r>
                  </m:oMath>
                </a14:m>
                <a:r>
                  <a:rPr lang="zh-CN" altLang="en-US" sz="2400" b="0" dirty="0" smtClean="0"/>
                  <a:t>且</a:t>
                </a:r>
                <a14:m>
                  <m:oMath xmlns:m="http://schemas.openxmlformats.org/officeDocument/2006/math">
                    <m:r>
                      <a:rPr lang="en-US" altLang="zh-CN" sz="2400" b="0" i="1" dirty="0" smtClean="0">
                        <a:latin typeface="Cambria Math" panose="02040503050406030204" pitchFamily="18" charset="0"/>
                      </a:rPr>
                      <m:t>𝐴</m:t>
                    </m:r>
                    <m:r>
                      <a:rPr lang="en-US" altLang="zh-CN" sz="2400" b="0" i="1" dirty="0" smtClean="0">
                        <a:latin typeface="Cambria Math" panose="02040503050406030204" pitchFamily="18" charset="0"/>
                      </a:rPr>
                      <m:t>&lt;</m:t>
                    </m:r>
                    <m:r>
                      <a:rPr lang="en-US" altLang="zh-CN" sz="2400" b="0" i="1" smtClean="0">
                        <a:latin typeface="Cambria Math" panose="02040503050406030204" pitchFamily="18" charset="0"/>
                      </a:rPr>
                      <m:t>𝐵</m:t>
                    </m:r>
                  </m:oMath>
                </a14:m>
                <a:r>
                  <a:rPr lang="en-US" altLang="zh-CN" sz="2400" b="0" dirty="0" smtClean="0"/>
                  <a:t>.</a:t>
                </a:r>
                <a:endParaRPr lang="zh-CN" altLang="en-US" sz="2400" b="0" dirty="0"/>
              </a:p>
            </p:txBody>
          </p:sp>
        </mc:Choice>
        <mc:Fallback xmlns="">
          <p:sp>
            <p:nvSpPr>
              <p:cNvPr id="9" name="矩形 8"/>
              <p:cNvSpPr>
                <a:spLocks noRot="1" noChangeAspect="1" noMove="1" noResize="1" noEditPoints="1" noAdjustHandles="1" noChangeArrowheads="1" noChangeShapeType="1" noTextEdit="1"/>
              </p:cNvSpPr>
              <p:nvPr/>
            </p:nvSpPr>
            <p:spPr>
              <a:xfrm>
                <a:off x="2203764" y="2674331"/>
                <a:ext cx="7204603" cy="618374"/>
              </a:xfrm>
              <a:prstGeom prst="rect">
                <a:avLst/>
              </a:prstGeom>
              <a:blipFill rotWithShape="0">
                <a:blip r:embed="rId3"/>
                <a:stretch>
                  <a:fillRect l="-1355" t="-10891" r="-1270" b="-2970"/>
                </a:stretch>
              </a:blipFill>
            </p:spPr>
            <p:txBody>
              <a:bodyPr/>
              <a:lstStyle/>
              <a:p>
                <a:r>
                  <a:rPr lang="zh-CN" altLang="en-US">
                    <a:noFill/>
                  </a:rPr>
                  <a:t> </a:t>
                </a:r>
              </a:p>
            </p:txBody>
          </p:sp>
        </mc:Fallback>
      </mc:AlternateContent>
      <p:sp>
        <p:nvSpPr>
          <p:cNvPr id="10" name="矩形 9"/>
          <p:cNvSpPr/>
          <p:nvPr/>
        </p:nvSpPr>
        <p:spPr>
          <a:xfrm>
            <a:off x="1564244" y="3159448"/>
            <a:ext cx="2017336" cy="461665"/>
          </a:xfrm>
          <a:prstGeom prst="rect">
            <a:avLst/>
          </a:prstGeom>
        </p:spPr>
        <p:txBody>
          <a:bodyPr wrap="square">
            <a:spAutoFit/>
          </a:bodyPr>
          <a:lstStyle/>
          <a:p>
            <a:pPr algn="l"/>
            <a:r>
              <a:rPr lang="zh-CN" altLang="en-US" sz="2400" b="0" dirty="0" smtClean="0"/>
              <a:t>由极限定义，</a:t>
            </a:r>
            <a:endParaRPr lang="zh-CN" altLang="en-US" sz="2400" b="0" dirty="0"/>
          </a:p>
        </p:txBody>
      </p:sp>
      <mc:AlternateContent xmlns:mc="http://schemas.openxmlformats.org/markup-compatibility/2006" xmlns:a14="http://schemas.microsoft.com/office/drawing/2010/main">
        <mc:Choice Requires="a14">
          <p:sp>
            <p:nvSpPr>
              <p:cNvPr id="11" name="矩形 10"/>
              <p:cNvSpPr/>
              <p:nvPr/>
            </p:nvSpPr>
            <p:spPr>
              <a:xfrm>
                <a:off x="1612263" y="3812693"/>
                <a:ext cx="3547633" cy="1631216"/>
              </a:xfrm>
              <a:prstGeom prst="rect">
                <a:avLst/>
              </a:prstGeom>
            </p:spPr>
            <p:txBody>
              <a:bodyPr wrap="square">
                <a:spAutoFit/>
              </a:bodyPr>
              <a:lstStyle/>
              <a:p>
                <a:pPr algn="l"/>
                <a14:m>
                  <m:oMath xmlns:m="http://schemas.openxmlformats.org/officeDocument/2006/math">
                    <m:r>
                      <a:rPr lang="zh-CN" altLang="en-US" b="0" i="1" smtClean="0">
                        <a:latin typeface="Cambria Math" panose="02040503050406030204" pitchFamily="18" charset="0"/>
                      </a:rPr>
                      <m:t>∀</m:t>
                    </m:r>
                    <m:r>
                      <a:rPr lang="zh-CN" altLang="en-US" b="0" i="1" smtClean="0">
                        <a:latin typeface="Cambria Math" panose="02040503050406030204" pitchFamily="18" charset="0"/>
                      </a:rPr>
                      <m:t>𝜀</m:t>
                    </m:r>
                    <m:r>
                      <a:rPr lang="en-US" altLang="zh-CN" b="0" i="1">
                        <a:latin typeface="Cambria Math" panose="02040503050406030204" pitchFamily="18" charset="0"/>
                      </a:rPr>
                      <m:t>&gt;0</m:t>
                    </m:r>
                  </m:oMath>
                </a14:m>
                <a:r>
                  <a:rPr lang="zh-CN" altLang="en-US" b="0" i="1" dirty="0">
                    <a:latin typeface="Cambria Math" panose="02040503050406030204" pitchFamily="18" charset="0"/>
                  </a:rPr>
                  <a:t>，</a:t>
                </a:r>
                <a:endParaRPr lang="en-US" altLang="zh-CN" b="0" i="1" dirty="0">
                  <a:latin typeface="Cambria Math" panose="02040503050406030204" pitchFamily="18" charset="0"/>
                </a:endParaRPr>
              </a:p>
              <a:p>
                <a:pPr algn="l"/>
                <a14:m>
                  <m:oMath xmlns:m="http://schemas.openxmlformats.org/officeDocument/2006/math">
                    <m:r>
                      <a:rPr lang="en-US" altLang="zh-CN" b="0" i="1">
                        <a:latin typeface="Cambria Math" panose="02040503050406030204" pitchFamily="18" charset="0"/>
                        <a:ea typeface="Cambria Math" panose="02040503050406030204" pitchFamily="18" charset="0"/>
                      </a:rPr>
                      <m:t>∃</m:t>
                    </m:r>
                  </m:oMath>
                </a14:m>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𝛿</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&gt;0</m:t>
                    </m:r>
                    <m:r>
                      <a:rPr lang="en-US" altLang="zh-CN" b="0" i="1">
                        <a:latin typeface="Cambria Math" panose="02040503050406030204" pitchFamily="18" charset="0"/>
                      </a:rPr>
                      <m:t> </m:t>
                    </m:r>
                  </m:oMath>
                </a14:m>
                <a:r>
                  <a:rPr lang="zh-CN" altLang="en-US" b="0" dirty="0"/>
                  <a:t>，</a:t>
                </a:r>
                <a:r>
                  <a:rPr lang="en-US" altLang="zh-CN" b="0" dirty="0"/>
                  <a:t> </a:t>
                </a:r>
                <a:endParaRPr lang="en-US" altLang="zh-CN" b="0" dirty="0" smtClean="0"/>
              </a:p>
              <a:p>
                <a:pPr algn="l"/>
                <a:r>
                  <a:rPr lang="zh-CN" altLang="en-US" b="0" dirty="0" smtClean="0"/>
                  <a:t>当</a:t>
                </a:r>
                <a14:m>
                  <m:oMath xmlns:m="http://schemas.openxmlformats.org/officeDocument/2006/math">
                    <m:r>
                      <a:rPr lang="en-US" altLang="zh-CN" b="0" i="1">
                        <a:latin typeface="Cambria Math" panose="02040503050406030204" pitchFamily="18" charset="0"/>
                      </a:rPr>
                      <m:t>0</m:t>
                    </m:r>
                    <m:r>
                      <a:rPr lang="en-US" altLang="zh-CN" b="0">
                        <a:latin typeface="Cambria Math" panose="02040503050406030204" pitchFamily="18" charset="0"/>
                      </a:rPr>
                      <m:t>&lt;</m:t>
                    </m:r>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𝑥</m:t>
                        </m:r>
                        <m:r>
                          <a:rPr lang="en-US" altLang="zh-CN" b="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0</m:t>
                            </m:r>
                          </m:sub>
                        </m:sSub>
                      </m:e>
                    </m:d>
                    <m:r>
                      <a:rPr lang="en-US" altLang="zh-CN" b="0">
                        <a:latin typeface="Cambria Math" panose="02040503050406030204" pitchFamily="18" charset="0"/>
                      </a:rPr>
                      <m:t>&lt;</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𝛿</m:t>
                        </m:r>
                      </m:e>
                      <m:sub>
                        <m:r>
                          <a:rPr lang="en-US" altLang="zh-CN" b="0" i="1">
                            <a:latin typeface="Cambria Math" panose="02040503050406030204" pitchFamily="18" charset="0"/>
                          </a:rPr>
                          <m:t>1</m:t>
                        </m:r>
                      </m:sub>
                    </m:sSub>
                  </m:oMath>
                </a14:m>
                <a:r>
                  <a:rPr lang="zh-CN" altLang="en-US" b="0" dirty="0"/>
                  <a:t>时</a:t>
                </a:r>
                <a:endParaRPr lang="en-US" altLang="zh-CN" b="0" dirty="0"/>
              </a:p>
              <a:p>
                <a:pPr algn="l"/>
                <a:r>
                  <a:rPr lang="en-US" altLang="zh-CN" b="0" dirty="0"/>
                  <a:t>	</a:t>
                </a:r>
                <a14:m>
                  <m:oMath xmlns:m="http://schemas.openxmlformats.org/officeDocument/2006/math">
                    <m:d>
                      <m:dPr>
                        <m:begChr m:val="|"/>
                        <m:endChr m:val="|"/>
                        <m:ctrlPr>
                          <a:rPr lang="en-US" altLang="zh-CN" b="0" i="1">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e>
                    </m:d>
                    <m:r>
                      <a:rPr lang="en-US" altLang="zh-CN" b="0" i="1">
                        <a:latin typeface="Cambria Math" panose="02040503050406030204" pitchFamily="18" charset="0"/>
                      </a:rPr>
                      <m:t>&lt;</m:t>
                    </m:r>
                    <m:r>
                      <a:rPr lang="zh-CN" altLang="en-US" b="0" i="1">
                        <a:latin typeface="Cambria Math" panose="02040503050406030204" pitchFamily="18" charset="0"/>
                      </a:rPr>
                      <m:t>𝜀</m:t>
                    </m:r>
                  </m:oMath>
                </a14:m>
                <a:endParaRPr lang="en-US" altLang="zh-CN" b="0" dirty="0"/>
              </a:p>
              <a:p>
                <a:pPr algn="l"/>
                <a:r>
                  <a:rPr lang="zh-CN" altLang="en-US" b="0" dirty="0"/>
                  <a:t>恒成立</a:t>
                </a:r>
              </a:p>
            </p:txBody>
          </p:sp>
        </mc:Choice>
        <mc:Fallback xmlns="">
          <p:sp>
            <p:nvSpPr>
              <p:cNvPr id="11" name="矩形 10"/>
              <p:cNvSpPr>
                <a:spLocks noRot="1" noChangeAspect="1" noMove="1" noResize="1" noEditPoints="1" noAdjustHandles="1" noChangeArrowheads="1" noChangeShapeType="1" noTextEdit="1"/>
              </p:cNvSpPr>
              <p:nvPr/>
            </p:nvSpPr>
            <p:spPr>
              <a:xfrm>
                <a:off x="1612263" y="3812693"/>
                <a:ext cx="3547633" cy="1631216"/>
              </a:xfrm>
              <a:prstGeom prst="rect">
                <a:avLst/>
              </a:prstGeom>
              <a:blipFill rotWithShape="0">
                <a:blip r:embed="rId4"/>
                <a:stretch>
                  <a:fillRect l="-1718" t="-2612" b="-48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067022" y="3819204"/>
                <a:ext cx="3459248" cy="1631216"/>
              </a:xfrm>
              <a:prstGeom prst="rect">
                <a:avLst/>
              </a:prstGeom>
            </p:spPr>
            <p:txBody>
              <a:bodyPr wrap="square">
                <a:spAutoFit/>
              </a:bodyPr>
              <a:lstStyle/>
              <a:p>
                <a:pPr algn="l"/>
                <a14:m>
                  <m:oMath xmlns:m="http://schemas.openxmlformats.org/officeDocument/2006/math">
                    <m:r>
                      <a:rPr lang="zh-CN" altLang="en-US" b="0" i="1" smtClean="0">
                        <a:latin typeface="Cambria Math" panose="02040503050406030204" pitchFamily="18" charset="0"/>
                      </a:rPr>
                      <m:t>对</m:t>
                    </m:r>
                    <m:r>
                      <a:rPr lang="zh-CN" altLang="en-US" b="0" i="1">
                        <a:latin typeface="Cambria Math" panose="02040503050406030204" pitchFamily="18" charset="0"/>
                      </a:rPr>
                      <m:t>上</m:t>
                    </m:r>
                    <m:r>
                      <a:rPr lang="zh-CN" altLang="en-US" b="0" i="1" smtClean="0">
                        <a:latin typeface="Cambria Math" panose="02040503050406030204" pitchFamily="18" charset="0"/>
                      </a:rPr>
                      <m:t>述</m:t>
                    </m:r>
                    <m:r>
                      <a:rPr lang="zh-CN" altLang="en-US" b="0" i="1" smtClean="0">
                        <a:latin typeface="Cambria Math" panose="02040503050406030204" pitchFamily="18" charset="0"/>
                      </a:rPr>
                      <m:t>𝜀</m:t>
                    </m:r>
                    <m:r>
                      <a:rPr lang="en-US" altLang="zh-CN" b="0" i="1">
                        <a:latin typeface="Cambria Math" panose="02040503050406030204" pitchFamily="18" charset="0"/>
                      </a:rPr>
                      <m:t>&gt;0</m:t>
                    </m:r>
                  </m:oMath>
                </a14:m>
                <a:r>
                  <a:rPr lang="zh-CN" altLang="en-US" b="0" i="1" dirty="0">
                    <a:latin typeface="Cambria Math" panose="02040503050406030204" pitchFamily="18" charset="0"/>
                  </a:rPr>
                  <a:t>，</a:t>
                </a:r>
                <a:endParaRPr lang="en-US" altLang="zh-CN" b="0" i="1" dirty="0">
                  <a:latin typeface="Cambria Math" panose="02040503050406030204" pitchFamily="18" charset="0"/>
                </a:endParaRPr>
              </a:p>
              <a:p>
                <a:pPr algn="l"/>
                <a14:m>
                  <m:oMath xmlns:m="http://schemas.openxmlformats.org/officeDocument/2006/math">
                    <m:r>
                      <a:rPr lang="en-US" altLang="zh-CN" b="0" i="1">
                        <a:latin typeface="Cambria Math" panose="02040503050406030204" pitchFamily="18" charset="0"/>
                        <a:ea typeface="Cambria Math" panose="02040503050406030204" pitchFamily="18" charset="0"/>
                      </a:rPr>
                      <m:t>∃</m:t>
                    </m:r>
                  </m:oMath>
                </a14:m>
                <a:r>
                  <a:rPr lang="en-US" altLang="zh-CN" b="0" dirty="0"/>
                  <a:t> </a:t>
                </a:r>
                <a14:m>
                  <m:oMath xmlns:m="http://schemas.openxmlformats.org/officeDocument/2006/math">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𝛿</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&gt;0</m:t>
                    </m:r>
                    <m:r>
                      <a:rPr lang="en-US" altLang="zh-CN" b="0" i="1">
                        <a:latin typeface="Cambria Math" panose="02040503050406030204" pitchFamily="18" charset="0"/>
                      </a:rPr>
                      <m:t> </m:t>
                    </m:r>
                  </m:oMath>
                </a14:m>
                <a:r>
                  <a:rPr lang="zh-CN" altLang="en-US" b="0" dirty="0"/>
                  <a:t>，</a:t>
                </a:r>
                <a:r>
                  <a:rPr lang="en-US" altLang="zh-CN" b="0" dirty="0"/>
                  <a:t> </a:t>
                </a:r>
                <a:endParaRPr lang="en-US" altLang="zh-CN" b="0" dirty="0" smtClean="0"/>
              </a:p>
              <a:p>
                <a:pPr algn="l"/>
                <a:r>
                  <a:rPr lang="zh-CN" altLang="en-US" b="0" dirty="0" smtClean="0"/>
                  <a:t>当</a:t>
                </a:r>
                <a14:m>
                  <m:oMath xmlns:m="http://schemas.openxmlformats.org/officeDocument/2006/math">
                    <m:r>
                      <a:rPr lang="en-US" altLang="zh-CN" b="0" i="1">
                        <a:latin typeface="Cambria Math" panose="02040503050406030204" pitchFamily="18" charset="0"/>
                      </a:rPr>
                      <m:t>0</m:t>
                    </m:r>
                    <m:r>
                      <a:rPr lang="en-US" altLang="zh-CN" b="0">
                        <a:latin typeface="Cambria Math" panose="02040503050406030204" pitchFamily="18" charset="0"/>
                      </a:rPr>
                      <m:t>&lt;</m:t>
                    </m:r>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𝑥</m:t>
                        </m:r>
                        <m:r>
                          <a:rPr lang="en-US" altLang="zh-CN" b="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0</m:t>
                            </m:r>
                          </m:sub>
                        </m:sSub>
                      </m:e>
                    </m:d>
                    <m:r>
                      <a:rPr lang="en-US" altLang="zh-CN" b="0">
                        <a:latin typeface="Cambria Math" panose="02040503050406030204" pitchFamily="18" charset="0"/>
                      </a:rPr>
                      <m:t>&lt;</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𝛿</m:t>
                        </m:r>
                      </m:e>
                      <m:sub>
                        <m:r>
                          <a:rPr lang="en-US" altLang="zh-CN" b="0" i="1" smtClean="0">
                            <a:latin typeface="Cambria Math" panose="02040503050406030204" pitchFamily="18" charset="0"/>
                          </a:rPr>
                          <m:t>2</m:t>
                        </m:r>
                      </m:sub>
                    </m:sSub>
                  </m:oMath>
                </a14:m>
                <a:r>
                  <a:rPr lang="zh-CN" altLang="en-US" b="0" dirty="0"/>
                  <a:t>时</a:t>
                </a:r>
                <a:endParaRPr lang="en-US" altLang="zh-CN" b="0" dirty="0"/>
              </a:p>
              <a:p>
                <a:pPr algn="l"/>
                <a:r>
                  <a:rPr lang="en-US" altLang="zh-CN" b="0" dirty="0"/>
                  <a:t>	</a:t>
                </a:r>
                <a14:m>
                  <m:oMath xmlns:m="http://schemas.openxmlformats.org/officeDocument/2006/math">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𝑓</m:t>
                        </m:r>
                        <m:r>
                          <a:rPr lang="en-US" altLang="zh-CN" b="0" i="1">
                            <a:latin typeface="Cambria Math" panose="02040503050406030204" pitchFamily="18" charset="0"/>
                          </a:rPr>
                          <m:t>(</m:t>
                        </m:r>
                        <m:r>
                          <a:rPr lang="en-US" altLang="zh-CN" b="0" i="1">
                            <a:latin typeface="Cambria Math" panose="02040503050406030204" pitchFamily="18" charset="0"/>
                          </a:rPr>
                          <m:t>𝑥</m:t>
                        </m:r>
                        <m:r>
                          <a:rPr lang="en-US" altLang="zh-CN" b="0" i="1">
                            <a:latin typeface="Cambria Math" panose="02040503050406030204" pitchFamily="18" charset="0"/>
                          </a:rPr>
                          <m:t>)−</m:t>
                        </m:r>
                        <m:r>
                          <a:rPr lang="en-US" altLang="zh-CN" b="0" i="1" smtClean="0">
                            <a:latin typeface="Cambria Math" panose="02040503050406030204" pitchFamily="18" charset="0"/>
                          </a:rPr>
                          <m:t>𝐵</m:t>
                        </m:r>
                      </m:e>
                    </m:d>
                    <m:r>
                      <a:rPr lang="en-US" altLang="zh-CN" b="0" i="1">
                        <a:latin typeface="Cambria Math" panose="02040503050406030204" pitchFamily="18" charset="0"/>
                      </a:rPr>
                      <m:t>&lt;</m:t>
                    </m:r>
                    <m:r>
                      <a:rPr lang="zh-CN" altLang="en-US" b="0" i="1">
                        <a:latin typeface="Cambria Math" panose="02040503050406030204" pitchFamily="18" charset="0"/>
                      </a:rPr>
                      <m:t>𝜀</m:t>
                    </m:r>
                  </m:oMath>
                </a14:m>
                <a:endParaRPr lang="en-US" altLang="zh-CN" b="0" dirty="0"/>
              </a:p>
              <a:p>
                <a:pPr algn="l"/>
                <a:r>
                  <a:rPr lang="zh-CN" altLang="en-US" b="0" dirty="0"/>
                  <a:t>恒成立</a:t>
                </a:r>
              </a:p>
            </p:txBody>
          </p:sp>
        </mc:Choice>
        <mc:Fallback xmlns="">
          <p:sp>
            <p:nvSpPr>
              <p:cNvPr id="12" name="矩形 11"/>
              <p:cNvSpPr>
                <a:spLocks noRot="1" noChangeAspect="1" noMove="1" noResize="1" noEditPoints="1" noAdjustHandles="1" noChangeArrowheads="1" noChangeShapeType="1" noTextEdit="1"/>
              </p:cNvSpPr>
              <p:nvPr/>
            </p:nvSpPr>
            <p:spPr>
              <a:xfrm>
                <a:off x="5067022" y="3819204"/>
                <a:ext cx="3459248" cy="1631216"/>
              </a:xfrm>
              <a:prstGeom prst="rect">
                <a:avLst/>
              </a:prstGeom>
              <a:blipFill rotWithShape="0">
                <a:blip r:embed="rId5"/>
                <a:stretch>
                  <a:fillRect l="-1761" t="-2996" b="-52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433396" y="3585124"/>
                <a:ext cx="3855292" cy="1938992"/>
              </a:xfrm>
              <a:prstGeom prst="rect">
                <a:avLst/>
              </a:prstGeom>
            </p:spPr>
            <p:txBody>
              <a:bodyPr wrap="square">
                <a:spAutoFit/>
              </a:bodyPr>
              <a:lstStyle/>
              <a:p>
                <a:pPr algn="l"/>
                <a:r>
                  <a:rPr lang="zh-CN" altLang="en-US" b="0" dirty="0" smtClean="0">
                    <a:latin typeface="Cambria Math" panose="02040503050406030204" pitchFamily="18" charset="0"/>
                  </a:rPr>
                  <a:t>取</a:t>
                </a:r>
                <a14:m>
                  <m:oMath xmlns:m="http://schemas.openxmlformats.org/officeDocument/2006/math">
                    <m:r>
                      <a:rPr lang="zh-CN" altLang="en-US" b="0" i="1" smtClean="0">
                        <a:latin typeface="Cambria Math" panose="02040503050406030204" pitchFamily="18" charset="0"/>
                      </a:rPr>
                      <m:t>𝛿</m:t>
                    </m:r>
                    <m:r>
                      <a:rPr lang="en-US" altLang="zh-CN" b="0" i="1">
                        <a:latin typeface="Cambria Math" panose="02040503050406030204" pitchFamily="18" charset="0"/>
                      </a:rPr>
                      <m:t>=</m:t>
                    </m:r>
                    <m:r>
                      <a:rPr lang="en-US" altLang="zh-CN" b="0" i="1">
                        <a:latin typeface="Cambria Math" panose="02040503050406030204" pitchFamily="18" charset="0"/>
                      </a:rPr>
                      <m:t>𝑚𝑖𝑛</m:t>
                    </m:r>
                    <m:d>
                      <m:dPr>
                        <m:begChr m:val="{"/>
                        <m:endChr m:val="}"/>
                        <m:ctrlPr>
                          <a:rPr lang="en-US" altLang="zh-CN" b="0" i="1">
                            <a:latin typeface="Cambria Math" panose="02040503050406030204" pitchFamily="18" charset="0"/>
                          </a:rPr>
                        </m:ctrlPr>
                      </m:dPr>
                      <m:e>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𝛿</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𝛿</m:t>
                            </m:r>
                          </m:e>
                          <m:sub>
                            <m:r>
                              <a:rPr lang="en-US" altLang="zh-CN" b="0" i="1">
                                <a:latin typeface="Cambria Math" panose="02040503050406030204" pitchFamily="18" charset="0"/>
                              </a:rPr>
                              <m:t>2</m:t>
                            </m:r>
                          </m:sub>
                        </m:sSub>
                      </m:e>
                    </m:d>
                  </m:oMath>
                </a14:m>
                <a:endParaRPr lang="en-US" altLang="zh-CN" b="0" dirty="0">
                  <a:latin typeface="Cambria Math" panose="02040503050406030204" pitchFamily="18" charset="0"/>
                </a:endParaRPr>
              </a:p>
              <a:p>
                <a:pPr algn="l"/>
                <a:r>
                  <a:rPr lang="zh-CN" altLang="en-US" b="0" dirty="0" smtClean="0"/>
                  <a:t>当</a:t>
                </a:r>
                <a14:m>
                  <m:oMath xmlns:m="http://schemas.openxmlformats.org/officeDocument/2006/math">
                    <m:r>
                      <a:rPr lang="en-US" altLang="zh-CN" b="0" i="1">
                        <a:latin typeface="Cambria Math" panose="02040503050406030204" pitchFamily="18" charset="0"/>
                      </a:rPr>
                      <m:t>0</m:t>
                    </m:r>
                    <m:r>
                      <a:rPr lang="en-US" altLang="zh-CN" b="0">
                        <a:latin typeface="Cambria Math" panose="02040503050406030204" pitchFamily="18" charset="0"/>
                      </a:rPr>
                      <m:t>&lt;</m:t>
                    </m:r>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𝑥</m:t>
                        </m:r>
                        <m:r>
                          <a:rPr lang="en-US" altLang="zh-CN" b="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0</m:t>
                            </m:r>
                          </m:sub>
                        </m:sSub>
                      </m:e>
                    </m:d>
                    <m:r>
                      <a:rPr lang="en-US" altLang="zh-CN" b="0">
                        <a:latin typeface="Cambria Math" panose="02040503050406030204" pitchFamily="18" charset="0"/>
                      </a:rPr>
                      <m:t>&lt;</m:t>
                    </m:r>
                    <m:r>
                      <a:rPr lang="zh-CN" altLang="en-US" b="0" i="1">
                        <a:latin typeface="Cambria Math" panose="02040503050406030204" pitchFamily="18" charset="0"/>
                      </a:rPr>
                      <m:t>𝛿</m:t>
                    </m:r>
                  </m:oMath>
                </a14:m>
                <a:r>
                  <a:rPr lang="zh-CN" altLang="en-US" b="0" dirty="0" smtClean="0"/>
                  <a:t>时</a:t>
                </a:r>
                <a:r>
                  <a:rPr lang="en-US" altLang="zh-CN" b="0" dirty="0" smtClean="0"/>
                  <a:t>,</a:t>
                </a:r>
              </a:p>
              <a:p>
                <a:pPr algn="l"/>
                <a14:m>
                  <m:oMath xmlns:m="http://schemas.openxmlformats.org/officeDocument/2006/math">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𝑓</m:t>
                        </m:r>
                        <m:r>
                          <a:rPr lang="en-US" altLang="zh-CN" b="0" i="1">
                            <a:latin typeface="Cambria Math" panose="02040503050406030204" pitchFamily="18" charset="0"/>
                          </a:rPr>
                          <m:t>(</m:t>
                        </m:r>
                        <m:r>
                          <a:rPr lang="en-US" altLang="zh-CN" b="0" i="1">
                            <a:latin typeface="Cambria Math" panose="02040503050406030204" pitchFamily="18" charset="0"/>
                          </a:rPr>
                          <m:t>𝑥</m:t>
                        </m:r>
                        <m:r>
                          <a:rPr lang="en-US" altLang="zh-CN" b="0" i="1">
                            <a:latin typeface="Cambria Math" panose="02040503050406030204" pitchFamily="18" charset="0"/>
                          </a:rPr>
                          <m:t>)−</m:t>
                        </m:r>
                        <m:r>
                          <a:rPr lang="en-US" altLang="zh-CN" b="0" i="1">
                            <a:latin typeface="Cambria Math" panose="02040503050406030204" pitchFamily="18" charset="0"/>
                          </a:rPr>
                          <m:t>𝐴</m:t>
                        </m:r>
                      </m:e>
                    </m:d>
                    <m:r>
                      <a:rPr lang="en-US" altLang="zh-CN" b="0" i="1">
                        <a:latin typeface="Cambria Math" panose="02040503050406030204" pitchFamily="18" charset="0"/>
                      </a:rPr>
                      <m:t>&lt;</m:t>
                    </m:r>
                    <m:r>
                      <a:rPr lang="zh-CN" altLang="en-US" b="0" i="1">
                        <a:latin typeface="Cambria Math" panose="02040503050406030204" pitchFamily="18" charset="0"/>
                      </a:rPr>
                      <m:t>𝜀</m:t>
                    </m:r>
                  </m:oMath>
                </a14:m>
                <a:r>
                  <a:rPr lang="en-US" altLang="zh-CN" b="0" dirty="0" smtClean="0"/>
                  <a:t>, </a:t>
                </a:r>
                <a14:m>
                  <m:oMath xmlns:m="http://schemas.openxmlformats.org/officeDocument/2006/math">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𝑓</m:t>
                        </m:r>
                        <m:r>
                          <a:rPr lang="en-US" altLang="zh-CN" b="0" i="1">
                            <a:latin typeface="Cambria Math" panose="02040503050406030204" pitchFamily="18" charset="0"/>
                          </a:rPr>
                          <m:t>(</m:t>
                        </m:r>
                        <m:r>
                          <a:rPr lang="en-US" altLang="zh-CN" b="0" i="1">
                            <a:latin typeface="Cambria Math" panose="02040503050406030204" pitchFamily="18" charset="0"/>
                          </a:rPr>
                          <m:t>𝑥</m:t>
                        </m:r>
                        <m:r>
                          <a:rPr lang="en-US" altLang="zh-CN" b="0" i="1">
                            <a:latin typeface="Cambria Math" panose="02040503050406030204" pitchFamily="18" charset="0"/>
                          </a:rPr>
                          <m:t>)−</m:t>
                        </m:r>
                        <m:r>
                          <a:rPr lang="en-US" altLang="zh-CN" b="0" i="1" smtClean="0">
                            <a:latin typeface="Cambria Math" panose="02040503050406030204" pitchFamily="18" charset="0"/>
                          </a:rPr>
                          <m:t>𝐵</m:t>
                        </m:r>
                      </m:e>
                    </m:d>
                    <m:r>
                      <a:rPr lang="en-US" altLang="zh-CN" b="0" i="1">
                        <a:latin typeface="Cambria Math" panose="02040503050406030204" pitchFamily="18" charset="0"/>
                      </a:rPr>
                      <m:t>&lt;</m:t>
                    </m:r>
                    <m:r>
                      <a:rPr lang="zh-CN" altLang="en-US" b="0" i="1">
                        <a:latin typeface="Cambria Math" panose="02040503050406030204" pitchFamily="18" charset="0"/>
                      </a:rPr>
                      <m:t>𝜀</m:t>
                    </m:r>
                  </m:oMath>
                </a14:m>
                <a:endParaRPr lang="en-US" altLang="zh-CN" b="0" dirty="0"/>
              </a:p>
              <a:p>
                <a:pPr algn="l"/>
                <a:r>
                  <a:rPr lang="zh-CN" altLang="en-US" b="0" dirty="0" smtClean="0"/>
                  <a:t>同时成立，则有</a:t>
                </a:r>
                <a:endParaRPr lang="en-US" altLang="zh-CN" b="0" dirty="0" smtClean="0"/>
              </a:p>
              <a:p>
                <a:pPr algn="l"/>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zh-CN" altLang="en-US" b="0" i="1">
                        <a:latin typeface="Cambria Math" panose="02040503050406030204" pitchFamily="18" charset="0"/>
                      </a:rPr>
                      <m:t>𝜀</m:t>
                    </m:r>
                    <m:r>
                      <a:rPr lang="en-US" altLang="zh-CN" b="0" i="1">
                        <a:latin typeface="Cambria Math" panose="02040503050406030204" pitchFamily="18" charset="0"/>
                      </a:rPr>
                      <m:t>&lt;</m:t>
                    </m:r>
                    <m:r>
                      <a:rPr lang="en-US" altLang="zh-CN" b="0" i="1">
                        <a:latin typeface="Cambria Math" panose="02040503050406030204" pitchFamily="18" charset="0"/>
                      </a:rPr>
                      <m:t>𝑓</m:t>
                    </m:r>
                    <m:r>
                      <a:rPr lang="en-US" altLang="zh-CN" b="0" i="1">
                        <a:latin typeface="Cambria Math" panose="02040503050406030204" pitchFamily="18" charset="0"/>
                      </a:rPr>
                      <m:t>(</m:t>
                    </m:r>
                    <m:r>
                      <a:rPr lang="en-US" altLang="zh-CN" b="0" i="1">
                        <a:latin typeface="Cambria Math" panose="02040503050406030204" pitchFamily="18" charset="0"/>
                      </a:rPr>
                      <m:t>𝑥</m:t>
                    </m:r>
                    <m:r>
                      <a:rPr lang="en-US" altLang="zh-CN" b="0" i="1">
                        <a:latin typeface="Cambria Math" panose="02040503050406030204" pitchFamily="18" charset="0"/>
                      </a:rPr>
                      <m:t>)&lt;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zh-CN" altLang="en-US" b="0" i="1">
                        <a:latin typeface="Cambria Math" panose="02040503050406030204" pitchFamily="18" charset="0"/>
                      </a:rPr>
                      <m:t>𝜀</m:t>
                    </m:r>
                  </m:oMath>
                </a14:m>
                <a:r>
                  <a:rPr lang="en-US" altLang="zh-CN" b="0" dirty="0"/>
                  <a:t>, </a:t>
                </a:r>
                <a:endParaRPr lang="en-US" altLang="zh-CN" b="0" dirty="0" smtClean="0"/>
              </a:p>
              <a:p>
                <a:pPr algn="l"/>
                <a:r>
                  <a:rPr lang="zh-CN" altLang="en-US" b="0" dirty="0" smtClean="0"/>
                  <a:t>导致矛盾。</a:t>
                </a:r>
                <a:endParaRPr lang="zh-CN" altLang="en-US" b="0" dirty="0"/>
              </a:p>
            </p:txBody>
          </p:sp>
        </mc:Choice>
        <mc:Fallback xmlns="">
          <p:sp>
            <p:nvSpPr>
              <p:cNvPr id="13" name="矩形 12"/>
              <p:cNvSpPr>
                <a:spLocks noRot="1" noChangeAspect="1" noMove="1" noResize="1" noEditPoints="1" noAdjustHandles="1" noChangeArrowheads="1" noChangeShapeType="1" noTextEdit="1"/>
              </p:cNvSpPr>
              <p:nvPr/>
            </p:nvSpPr>
            <p:spPr>
              <a:xfrm>
                <a:off x="8433396" y="3585124"/>
                <a:ext cx="3855292" cy="1938992"/>
              </a:xfrm>
              <a:prstGeom prst="rect">
                <a:avLst/>
              </a:prstGeom>
              <a:blipFill rotWithShape="0">
                <a:blip r:embed="rId6"/>
                <a:stretch>
                  <a:fillRect l="-1580" t="-2201" b="-40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813372" y="5524343"/>
                <a:ext cx="2232248" cy="791435"/>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chemeClr val="accent2">
                              <a:lumMod val="60000"/>
                              <a:lumOff val="40000"/>
                            </a:schemeClr>
                          </a:solidFill>
                          <a:latin typeface="Cambria Math" panose="02040503050406030204" pitchFamily="18" charset="0"/>
                        </a:rPr>
                        <m:t>𝜺</m:t>
                      </m:r>
                      <m:r>
                        <a:rPr lang="en-US" altLang="zh-CN" sz="2400" b="1" i="1" smtClean="0">
                          <a:solidFill>
                            <a:schemeClr val="accent2">
                              <a:lumMod val="60000"/>
                              <a:lumOff val="40000"/>
                            </a:schemeClr>
                          </a:solidFill>
                          <a:latin typeface="Cambria Math" panose="02040503050406030204" pitchFamily="18" charset="0"/>
                          <a:ea typeface="Cambria Math" panose="02040503050406030204" pitchFamily="18" charset="0"/>
                        </a:rPr>
                        <m:t>≤</m:t>
                      </m:r>
                      <m:f>
                        <m:fPr>
                          <m:ctrlPr>
                            <a:rPr lang="en-US" altLang="zh-CN" sz="2400" b="1" i="1" smtClean="0">
                              <a:solidFill>
                                <a:schemeClr val="accent2">
                                  <a:lumMod val="60000"/>
                                  <a:lumOff val="40000"/>
                                </a:schemeClr>
                              </a:solidFill>
                              <a:latin typeface="Cambria Math" panose="02040503050406030204" pitchFamily="18" charset="0"/>
                            </a:rPr>
                          </m:ctrlPr>
                        </m:fPr>
                        <m:num>
                          <m:r>
                            <a:rPr lang="en-US" altLang="zh-CN" sz="2400" b="1" i="1" smtClean="0">
                              <a:solidFill>
                                <a:schemeClr val="accent2">
                                  <a:lumMod val="60000"/>
                                  <a:lumOff val="40000"/>
                                </a:schemeClr>
                              </a:solidFill>
                              <a:latin typeface="Cambria Math" panose="02040503050406030204" pitchFamily="18" charset="0"/>
                            </a:rPr>
                            <m:t>𝑩</m:t>
                          </m:r>
                          <m:r>
                            <a:rPr lang="en-US" altLang="zh-CN" sz="2400" b="1" i="1" smtClean="0">
                              <a:solidFill>
                                <a:schemeClr val="accent2">
                                  <a:lumMod val="60000"/>
                                  <a:lumOff val="40000"/>
                                </a:schemeClr>
                              </a:solidFill>
                              <a:latin typeface="Cambria Math" panose="02040503050406030204" pitchFamily="18" charset="0"/>
                            </a:rPr>
                            <m:t>−</m:t>
                          </m:r>
                          <m:r>
                            <a:rPr lang="en-US" altLang="zh-CN" sz="2400" b="1" i="1" smtClean="0">
                              <a:solidFill>
                                <a:schemeClr val="accent2">
                                  <a:lumMod val="60000"/>
                                  <a:lumOff val="40000"/>
                                </a:schemeClr>
                              </a:solidFill>
                              <a:latin typeface="Cambria Math" panose="02040503050406030204" pitchFamily="18" charset="0"/>
                            </a:rPr>
                            <m:t>𝑨</m:t>
                          </m:r>
                        </m:num>
                        <m:den>
                          <m:r>
                            <a:rPr lang="en-US" altLang="zh-CN" sz="2400" b="1" i="1" smtClean="0">
                              <a:solidFill>
                                <a:schemeClr val="accent2">
                                  <a:lumMod val="60000"/>
                                  <a:lumOff val="40000"/>
                                </a:schemeClr>
                              </a:solidFill>
                              <a:latin typeface="Cambria Math" panose="02040503050406030204" pitchFamily="18" charset="0"/>
                            </a:rPr>
                            <m:t>𝟐</m:t>
                          </m:r>
                        </m:den>
                      </m:f>
                    </m:oMath>
                  </m:oMathPara>
                </a14:m>
                <a:endParaRPr lang="zh-CN" altLang="en-US" sz="2400" dirty="0">
                  <a:solidFill>
                    <a:schemeClr val="accent2">
                      <a:lumMod val="60000"/>
                      <a:lumOff val="40000"/>
                    </a:schemeClr>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813372" y="5524343"/>
                <a:ext cx="2232248" cy="791435"/>
              </a:xfrm>
              <a:prstGeom prst="rect">
                <a:avLst/>
              </a:prstGeom>
              <a:blipFill rotWithShape="0">
                <a:blip r:embed="rId7"/>
                <a:stretch>
                  <a:fillRect/>
                </a:stretch>
              </a:blipFill>
            </p:spPr>
            <p:txBody>
              <a:bodyPr/>
              <a:lstStyle/>
              <a:p>
                <a:r>
                  <a:rPr lang="zh-CN" altLang="en-US">
                    <a:noFill/>
                  </a:rPr>
                  <a:t> </a:t>
                </a:r>
              </a:p>
            </p:txBody>
          </p:sp>
        </mc:Fallback>
      </mc:AlternateContent>
      <p:sp>
        <p:nvSpPr>
          <p:cNvPr id="15" name="圆角矩形 14"/>
          <p:cNvSpPr/>
          <p:nvPr/>
        </p:nvSpPr>
        <p:spPr bwMode="auto">
          <a:xfrm>
            <a:off x="9946005" y="2674331"/>
            <a:ext cx="1080120" cy="466637"/>
          </a:xfrm>
          <a:prstGeom prst="roundRect">
            <a:avLst/>
          </a:prstGeom>
          <a:solidFill>
            <a:srgbClr val="92D050"/>
          </a:solidFill>
          <a:ln w="254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反证法</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6" name="文本框 15"/>
              <p:cNvSpPr txBox="1"/>
              <p:nvPr/>
            </p:nvSpPr>
            <p:spPr>
              <a:xfrm>
                <a:off x="1612263" y="3621113"/>
                <a:ext cx="1603417" cy="540148"/>
              </a:xfrm>
              <a:prstGeom prst="rect">
                <a:avLst/>
              </a:prstGeom>
              <a:solidFill>
                <a:srgbClr val="00B0F0"/>
              </a:solidFill>
            </p:spPr>
            <p:txBody>
              <a:bodyPr wrap="square" rtlCol="0">
                <a:spAutoFit/>
              </a:bodyPr>
              <a:lstStyle/>
              <a:p>
                <a:pPr algn="l"/>
                <a:r>
                  <a:rPr lang="zh-CN" altLang="en-US" dirty="0" smtClean="0">
                    <a:solidFill>
                      <a:srgbClr val="7030A0"/>
                    </a:solidFill>
                  </a:rPr>
                  <a:t>对于</a:t>
                </a:r>
                <a14:m>
                  <m:oMath xmlns:m="http://schemas.openxmlformats.org/officeDocument/2006/math">
                    <m:r>
                      <a:rPr lang="zh-CN" altLang="en-US" i="1" smtClean="0">
                        <a:solidFill>
                          <a:srgbClr val="7030A0"/>
                        </a:solidFill>
                        <a:latin typeface="Cambria Math" panose="02040503050406030204" pitchFamily="18" charset="0"/>
                      </a:rPr>
                      <m:t>𝜺</m:t>
                    </m:r>
                    <m:r>
                      <a:rPr lang="en-US" altLang="zh-CN" b="1" i="1" smtClean="0">
                        <a:solidFill>
                          <a:srgbClr val="7030A0"/>
                        </a:solidFill>
                        <a:latin typeface="Cambria Math" panose="02040503050406030204" pitchFamily="18" charset="0"/>
                        <a:ea typeface="Cambria Math" panose="02040503050406030204" pitchFamily="18" charset="0"/>
                      </a:rPr>
                      <m:t>=</m:t>
                    </m:r>
                    <m:f>
                      <m:fPr>
                        <m:ctrlPr>
                          <a:rPr lang="en-US" altLang="zh-CN" b="1" i="1" smtClean="0">
                            <a:solidFill>
                              <a:srgbClr val="7030A0"/>
                            </a:solidFill>
                            <a:latin typeface="Cambria Math" panose="02040503050406030204" pitchFamily="18" charset="0"/>
                          </a:rPr>
                        </m:ctrlPr>
                      </m:fPr>
                      <m:num>
                        <m:r>
                          <a:rPr lang="en-US" altLang="zh-CN" b="1" i="1" smtClean="0">
                            <a:solidFill>
                              <a:srgbClr val="7030A0"/>
                            </a:solidFill>
                            <a:latin typeface="Cambria Math" panose="02040503050406030204" pitchFamily="18" charset="0"/>
                          </a:rPr>
                          <m:t>𝑩</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𝑨</m:t>
                        </m:r>
                      </m:num>
                      <m:den>
                        <m:r>
                          <a:rPr lang="en-US" altLang="zh-CN" b="1" i="1" smtClean="0">
                            <a:solidFill>
                              <a:srgbClr val="7030A0"/>
                            </a:solidFill>
                            <a:latin typeface="Cambria Math" panose="02040503050406030204" pitchFamily="18" charset="0"/>
                          </a:rPr>
                          <m:t>𝟐</m:t>
                        </m:r>
                      </m:den>
                    </m:f>
                  </m:oMath>
                </a14:m>
                <a:endParaRPr lang="zh-CN" altLang="en-US" dirty="0">
                  <a:solidFill>
                    <a:schemeClr val="accent2">
                      <a:lumMod val="60000"/>
                      <a:lumOff val="40000"/>
                    </a:schemeClr>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612263" y="3621113"/>
                <a:ext cx="1603417" cy="540148"/>
              </a:xfrm>
              <a:prstGeom prst="rect">
                <a:avLst/>
              </a:prstGeom>
              <a:blipFill rotWithShape="0">
                <a:blip r:embed="rId8"/>
                <a:stretch>
                  <a:fillRect l="-3788" b="-22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4849929" y="5695235"/>
                <a:ext cx="6953448" cy="467949"/>
              </a:xfrm>
              <a:prstGeom prst="rect">
                <a:avLst/>
              </a:prstGeom>
              <a:noFill/>
            </p:spPr>
            <p:txBody>
              <a:bodyPr wrap="square" rtlCol="0">
                <a:spAutoFit/>
              </a:bodyPr>
              <a:lstStyle/>
              <a:p>
                <a:pPr algn="l"/>
                <a14:m>
                  <m:oMath xmlns:m="http://schemas.openxmlformats.org/officeDocument/2006/math">
                    <m:r>
                      <a:rPr lang="en-US" altLang="zh-CN" sz="2400" i="1" smtClean="0">
                        <a:latin typeface="Cambria Math" panose="02040503050406030204" pitchFamily="18" charset="0"/>
                      </a:rPr>
                      <m:t>𝒙</m:t>
                    </m:r>
                    <m:r>
                      <a:rPr lang="en-US" altLang="zh-CN" sz="240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b="1" i="1" smtClean="0">
                            <a:latin typeface="Cambria Math" panose="02040503050406030204" pitchFamily="18" charset="0"/>
                          </a:rPr>
                          <m:t>+</m:t>
                        </m:r>
                      </m:sup>
                    </m:sSubSup>
                    <m:r>
                      <m:rPr>
                        <m:nor/>
                      </m:rPr>
                      <a:rPr lang="en-US" altLang="zh-CN" sz="2400" b="1" i="0" smtClean="0">
                        <a:latin typeface="Cambria Math" panose="02040503050406030204" pitchFamily="18" charset="0"/>
                      </a:rPr>
                      <m:t>?</m:t>
                    </m:r>
                    <m:r>
                      <m:rPr>
                        <m:nor/>
                      </m:rPr>
                      <a:rPr lang="en-US" altLang="zh-CN" sz="2400" dirty="0"/>
                      <m:t>,</m:t>
                    </m:r>
                    <m:r>
                      <a:rPr lang="en-US" altLang="zh-CN" sz="2400" b="1" i="1" dirty="0" smtClean="0">
                        <a:latin typeface="Cambria Math" panose="02040503050406030204" pitchFamily="18" charset="0"/>
                      </a:rPr>
                      <m:t>   </m:t>
                    </m:r>
                    <m:r>
                      <a:rPr lang="en-US" altLang="zh-CN" sz="2400" i="1" smtClean="0">
                        <a:latin typeface="Cambria Math" panose="02040503050406030204" pitchFamily="18" charset="0"/>
                      </a:rPr>
                      <m:t>𝒙</m:t>
                    </m:r>
                    <m:r>
                      <a:rPr lang="en-US" altLang="zh-CN" sz="2400" i="1" smtClean="0">
                        <a:latin typeface="Cambria Math" panose="02040503050406030204" pitchFamily="18" charset="0"/>
                      </a:rPr>
                      <m:t>→</m:t>
                    </m:r>
                    <m:sSubSup>
                      <m:sSubSupPr>
                        <m:ctrlPr>
                          <a:rPr lang="en-US" altLang="zh-CN" sz="2400"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r>
                      <m:rPr>
                        <m:nor/>
                      </m:rPr>
                      <a:rPr lang="en-US" altLang="zh-CN" sz="2400" dirty="0"/>
                      <m:t>,</m:t>
                    </m:r>
                    <m:r>
                      <a:rPr lang="en-US" altLang="zh-CN" sz="2400" b="1" i="1" dirty="0" smtClean="0">
                        <a:latin typeface="Cambria Math" panose="02040503050406030204" pitchFamily="18" charset="0"/>
                      </a:rPr>
                      <m:t>   </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oMath>
                </a14:m>
                <a:r>
                  <a:rPr lang="en-US" altLang="zh-CN" sz="2400" dirty="0" smtClean="0"/>
                  <a:t>,</a:t>
                </a:r>
                <a:r>
                  <a:rPr lang="en-US" altLang="zh-CN" sz="2400" dirty="0"/>
                  <a:t> </a:t>
                </a:r>
                <a14:m>
                  <m:oMath xmlns:m="http://schemas.openxmlformats.org/officeDocument/2006/math">
                    <m:r>
                      <a:rPr lang="en-US" altLang="zh-CN" sz="2400" b="1" i="0" smtClean="0">
                        <a:latin typeface="Cambria Math" panose="02040503050406030204" pitchFamily="18" charset="0"/>
                      </a:rPr>
                      <m:t> </m:t>
                    </m:r>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endParaRPr lang="zh-CN" altLang="en-US" sz="24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849929" y="5695235"/>
                <a:ext cx="6953448" cy="467949"/>
              </a:xfrm>
              <a:prstGeom prst="rect">
                <a:avLst/>
              </a:prstGeom>
              <a:blipFill rotWithShape="0">
                <a:blip r:embed="rId9"/>
                <a:stretch>
                  <a:fillRect t="-9091" b="-28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17647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3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1" grpId="0"/>
      <p:bldP spid="12" grpId="0"/>
      <p:bldP spid="13" grpId="0"/>
      <p:bldP spid="14" grpId="0" animBg="1"/>
      <p:bldP spid="15" grpId="0" animBg="1"/>
      <p:bldP spid="16" grpId="0" animBg="1"/>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smtClean="0">
                <a:solidFill>
                  <a:srgbClr val="660033"/>
                </a:solidFill>
              </a:rPr>
              <a:t>二、</a:t>
            </a:r>
            <a:r>
              <a:rPr lang="zh-CN" altLang="en-US" sz="3200" dirty="0">
                <a:solidFill>
                  <a:srgbClr val="660033"/>
                </a:solidFill>
              </a:rPr>
              <a:t>函数极限</a:t>
            </a:r>
            <a:r>
              <a:rPr lang="zh-CN" altLang="en-US" sz="3200" dirty="0" smtClean="0">
                <a:solidFill>
                  <a:srgbClr val="660033"/>
                </a:solidFill>
              </a:rPr>
              <a:t>的性质</a:t>
            </a:r>
            <a:endParaRPr lang="zh-CN" altLang="en-US" sz="3200" dirty="0">
              <a:solidFill>
                <a:srgbClr val="660033"/>
              </a:solidFill>
            </a:endParaRPr>
          </a:p>
        </p:txBody>
      </p:sp>
      <p:sp>
        <p:nvSpPr>
          <p:cNvPr id="5"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069280" y="1349479"/>
                <a:ext cx="11003383" cy="1609993"/>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2</a:t>
                </a:r>
                <a:r>
                  <a:rPr kumimoji="0" lang="zh-CN" altLang="en-US" sz="2400" b="0" dirty="0" smtClean="0">
                    <a:solidFill>
                      <a:schemeClr val="accent2"/>
                    </a:solidFill>
                    <a:ea typeface="黑体" pitchFamily="2" charset="-122"/>
                  </a:rPr>
                  <a:t>、</a:t>
                </a:r>
                <a:r>
                  <a:rPr lang="zh-CN" altLang="en-US" sz="2400" b="0" dirty="0">
                    <a:solidFill>
                      <a:schemeClr val="accent2"/>
                    </a:solidFill>
                    <a:ea typeface="黑体" pitchFamily="2" charset="-122"/>
                  </a:rPr>
                  <a:t>函数极限的局部有界</a:t>
                </a:r>
                <a:r>
                  <a:rPr lang="zh-CN" altLang="en-US" sz="2400" b="0" dirty="0" smtClean="0">
                    <a:solidFill>
                      <a:schemeClr val="accent2"/>
                    </a:solidFill>
                    <a:ea typeface="黑体" pitchFamily="2" charset="-122"/>
                  </a:rPr>
                  <a:t>性</a:t>
                </a:r>
                <a:endParaRPr lang="en-US" altLang="zh-CN" sz="2400" b="0" dirty="0" smtClean="0">
                  <a:solidFill>
                    <a:schemeClr val="accent2"/>
                  </a:solidFill>
                  <a:ea typeface="黑体" pitchFamily="2" charset="-122"/>
                </a:endParaRPr>
              </a:p>
              <a:p>
                <a:pPr algn="l" eaLnBrk="0" hangingPunct="0">
                  <a:lnSpc>
                    <a:spcPct val="120000"/>
                  </a:lnSpc>
                </a:pPr>
                <a:r>
                  <a:rPr kumimoji="0" lang="en-US" altLang="zh-CN" sz="2400" b="0" dirty="0">
                    <a:ea typeface="黑体" pitchFamily="2" charset="-122"/>
                  </a:rPr>
                  <a:t> </a:t>
                </a:r>
                <a:r>
                  <a:rPr kumimoji="0" lang="en-US" altLang="zh-CN" sz="2400" b="0" dirty="0" smtClean="0">
                    <a:ea typeface="黑体" pitchFamily="2" charset="-122"/>
                  </a:rPr>
                  <a:t>       </a:t>
                </a:r>
                <a:r>
                  <a:rPr kumimoji="0" lang="zh-CN" altLang="en-US" sz="2400" b="0" dirty="0" smtClean="0">
                    <a:solidFill>
                      <a:srgbClr val="0070C0"/>
                    </a:solidFill>
                    <a:ea typeface="黑体" pitchFamily="2" charset="-122"/>
                  </a:rPr>
                  <a:t>定理</a:t>
                </a:r>
                <a:r>
                  <a:rPr kumimoji="0" lang="en-US" altLang="zh-CN" sz="2400" b="0" dirty="0" smtClean="0">
                    <a:solidFill>
                      <a:srgbClr val="0070C0"/>
                    </a:solidFill>
                    <a:ea typeface="黑体" pitchFamily="2" charset="-122"/>
                  </a:rPr>
                  <a:t>2:</a:t>
                </a:r>
                <a:r>
                  <a:rPr kumimoji="0" lang="zh-CN" altLang="en-US" sz="2400" b="0" dirty="0">
                    <a:ea typeface="黑体" pitchFamily="2" charset="-122"/>
                  </a:rPr>
                  <a:t>如果</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e>
                    </m:fun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m:t>
                    </m:r>
                  </m:oMath>
                </a14:m>
                <a:r>
                  <a:rPr kumimoji="0" lang="zh-CN" altLang="en-US" sz="2400" b="0" dirty="0">
                    <a:ea typeface="黑体" pitchFamily="2" charset="-122"/>
                    <a:sym typeface="Symbol" pitchFamily="18" charset="2"/>
                  </a:rPr>
                  <a:t></a:t>
                </a:r>
                <a:r>
                  <a:rPr kumimoji="0" lang="zh-CN" altLang="en-US" sz="2400" b="0" dirty="0" smtClean="0">
                    <a:ea typeface="黑体" pitchFamily="2" charset="-122"/>
                  </a:rPr>
                  <a:t> 那么存在常数</a:t>
                </a:r>
                <a14:m>
                  <m:oMath xmlns:m="http://schemas.openxmlformats.org/officeDocument/2006/math">
                    <m:r>
                      <a:rPr lang="en-US" altLang="zh-CN" sz="2400" b="1" i="1" smtClean="0">
                        <a:latin typeface="Cambria Math" panose="02040503050406030204" pitchFamily="18" charset="0"/>
                      </a:rPr>
                      <m:t>𝑴</m:t>
                    </m:r>
                  </m:oMath>
                </a14:m>
                <a:r>
                  <a:rPr lang="en-US" altLang="zh-CN" sz="2400" dirty="0"/>
                  <a:t>&gt;0</a:t>
                </a:r>
                <a:r>
                  <a:rPr kumimoji="0" lang="zh-CN" altLang="en-US" sz="2400" b="0" dirty="0" smtClean="0">
                    <a:ea typeface="黑体" pitchFamily="2" charset="-122"/>
                  </a:rPr>
                  <a:t>和</a:t>
                </a:r>
                <a14:m>
                  <m:oMath xmlns:m="http://schemas.openxmlformats.org/officeDocument/2006/math">
                    <m:r>
                      <a:rPr lang="zh-CN" altLang="en-US" sz="2400" i="1">
                        <a:latin typeface="Cambria Math" panose="02040503050406030204" pitchFamily="18" charset="0"/>
                      </a:rPr>
                      <m:t>𝛅</m:t>
                    </m:r>
                  </m:oMath>
                </a14:m>
                <a:r>
                  <a:rPr lang="en-US" altLang="zh-CN" sz="2400" dirty="0"/>
                  <a:t>&gt;0 </a:t>
                </a:r>
                <a:r>
                  <a:rPr kumimoji="0" lang="zh-CN" altLang="en-US" sz="2400" b="0" dirty="0" smtClean="0">
                    <a:ea typeface="黑体" pitchFamily="2" charset="-122"/>
                  </a:rPr>
                  <a:t>，使得当</a:t>
                </a:r>
                <a14:m>
                  <m:oMath xmlns:m="http://schemas.openxmlformats.org/officeDocument/2006/math">
                    <m:r>
                      <a:rPr lang="en-US" altLang="zh-CN" sz="2400" b="1" i="1">
                        <a:latin typeface="Cambria Math" panose="02040503050406030204" pitchFamily="18" charset="0"/>
                      </a:rPr>
                      <m:t>𝟎</m:t>
                    </m:r>
                    <m:r>
                      <a:rPr lang="en-US" altLang="zh-CN" sz="2400" b="1">
                        <a:latin typeface="Cambria Math" panose="02040503050406030204" pitchFamily="18" charset="0"/>
                      </a:rPr>
                      <m:t>&lt;</m:t>
                    </m:r>
                    <m:d>
                      <m:dPr>
                        <m:begChr m:val="|"/>
                        <m:endChr m:val="|"/>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r>
                          <a:rPr lang="en-US" altLang="zh-CN" sz="2400" b="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e>
                    </m:d>
                    <m:r>
                      <a:rPr lang="en-US" altLang="zh-CN" sz="2400" b="1">
                        <a:latin typeface="Cambria Math" panose="02040503050406030204" pitchFamily="18" charset="0"/>
                      </a:rPr>
                      <m:t>&lt;</m:t>
                    </m:r>
                    <m:r>
                      <a:rPr lang="zh-CN" altLang="en-US" sz="2400" b="1" i="1">
                        <a:latin typeface="Cambria Math" panose="02040503050406030204" pitchFamily="18" charset="0"/>
                      </a:rPr>
                      <m:t>𝜹</m:t>
                    </m:r>
                  </m:oMath>
                </a14:m>
                <a:r>
                  <a:rPr kumimoji="0" lang="zh-CN" altLang="en-US" sz="2400" b="0" dirty="0" smtClean="0">
                    <a:ea typeface="黑体" pitchFamily="2" charset="-122"/>
                  </a:rPr>
                  <a:t>时，有</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b="1" i="1">
                            <a:latin typeface="Cambria Math" panose="02040503050406030204" pitchFamily="18" charset="0"/>
                          </a:rPr>
                          <m:t>𝒇</m:t>
                        </m:r>
                        <m:r>
                          <a:rPr lang="en-US" altLang="zh-CN" sz="2400" b="1" i="1">
                            <a:latin typeface="Cambria Math" panose="02040503050406030204" pitchFamily="18" charset="0"/>
                          </a:rPr>
                          <m:t>(</m:t>
                        </m:r>
                        <m:r>
                          <a:rPr lang="en-US" altLang="zh-CN" sz="2400" b="1" i="1">
                            <a:latin typeface="Cambria Math" panose="02040503050406030204" pitchFamily="18" charset="0"/>
                          </a:rPr>
                          <m:t>𝒙</m:t>
                        </m:r>
                        <m:r>
                          <a:rPr lang="en-US" altLang="zh-CN" sz="2400" b="1" i="1">
                            <a:latin typeface="Cambria Math" panose="02040503050406030204" pitchFamily="18" charset="0"/>
                          </a:rPr>
                          <m:t>) </m:t>
                        </m:r>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𝑴</m:t>
                    </m:r>
                  </m:oMath>
                </a14:m>
                <a:r>
                  <a:rPr kumimoji="0" lang="zh-CN" altLang="en-US" sz="2400" b="0" dirty="0" smtClean="0">
                    <a:ea typeface="黑体" pitchFamily="2" charset="-122"/>
                  </a:rPr>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069280" y="1349479"/>
                <a:ext cx="11003383" cy="1609993"/>
              </a:xfrm>
              <a:prstGeom prst="rect">
                <a:avLst/>
              </a:prstGeom>
              <a:blipFill rotWithShape="0">
                <a:blip r:embed="rId2"/>
                <a:stretch>
                  <a:fillRect l="-831" t="-2273"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93879" y="2838127"/>
                <a:ext cx="8770673" cy="461665"/>
              </a:xfrm>
              <a:prstGeom prst="rect">
                <a:avLst/>
              </a:prstGeom>
            </p:spPr>
            <p:txBody>
              <a:bodyPr wrap="square">
                <a:spAutoFit/>
              </a:bodyPr>
              <a:lstStyle/>
              <a:p>
                <a:pPr algn="l"/>
                <a:r>
                  <a:rPr lang="zh-CN" altLang="en-US" sz="2400" b="0" dirty="0" smtClean="0"/>
                  <a:t>对</a:t>
                </a:r>
                <a14:m>
                  <m:oMath xmlns:m="http://schemas.openxmlformats.org/officeDocument/2006/math">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=1</m:t>
                    </m:r>
                  </m:oMath>
                </a14:m>
                <a:r>
                  <a:rPr lang="zh-CN" altLang="en-US" sz="2400" b="0" i="1" dirty="0">
                    <a:latin typeface="Cambria Math" panose="02040503050406030204" pitchFamily="18" charset="0"/>
                  </a:rPr>
                  <a:t>，</a:t>
                </a:r>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zh-CN" altLang="en-US" sz="2400" b="0" i="1">
                        <a:latin typeface="Cambria Math" panose="02040503050406030204" pitchFamily="18" charset="0"/>
                      </a:rPr>
                      <m:t>𝛿</m:t>
                    </m:r>
                    <m:r>
                      <a:rPr lang="en-US" altLang="zh-CN" sz="2400" b="0" i="1" smtClean="0">
                        <a:latin typeface="Cambria Math" panose="02040503050406030204" pitchFamily="18" charset="0"/>
                      </a:rPr>
                      <m:t>&gt;0</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0</m:t>
                    </m:r>
                    <m:r>
                      <a:rPr lang="en-US" altLang="zh-CN" sz="2400" b="0">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r>
                          <a:rPr lang="en-US" altLang="zh-CN" sz="2400" b="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0</m:t>
                            </m:r>
                          </m:sub>
                        </m:sSub>
                      </m:e>
                    </m:d>
                    <m:r>
                      <a:rPr lang="en-US" altLang="zh-CN" sz="2400" b="0">
                        <a:latin typeface="Cambria Math" panose="02040503050406030204" pitchFamily="18" charset="0"/>
                      </a:rPr>
                      <m:t>&lt;</m:t>
                    </m:r>
                    <m:r>
                      <a:rPr lang="zh-CN" altLang="en-US" sz="2400" b="0" i="1">
                        <a:latin typeface="Cambria Math" panose="02040503050406030204" pitchFamily="18" charset="0"/>
                      </a:rPr>
                      <m:t>𝛿</m:t>
                    </m:r>
                  </m:oMath>
                </a14:m>
                <a:r>
                  <a:rPr lang="zh-CN" altLang="en-US" sz="2400" b="0" dirty="0" smtClean="0"/>
                  <a:t>时</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e>
                    </m:d>
                    <m:r>
                      <a:rPr lang="en-US" altLang="zh-CN" sz="2400" b="0" i="1">
                        <a:latin typeface="Cambria Math" panose="02040503050406030204" pitchFamily="18" charset="0"/>
                      </a:rPr>
                      <m:t>&lt;</m:t>
                    </m:r>
                    <m:r>
                      <a:rPr lang="en-US" altLang="zh-CN" sz="2400" b="0" i="1" smtClean="0">
                        <a:latin typeface="Cambria Math" panose="02040503050406030204" pitchFamily="18" charset="0"/>
                      </a:rPr>
                      <m:t>1</m:t>
                    </m:r>
                  </m:oMath>
                </a14:m>
                <a:r>
                  <a:rPr lang="zh-CN" altLang="en-US" sz="2400" b="0" dirty="0"/>
                  <a:t>恒成立</a:t>
                </a:r>
              </a:p>
            </p:txBody>
          </p:sp>
        </mc:Choice>
        <mc:Fallback xmlns="">
          <p:sp>
            <p:nvSpPr>
              <p:cNvPr id="7" name="矩形 6"/>
              <p:cNvSpPr>
                <a:spLocks noRot="1" noChangeAspect="1" noMove="1" noResize="1" noEditPoints="1" noAdjustHandles="1" noChangeArrowheads="1" noChangeShapeType="1" noTextEdit="1"/>
              </p:cNvSpPr>
              <p:nvPr/>
            </p:nvSpPr>
            <p:spPr>
              <a:xfrm>
                <a:off x="2293879" y="2838127"/>
                <a:ext cx="8770673" cy="461665"/>
              </a:xfrm>
              <a:prstGeom prst="rect">
                <a:avLst/>
              </a:prstGeom>
              <a:blipFill rotWithShape="0">
                <a:blip r:embed="rId3"/>
                <a:stretch>
                  <a:fillRect l="-1042" t="-14667" b="-32000"/>
                </a:stretch>
              </a:blipFill>
            </p:spPr>
            <p:txBody>
              <a:bodyPr/>
              <a:lstStyle/>
              <a:p>
                <a:r>
                  <a:rPr lang="zh-CN" altLang="en-US">
                    <a:noFill/>
                  </a:rPr>
                  <a:t> </a:t>
                </a:r>
              </a:p>
            </p:txBody>
          </p:sp>
        </mc:Fallback>
      </mc:AlternateContent>
      <p:sp>
        <p:nvSpPr>
          <p:cNvPr id="8" name="Text Box 28"/>
          <p:cNvSpPr txBox="1">
            <a:spLocks noChangeArrowheads="1"/>
          </p:cNvSpPr>
          <p:nvPr/>
        </p:nvSpPr>
        <p:spPr bwMode="auto">
          <a:xfrm>
            <a:off x="1343472" y="2838127"/>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0" name="文本框 9"/>
              <p:cNvSpPr txBox="1"/>
              <p:nvPr/>
            </p:nvSpPr>
            <p:spPr>
              <a:xfrm>
                <a:off x="2283271" y="3527262"/>
                <a:ext cx="2794009" cy="461665"/>
              </a:xfrm>
              <a:prstGeom prst="rect">
                <a:avLst/>
              </a:prstGeom>
              <a:noFill/>
            </p:spPr>
            <p:txBody>
              <a:bodyPr wrap="square" rtlCol="0">
                <a:spAutoFit/>
              </a:bodyPr>
              <a:lstStyle/>
              <a:p>
                <a:pPr algn="l"/>
                <a:r>
                  <a:rPr lang="zh-CN" altLang="en-US" sz="2400" b="0" dirty="0" smtClean="0"/>
                  <a:t>即</a:t>
                </a:r>
                <a14:m>
                  <m:oMath xmlns:m="http://schemas.openxmlformats.org/officeDocument/2006/math">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 </m:t>
                        </m:r>
                      </m:e>
                    </m:d>
                    <m:r>
                      <a:rPr lang="en-US" altLang="zh-CN" sz="2400" b="0" i="1">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+1</m:t>
                    </m:r>
                  </m:oMath>
                </a14:m>
                <a:endParaRPr lang="zh-CN" altLang="en-US" sz="2400"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283271" y="3527262"/>
                <a:ext cx="2794009" cy="461665"/>
              </a:xfrm>
              <a:prstGeom prst="rect">
                <a:avLst/>
              </a:prstGeom>
              <a:blipFill rotWithShape="0">
                <a:blip r:embed="rId4"/>
                <a:stretch>
                  <a:fillRect l="-3493"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283272" y="4217287"/>
                <a:ext cx="7917184" cy="461665"/>
              </a:xfrm>
              <a:prstGeom prst="rect">
                <a:avLst/>
              </a:prstGeom>
              <a:noFill/>
            </p:spPr>
            <p:txBody>
              <a:bodyPr wrap="square" rtlCol="0">
                <a:spAutoFit/>
              </a:bodyPr>
              <a:lstStyle/>
              <a:p>
                <a:pPr algn="l"/>
                <a:r>
                  <a:rPr lang="zh-CN" altLang="en-US" sz="2400" b="0" dirty="0" smtClean="0"/>
                  <a:t>取</a:t>
                </a:r>
                <a14:m>
                  <m:oMath xmlns:m="http://schemas.openxmlformats.org/officeDocument/2006/math">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d>
                      <m:dPr>
                        <m:begChr m:val="|"/>
                        <m:endChr m:val="|"/>
                        <m:ctrlPr>
                          <a:rPr lang="en-US" altLang="zh-CN" sz="2400" b="0" i="1">
                            <a:latin typeface="Cambria Math" panose="02040503050406030204" pitchFamily="18" charset="0"/>
                          </a:rPr>
                        </m:ctrlPr>
                      </m:dPr>
                      <m:e>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+1</m:t>
                    </m:r>
                  </m:oMath>
                </a14:m>
                <a:r>
                  <a:rPr lang="en-US" altLang="zh-CN" sz="2400" b="0" dirty="0" smtClean="0"/>
                  <a:t>,</a:t>
                </a:r>
                <a:r>
                  <a:rPr lang="zh-CN" altLang="en-US" sz="2400" b="0" dirty="0"/>
                  <a:t>当</a:t>
                </a:r>
                <a14:m>
                  <m:oMath xmlns:m="http://schemas.openxmlformats.org/officeDocument/2006/math">
                    <m:r>
                      <a:rPr lang="en-US" altLang="zh-CN" sz="2400" b="0" i="1">
                        <a:latin typeface="Cambria Math" panose="02040503050406030204" pitchFamily="18" charset="0"/>
                      </a:rPr>
                      <m:t>0</m:t>
                    </m:r>
                    <m:r>
                      <a:rPr lang="en-US" altLang="zh-CN" sz="2400" b="0">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r>
                          <a:rPr lang="en-US" altLang="zh-CN" sz="2400" b="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0</m:t>
                            </m:r>
                          </m:sub>
                        </m:sSub>
                      </m:e>
                    </m:d>
                    <m:r>
                      <a:rPr lang="en-US" altLang="zh-CN" sz="2400" b="0">
                        <a:latin typeface="Cambria Math" panose="02040503050406030204" pitchFamily="18" charset="0"/>
                      </a:rPr>
                      <m:t>&lt;</m:t>
                    </m:r>
                    <m:r>
                      <a:rPr lang="zh-CN" altLang="en-US" sz="2400" b="0" i="1">
                        <a:latin typeface="Cambria Math" panose="02040503050406030204" pitchFamily="18" charset="0"/>
                      </a:rPr>
                      <m:t>𝛿</m:t>
                    </m:r>
                  </m:oMath>
                </a14:m>
                <a:r>
                  <a:rPr lang="zh-CN" altLang="en-US" sz="2400" b="0" dirty="0" smtClean="0"/>
                  <a:t>时</a:t>
                </a:r>
                <a:r>
                  <a:rPr lang="en-US" altLang="zh-CN" sz="2400" b="0" dirty="0" smtClean="0"/>
                  <a:t>, </a:t>
                </a:r>
                <a:r>
                  <a:rPr lang="zh-CN" altLang="en-US" sz="2400" b="0" dirty="0" smtClean="0"/>
                  <a:t>有</a:t>
                </a:r>
                <a14:m>
                  <m:oMath xmlns:m="http://schemas.openxmlformats.org/officeDocument/2006/math">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 </m:t>
                        </m:r>
                      </m:e>
                    </m:d>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rPr>
                      <m:t>𝑀</m:t>
                    </m:r>
                  </m:oMath>
                </a14:m>
                <a:r>
                  <a:rPr kumimoji="0" lang="zh-CN" altLang="en-US" sz="2400" b="0" dirty="0" smtClean="0">
                    <a:ea typeface="黑体" pitchFamily="2" charset="-122"/>
                  </a:rPr>
                  <a:t>。</a:t>
                </a:r>
                <a:endParaRPr lang="zh-CN" altLang="en-US" sz="2400"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283272" y="4217287"/>
                <a:ext cx="7917184" cy="461665"/>
              </a:xfrm>
              <a:prstGeom prst="rect">
                <a:avLst/>
              </a:prstGeom>
              <a:blipFill rotWithShape="0">
                <a:blip r:embed="rId5"/>
                <a:stretch>
                  <a:fillRect l="-1233" t="-14474"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69043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3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smtClean="0">
                <a:solidFill>
                  <a:srgbClr val="660033"/>
                </a:solidFill>
              </a:rPr>
              <a:t>二、</a:t>
            </a:r>
            <a:r>
              <a:rPr lang="zh-CN" altLang="en-US" sz="3200" dirty="0">
                <a:solidFill>
                  <a:srgbClr val="660033"/>
                </a:solidFill>
              </a:rPr>
              <a:t>函数极限</a:t>
            </a:r>
            <a:r>
              <a:rPr lang="zh-CN" altLang="en-US" sz="3200" dirty="0" smtClean="0">
                <a:solidFill>
                  <a:srgbClr val="660033"/>
                </a:solidFill>
              </a:rPr>
              <a:t>的性质</a:t>
            </a:r>
            <a:endParaRPr lang="zh-CN" altLang="en-US" sz="3200" dirty="0">
              <a:solidFill>
                <a:srgbClr val="660033"/>
              </a:solidFill>
            </a:endParaRPr>
          </a:p>
        </p:txBody>
      </p:sp>
      <p:sp>
        <p:nvSpPr>
          <p:cNvPr id="5"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069281" y="1349479"/>
                <a:ext cx="10427320" cy="1609993"/>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3</a:t>
                </a:r>
                <a:r>
                  <a:rPr kumimoji="0" lang="zh-CN" altLang="en-US" sz="2400" b="0" dirty="0" smtClean="0">
                    <a:solidFill>
                      <a:schemeClr val="accent2"/>
                    </a:solidFill>
                    <a:ea typeface="黑体" pitchFamily="2" charset="-122"/>
                  </a:rPr>
                  <a:t>、</a:t>
                </a:r>
                <a:r>
                  <a:rPr lang="zh-CN" altLang="en-US" sz="2400" b="0" dirty="0">
                    <a:solidFill>
                      <a:schemeClr val="accent2"/>
                    </a:solidFill>
                    <a:ea typeface="黑体" pitchFamily="2" charset="-122"/>
                  </a:rPr>
                  <a:t>函数极限的</a:t>
                </a:r>
                <a:r>
                  <a:rPr lang="zh-CN" altLang="en-US" sz="2400" b="0" dirty="0" smtClean="0">
                    <a:solidFill>
                      <a:schemeClr val="accent2"/>
                    </a:solidFill>
                    <a:ea typeface="黑体" pitchFamily="2" charset="-122"/>
                  </a:rPr>
                  <a:t>局部保号性</a:t>
                </a:r>
                <a:endParaRPr lang="en-US" altLang="zh-CN" sz="2400" b="0" dirty="0" smtClean="0">
                  <a:solidFill>
                    <a:schemeClr val="accent2"/>
                  </a:solidFill>
                  <a:ea typeface="黑体" pitchFamily="2" charset="-122"/>
                </a:endParaRPr>
              </a:p>
              <a:p>
                <a:pPr algn="l" eaLnBrk="0" hangingPunct="0">
                  <a:lnSpc>
                    <a:spcPct val="120000"/>
                  </a:lnSpc>
                </a:pPr>
                <a:r>
                  <a:rPr kumimoji="0" lang="en-US" altLang="zh-CN" sz="2400" b="0" dirty="0">
                    <a:ea typeface="黑体" pitchFamily="2" charset="-122"/>
                  </a:rPr>
                  <a:t> </a:t>
                </a:r>
                <a:r>
                  <a:rPr kumimoji="0" lang="en-US" altLang="zh-CN" sz="2400" b="0" dirty="0" smtClean="0">
                    <a:ea typeface="黑体" pitchFamily="2" charset="-122"/>
                  </a:rPr>
                  <a:t>       </a:t>
                </a:r>
                <a:r>
                  <a:rPr kumimoji="0" lang="zh-CN" altLang="en-US" sz="2400" b="0" dirty="0" smtClean="0">
                    <a:solidFill>
                      <a:srgbClr val="0070C0"/>
                    </a:solidFill>
                    <a:ea typeface="黑体" pitchFamily="2" charset="-122"/>
                  </a:rPr>
                  <a:t>定理</a:t>
                </a:r>
                <a:r>
                  <a:rPr kumimoji="0" lang="en-US" altLang="zh-CN" sz="2400" b="0" dirty="0" smtClean="0">
                    <a:solidFill>
                      <a:srgbClr val="0070C0"/>
                    </a:solidFill>
                    <a:ea typeface="黑体" pitchFamily="2" charset="-122"/>
                  </a:rPr>
                  <a:t>3:</a:t>
                </a:r>
                <a:r>
                  <a:rPr kumimoji="0" lang="zh-CN" altLang="en-US" sz="2400" b="0" dirty="0">
                    <a:ea typeface="黑体" pitchFamily="2" charset="-122"/>
                  </a:rPr>
                  <a:t>如果</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e>
                    </m:func>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𝑨</m:t>
                    </m:r>
                  </m:oMath>
                </a14:m>
                <a:r>
                  <a:rPr kumimoji="0" lang="zh-CN" altLang="en-US" sz="2400" b="0" dirty="0" smtClean="0">
                    <a:ea typeface="黑体" pitchFamily="2" charset="-122"/>
                    <a:sym typeface="Symbol" pitchFamily="18" charset="2"/>
                  </a:rPr>
                  <a:t></a:t>
                </a:r>
                <a:r>
                  <a:rPr kumimoji="0" lang="zh-CN" altLang="en-US" sz="2400" b="0" dirty="0" smtClean="0">
                    <a:ea typeface="黑体" pitchFamily="2" charset="-122"/>
                  </a:rPr>
                  <a:t> </a:t>
                </a:r>
                <a:r>
                  <a:rPr kumimoji="0" lang="zh-CN" altLang="en-US" sz="2400" b="0" dirty="0">
                    <a:ea typeface="黑体" pitchFamily="2" charset="-122"/>
                  </a:rPr>
                  <a:t>且</a:t>
                </a:r>
                <a14:m>
                  <m:oMath xmlns:m="http://schemas.openxmlformats.org/officeDocument/2006/math">
                    <m:r>
                      <a:rPr lang="en-US" altLang="zh-CN" sz="2400" i="1">
                        <a:latin typeface="Cambria Math" panose="02040503050406030204" pitchFamily="18" charset="0"/>
                      </a:rPr>
                      <m:t>𝑨</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d>
                      <m:dPr>
                        <m:ctrlPr>
                          <a:rPr lang="en-US" altLang="zh-CN" sz="2400" b="1" i="1" smtClean="0">
                            <a:latin typeface="Cambria Math" panose="02040503050406030204" pitchFamily="18" charset="0"/>
                          </a:rPr>
                        </m:ctrlPr>
                      </m:dPr>
                      <m:e>
                        <m:r>
                          <a:rPr lang="zh-CN" altLang="en-US" sz="2400" i="1">
                            <a:latin typeface="Cambria Math" panose="02040503050406030204" pitchFamily="18" charset="0"/>
                          </a:rPr>
                          <m:t>或</m:t>
                        </m:r>
                        <m:r>
                          <a:rPr lang="en-US" altLang="zh-CN" sz="2400" b="1" i="1" smtClean="0">
                            <a:latin typeface="Cambria Math" panose="02040503050406030204" pitchFamily="18" charset="0"/>
                          </a:rPr>
                          <m:t>𝑨</m:t>
                        </m:r>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e>
                    </m:d>
                  </m:oMath>
                </a14:m>
                <a:r>
                  <a:rPr kumimoji="0" lang="en-US" altLang="zh-CN" sz="2400" b="0" dirty="0" smtClean="0">
                    <a:ea typeface="黑体" pitchFamily="2" charset="-122"/>
                  </a:rPr>
                  <a:t>, </a:t>
                </a:r>
                <a:r>
                  <a:rPr kumimoji="0" lang="zh-CN" altLang="en-US" sz="2400" b="0" dirty="0" smtClean="0">
                    <a:ea typeface="黑体" pitchFamily="2" charset="-122"/>
                  </a:rPr>
                  <a:t>那么存在常数</a:t>
                </a:r>
                <a14:m>
                  <m:oMath xmlns:m="http://schemas.openxmlformats.org/officeDocument/2006/math">
                    <m:r>
                      <a:rPr lang="zh-CN" altLang="en-US" sz="2400" i="1">
                        <a:latin typeface="Cambria Math" panose="02040503050406030204" pitchFamily="18" charset="0"/>
                      </a:rPr>
                      <m:t>𝛅</m:t>
                    </m:r>
                  </m:oMath>
                </a14:m>
                <a:r>
                  <a:rPr lang="en-US" altLang="zh-CN" sz="2400" dirty="0"/>
                  <a:t>&gt;0 </a:t>
                </a:r>
                <a:r>
                  <a:rPr kumimoji="0" lang="zh-CN" altLang="en-US" sz="2400" b="0" dirty="0" smtClean="0">
                    <a:ea typeface="黑体" pitchFamily="2" charset="-122"/>
                  </a:rPr>
                  <a:t>，使得当</a:t>
                </a:r>
                <a14:m>
                  <m:oMath xmlns:m="http://schemas.openxmlformats.org/officeDocument/2006/math">
                    <m:r>
                      <a:rPr lang="en-US" altLang="zh-CN" sz="2400" b="1" i="1">
                        <a:latin typeface="Cambria Math" panose="02040503050406030204" pitchFamily="18" charset="0"/>
                      </a:rPr>
                      <m:t>𝟎</m:t>
                    </m:r>
                    <m:r>
                      <a:rPr lang="en-US" altLang="zh-CN" sz="2400" b="1">
                        <a:latin typeface="Cambria Math" panose="02040503050406030204" pitchFamily="18" charset="0"/>
                      </a:rPr>
                      <m:t>&lt;</m:t>
                    </m:r>
                    <m:d>
                      <m:dPr>
                        <m:begChr m:val="|"/>
                        <m:endChr m:val="|"/>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r>
                          <a:rPr lang="en-US" altLang="zh-CN" sz="2400" b="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e>
                    </m:d>
                    <m:r>
                      <a:rPr lang="en-US" altLang="zh-CN" sz="2400" b="1">
                        <a:latin typeface="Cambria Math" panose="02040503050406030204" pitchFamily="18" charset="0"/>
                      </a:rPr>
                      <m:t>&lt;</m:t>
                    </m:r>
                    <m:r>
                      <a:rPr lang="zh-CN" altLang="en-US" sz="2400" b="1" i="1">
                        <a:latin typeface="Cambria Math" panose="02040503050406030204" pitchFamily="18" charset="0"/>
                      </a:rPr>
                      <m:t>𝜹</m:t>
                    </m:r>
                  </m:oMath>
                </a14:m>
                <a:r>
                  <a:rPr kumimoji="0" lang="zh-CN" altLang="en-US" sz="2400" b="0" dirty="0" smtClean="0">
                    <a:ea typeface="黑体" pitchFamily="2" charset="-122"/>
                  </a:rPr>
                  <a:t>时，有</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b="1" i="1" smtClean="0">
                        <a:latin typeface="Cambria Math" panose="02040503050406030204" pitchFamily="18" charset="0"/>
                        <a:ea typeface="Cambria Math" panose="02040503050406030204" pitchFamily="18" charset="0"/>
                      </a:rPr>
                      <m:t>&gt;</m:t>
                    </m:r>
                    <m:r>
                      <a:rPr lang="en-US" altLang="zh-CN" sz="2400" b="1" i="1" smtClean="0">
                        <a:latin typeface="Cambria Math" panose="02040503050406030204" pitchFamily="18" charset="0"/>
                      </a:rPr>
                      <m:t>𝟎</m:t>
                    </m:r>
                    <m:d>
                      <m:dPr>
                        <m:ctrlPr>
                          <a:rPr lang="en-US" altLang="zh-CN" sz="2400" i="1" smtClean="0">
                            <a:latin typeface="Cambria Math" panose="02040503050406030204" pitchFamily="18" charset="0"/>
                          </a:rPr>
                        </m:ctrlPr>
                      </m:dPr>
                      <m:e>
                        <m:r>
                          <a:rPr lang="zh-CN" altLang="en-US" sz="2400" i="1">
                            <a:latin typeface="Cambria Math" panose="02040503050406030204" pitchFamily="18" charset="0"/>
                          </a:rPr>
                          <m:t>或</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&lt;</m:t>
                        </m:r>
                        <m:r>
                          <a:rPr lang="en-US" altLang="zh-CN" sz="2400" i="1">
                            <a:latin typeface="Cambria Math" panose="02040503050406030204" pitchFamily="18" charset="0"/>
                          </a:rPr>
                          <m:t>𝟎</m:t>
                        </m:r>
                      </m:e>
                    </m:d>
                  </m:oMath>
                </a14:m>
                <a:r>
                  <a:rPr kumimoji="0" lang="zh-CN" altLang="en-US" sz="2400" b="0" dirty="0" smtClean="0">
                    <a:ea typeface="黑体" pitchFamily="2" charset="-122"/>
                  </a:rPr>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069281" y="1349479"/>
                <a:ext cx="10427320" cy="1609993"/>
              </a:xfrm>
              <a:prstGeom prst="rect">
                <a:avLst/>
              </a:prstGeom>
              <a:blipFill rotWithShape="0">
                <a:blip r:embed="rId2"/>
                <a:stretch>
                  <a:fillRect l="-877" t="-2273" r="-818"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639616" y="3068960"/>
                <a:ext cx="8770673" cy="638765"/>
              </a:xfrm>
              <a:prstGeom prst="rect">
                <a:avLst/>
              </a:prstGeom>
            </p:spPr>
            <p:txBody>
              <a:bodyPr wrap="square">
                <a:spAutoFit/>
              </a:bodyPr>
              <a:lstStyle/>
              <a:p>
                <a:pPr algn="l"/>
                <a:r>
                  <a:rPr lang="zh-CN" altLang="en-US" sz="2400" b="0" dirty="0" smtClean="0"/>
                  <a:t>对</a:t>
                </a:r>
                <a14:m>
                  <m:oMath xmlns:m="http://schemas.openxmlformats.org/officeDocument/2006/math">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num>
                      <m:den>
                        <m:r>
                          <a:rPr lang="en-US" altLang="zh-CN" sz="2400" b="0" i="1" smtClean="0">
                            <a:latin typeface="Cambria Math" panose="02040503050406030204" pitchFamily="18" charset="0"/>
                          </a:rPr>
                          <m:t>2</m:t>
                        </m:r>
                      </m:den>
                    </m:f>
                  </m:oMath>
                </a14:m>
                <a:r>
                  <a:rPr lang="zh-CN" altLang="en-US" sz="2400" b="0" i="1" dirty="0" smtClean="0">
                    <a:latin typeface="Cambria Math" panose="02040503050406030204" pitchFamily="18" charset="0"/>
                  </a:rPr>
                  <a:t>，</a:t>
                </a:r>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zh-CN" altLang="en-US" sz="2400" b="0" i="1">
                        <a:latin typeface="Cambria Math" panose="02040503050406030204" pitchFamily="18" charset="0"/>
                      </a:rPr>
                      <m:t>𝛿</m:t>
                    </m:r>
                    <m:r>
                      <a:rPr lang="en-US" altLang="zh-CN" sz="2400" b="0" i="1" smtClean="0">
                        <a:latin typeface="Cambria Math" panose="02040503050406030204" pitchFamily="18" charset="0"/>
                      </a:rPr>
                      <m:t>&gt;0</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0</m:t>
                    </m:r>
                    <m:r>
                      <a:rPr lang="en-US" altLang="zh-CN" sz="2400" b="0">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r>
                          <a:rPr lang="en-US" altLang="zh-CN" sz="2400" b="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0</m:t>
                            </m:r>
                          </m:sub>
                        </m:sSub>
                      </m:e>
                    </m:d>
                    <m:r>
                      <a:rPr lang="en-US" altLang="zh-CN" sz="2400" b="0">
                        <a:latin typeface="Cambria Math" panose="02040503050406030204" pitchFamily="18" charset="0"/>
                      </a:rPr>
                      <m:t>&lt;</m:t>
                    </m:r>
                    <m:r>
                      <a:rPr lang="zh-CN" altLang="en-US" sz="2400" b="0" i="1">
                        <a:latin typeface="Cambria Math" panose="02040503050406030204" pitchFamily="18" charset="0"/>
                      </a:rPr>
                      <m:t>𝛿</m:t>
                    </m:r>
                  </m:oMath>
                </a14:m>
                <a:r>
                  <a:rPr lang="zh-CN" altLang="en-US" sz="2400" b="0" dirty="0" smtClean="0"/>
                  <a:t>时</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zh-CN" altLang="en-US" sz="2400" b="0" dirty="0"/>
                  <a:t>恒成立</a:t>
                </a:r>
              </a:p>
            </p:txBody>
          </p:sp>
        </mc:Choice>
        <mc:Fallback xmlns="">
          <p:sp>
            <p:nvSpPr>
              <p:cNvPr id="7" name="矩形 6"/>
              <p:cNvSpPr>
                <a:spLocks noRot="1" noChangeAspect="1" noMove="1" noResize="1" noEditPoints="1" noAdjustHandles="1" noChangeArrowheads="1" noChangeShapeType="1" noTextEdit="1"/>
              </p:cNvSpPr>
              <p:nvPr/>
            </p:nvSpPr>
            <p:spPr>
              <a:xfrm>
                <a:off x="2639616" y="3068960"/>
                <a:ext cx="8770673" cy="638765"/>
              </a:xfrm>
              <a:prstGeom prst="rect">
                <a:avLst/>
              </a:prstGeom>
              <a:blipFill rotWithShape="0">
                <a:blip r:embed="rId3"/>
                <a:stretch>
                  <a:fillRect l="-1042" r="-764" b="-8571"/>
                </a:stretch>
              </a:blipFill>
            </p:spPr>
            <p:txBody>
              <a:bodyPr/>
              <a:lstStyle/>
              <a:p>
                <a:r>
                  <a:rPr lang="zh-CN" altLang="en-US">
                    <a:noFill/>
                  </a:rPr>
                  <a:t> </a:t>
                </a:r>
              </a:p>
            </p:txBody>
          </p:sp>
        </mc:Fallback>
      </mc:AlternateContent>
      <p:sp>
        <p:nvSpPr>
          <p:cNvPr id="8" name="Text Box 28"/>
          <p:cNvSpPr txBox="1">
            <a:spLocks noChangeArrowheads="1"/>
          </p:cNvSpPr>
          <p:nvPr/>
        </p:nvSpPr>
        <p:spPr bwMode="auto">
          <a:xfrm>
            <a:off x="1689209" y="306896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9" name="文本框 8"/>
              <p:cNvSpPr txBox="1"/>
              <p:nvPr/>
            </p:nvSpPr>
            <p:spPr>
              <a:xfrm>
                <a:off x="2606006" y="3707725"/>
                <a:ext cx="8314529" cy="649922"/>
              </a:xfrm>
              <a:prstGeom prst="rect">
                <a:avLst/>
              </a:prstGeom>
              <a:noFill/>
            </p:spPr>
            <p:txBody>
              <a:bodyPr wrap="square" rtlCol="0">
                <a:spAutoFit/>
              </a:bodyPr>
              <a:lstStyle/>
              <a:p>
                <a:pPr algn="l"/>
                <a:r>
                  <a:rPr lang="zh-CN" altLang="en-US" sz="2400" b="0" dirty="0" smtClean="0"/>
                  <a:t>即</a:t>
                </a:r>
                <a14:m>
                  <m:oMath xmlns:m="http://schemas.openxmlformats.org/officeDocument/2006/math">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f>
                      <m:fPr>
                        <m:ctrlPr>
                          <a:rPr lang="en-US" altLang="zh-CN" sz="2400" b="0" i="1">
                            <a:latin typeface="Cambria Math" panose="02040503050406030204" pitchFamily="18" charset="0"/>
                          </a:rPr>
                        </m:ctrlPr>
                      </m:fPr>
                      <m:num>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𝐴</m:t>
                            </m:r>
                          </m:e>
                        </m:d>
                      </m:num>
                      <m:den>
                        <m:r>
                          <a:rPr lang="en-US" altLang="zh-CN" sz="2400" b="0" i="1">
                            <a:latin typeface="Cambria Math" panose="02040503050406030204" pitchFamily="18" charset="0"/>
                          </a:rPr>
                          <m:t>2</m:t>
                        </m:r>
                      </m:den>
                    </m:f>
                    <m:r>
                      <a:rPr lang="en-US" altLang="zh-CN" sz="2400" b="0" i="0" smtClean="0">
                        <a:latin typeface="Cambria Math" panose="02040503050406030204" pitchFamily="18" charset="0"/>
                      </a:rPr>
                      <m:t>&lt;</m:t>
                    </m:r>
                    <m:r>
                      <a:rPr lang="en-US" altLang="zh-CN" sz="2400" b="0" i="1">
                        <a:latin typeface="Cambria Math" panose="02040503050406030204" pitchFamily="18" charset="0"/>
                      </a:rPr>
                      <m:t>𝑓</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e>
                    </m:d>
                    <m:r>
                      <a:rPr lang="en-US" altLang="zh-CN" sz="2400" b="0" i="1">
                        <a:latin typeface="Cambria Math" panose="02040503050406030204" pitchFamily="18" charset="0"/>
                      </a:rPr>
                      <m:t>&lt;</m:t>
                    </m:r>
                    <m:r>
                      <a:rPr lang="en-US" altLang="zh-CN" sz="2400" b="0" i="1">
                        <a:latin typeface="Cambria Math" panose="02040503050406030204" pitchFamily="18" charset="0"/>
                      </a:rPr>
                      <m:t>𝐴</m:t>
                    </m:r>
                    <m:r>
                      <a:rPr lang="en-US" altLang="zh-CN" sz="2400" b="0" i="1" smtClean="0">
                        <a:latin typeface="Cambria Math" panose="02040503050406030204" pitchFamily="18" charset="0"/>
                      </a:rPr>
                      <m:t>+</m:t>
                    </m:r>
                    <m:f>
                      <m:fPr>
                        <m:ctrlPr>
                          <a:rPr lang="en-US" altLang="zh-CN" sz="2400" b="0" i="1">
                            <a:latin typeface="Cambria Math" panose="02040503050406030204" pitchFamily="18" charset="0"/>
                          </a:rPr>
                        </m:ctrlPr>
                      </m:fPr>
                      <m:num>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𝐴</m:t>
                            </m:r>
                          </m:e>
                        </m:d>
                      </m:num>
                      <m:den>
                        <m:r>
                          <a:rPr lang="en-US" altLang="zh-CN" sz="2400" b="0" i="1">
                            <a:latin typeface="Cambria Math" panose="02040503050406030204" pitchFamily="18" charset="0"/>
                          </a:rPr>
                          <m:t>2</m:t>
                        </m:r>
                      </m:den>
                    </m:f>
                    <m:r>
                      <a:rPr lang="en-US" altLang="zh-CN" sz="2400" b="0" dirty="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rPr>
                      <m:t>𝑓</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e>
                    </m:d>
                    <m:r>
                      <a:rPr lang="en-US" altLang="zh-CN" sz="2400" b="0" i="1">
                        <a:latin typeface="Cambria Math" panose="02040503050406030204" pitchFamily="18" charset="0"/>
                        <a:ea typeface="Cambria Math" panose="02040503050406030204" pitchFamily="18" charset="0"/>
                      </a:rPr>
                      <m:t>&gt;</m:t>
                    </m:r>
                    <m:f>
                      <m:fPr>
                        <m:ctrlPr>
                          <a:rPr lang="en-US" altLang="zh-CN" sz="2400" b="0" i="1">
                            <a:latin typeface="Cambria Math" panose="02040503050406030204" pitchFamily="18" charset="0"/>
                          </a:rPr>
                        </m:ctrlPr>
                      </m:fPr>
                      <m:num>
                        <m:r>
                          <a:rPr lang="en-US" altLang="zh-CN" sz="2400" b="0" i="1" smtClean="0">
                            <a:latin typeface="Cambria Math" panose="02040503050406030204" pitchFamily="18" charset="0"/>
                          </a:rPr>
                          <m:t>𝐴</m:t>
                        </m:r>
                      </m:num>
                      <m:den>
                        <m:r>
                          <a:rPr lang="en-US" altLang="zh-CN" sz="2400" b="0" i="1">
                            <a:latin typeface="Cambria Math" panose="02040503050406030204" pitchFamily="18" charset="0"/>
                          </a:rPr>
                          <m:t>2</m:t>
                        </m:r>
                      </m:den>
                    </m:f>
                    <m:r>
                      <a:rPr lang="en-US" altLang="zh-CN" sz="2400" b="0" i="1" smtClean="0">
                        <a:latin typeface="Cambria Math" panose="02040503050406030204" pitchFamily="18" charset="0"/>
                      </a:rPr>
                      <m:t>&gt;0</m:t>
                    </m:r>
                    <m:d>
                      <m:dPr>
                        <m:ctrlPr>
                          <a:rPr lang="en-US" altLang="zh-CN" sz="2400" b="0" i="1">
                            <a:latin typeface="Cambria Math" panose="02040503050406030204" pitchFamily="18" charset="0"/>
                          </a:rPr>
                        </m:ctrlPr>
                      </m:dPr>
                      <m:e>
                        <m:r>
                          <a:rPr lang="zh-CN" altLang="en-US" sz="2400" b="0" i="1">
                            <a:latin typeface="Cambria Math" panose="02040503050406030204" pitchFamily="18" charset="0"/>
                          </a:rPr>
                          <m:t>或</m:t>
                        </m:r>
                        <m:r>
                          <a:rPr lang="en-US" altLang="zh-CN" sz="2400" b="0" i="1">
                            <a:latin typeface="Cambria Math" panose="02040503050406030204" pitchFamily="18" charset="0"/>
                          </a:rPr>
                          <m:t>𝑓</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e>
                        </m:d>
                        <m:r>
                          <a:rPr lang="en-US" altLang="zh-CN" sz="2400" b="0" i="1">
                            <a:latin typeface="Cambria Math" panose="02040503050406030204" pitchFamily="18" charset="0"/>
                          </a:rPr>
                          <m:t>&lt;</m:t>
                        </m:r>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𝐴</m:t>
                            </m:r>
                          </m:num>
                          <m:den>
                            <m:r>
                              <a:rPr lang="en-US" altLang="zh-CN" sz="2400" b="0" i="1">
                                <a:latin typeface="Cambria Math" panose="02040503050406030204" pitchFamily="18" charset="0"/>
                              </a:rPr>
                              <m:t>2</m:t>
                            </m:r>
                          </m:den>
                        </m:f>
                        <m:r>
                          <a:rPr lang="en-US" altLang="zh-CN" sz="2400" b="0" i="1" smtClean="0">
                            <a:latin typeface="Cambria Math" panose="02040503050406030204" pitchFamily="18" charset="0"/>
                          </a:rPr>
                          <m:t>&lt;0</m:t>
                        </m:r>
                      </m:e>
                    </m:d>
                  </m:oMath>
                </a14:m>
                <a:endParaRPr lang="zh-CN" altLang="en-US" sz="24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2606006" y="3707725"/>
                <a:ext cx="8314529" cy="649922"/>
              </a:xfrm>
              <a:prstGeom prst="rect">
                <a:avLst/>
              </a:prstGeom>
              <a:blipFill rotWithShape="0">
                <a:blip r:embed="rId4"/>
                <a:stretch>
                  <a:fillRect l="-1100" b="-2804"/>
                </a:stretch>
              </a:blipFill>
            </p:spPr>
            <p:txBody>
              <a:bodyPr/>
              <a:lstStyle/>
              <a:p>
                <a:r>
                  <a:rPr lang="zh-CN" altLang="en-US">
                    <a:noFill/>
                  </a:rPr>
                  <a:t> </a:t>
                </a:r>
              </a:p>
            </p:txBody>
          </p:sp>
        </mc:Fallback>
      </mc:AlternateContent>
      <p:sp>
        <p:nvSpPr>
          <p:cNvPr id="10" name="矩形 9"/>
          <p:cNvSpPr/>
          <p:nvPr/>
        </p:nvSpPr>
        <p:spPr>
          <a:xfrm>
            <a:off x="1711479" y="4336614"/>
            <a:ext cx="885178" cy="461665"/>
          </a:xfrm>
          <a:prstGeom prst="rect">
            <a:avLst/>
          </a:prstGeom>
        </p:spPr>
        <p:txBody>
          <a:bodyPr wrap="none">
            <a:spAutoFit/>
          </a:bodyPr>
          <a:lstStyle/>
          <a:p>
            <a:pPr algn="l"/>
            <a:r>
              <a:rPr kumimoji="0" lang="zh-CN" altLang="en-US" sz="2400" b="0" dirty="0" smtClean="0">
                <a:solidFill>
                  <a:srgbClr val="0070C0"/>
                </a:solidFill>
                <a:ea typeface="黑体" pitchFamily="2" charset="-122"/>
              </a:rPr>
              <a:t>推论</a:t>
            </a:r>
            <a:r>
              <a:rPr kumimoji="0" lang="en-US" altLang="zh-CN" sz="2400" b="0" dirty="0" smtClean="0">
                <a:solidFill>
                  <a:srgbClr val="0070C0"/>
                </a:solidFill>
                <a:ea typeface="黑体" pitchFamily="2" charset="-122"/>
              </a:rPr>
              <a:t>:</a:t>
            </a:r>
            <a:endParaRPr lang="zh-CN" altLang="en-US" sz="2400" dirty="0"/>
          </a:p>
        </p:txBody>
      </p:sp>
      <mc:AlternateContent xmlns:mc="http://schemas.openxmlformats.org/markup-compatibility/2006" xmlns:a14="http://schemas.microsoft.com/office/drawing/2010/main">
        <mc:Choice Requires="a14">
          <p:sp>
            <p:nvSpPr>
              <p:cNvPr id="11" name="矩形 10"/>
              <p:cNvSpPr/>
              <p:nvPr/>
            </p:nvSpPr>
            <p:spPr>
              <a:xfrm>
                <a:off x="2420702" y="4346490"/>
                <a:ext cx="9219914" cy="987706"/>
              </a:xfrm>
              <a:prstGeom prst="rect">
                <a:avLst/>
              </a:prstGeom>
            </p:spPr>
            <p:txBody>
              <a:bodyPr wrap="square">
                <a:spAutoFit/>
              </a:bodyPr>
              <a:lstStyle/>
              <a:p>
                <a:pPr algn="l"/>
                <a:r>
                  <a:rPr kumimoji="0" lang="zh-CN" altLang="en-US" sz="2400" b="0" dirty="0" smtClean="0">
                    <a:solidFill>
                      <a:srgbClr val="000000"/>
                    </a:solidFill>
                    <a:ea typeface="黑体" pitchFamily="2" charset="-122"/>
                  </a:rPr>
                  <a:t>如果在的某去心邻域内</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𝟎</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或</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𝟎</m:t>
                        </m:r>
                      </m:e>
                    </m:d>
                  </m:oMath>
                </a14:m>
                <a:r>
                  <a:rPr kumimoji="0" lang="zh-CN" altLang="en-US" sz="2400" b="0" dirty="0" smtClean="0">
                    <a:solidFill>
                      <a:srgbClr val="000000"/>
                    </a:solidFill>
                    <a:ea typeface="黑体" pitchFamily="2" charset="-122"/>
                  </a:rPr>
                  <a:t>   ，且</a:t>
                </a:r>
                <a14:m>
                  <m:oMath xmlns:m="http://schemas.openxmlformats.org/officeDocument/2006/math">
                    <m:func>
                      <m:funcPr>
                        <m:ctrlPr>
                          <a:rPr lang="zh-CN" altLang="zh-CN" sz="2400" i="1">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𝒙</m:t>
                                </m:r>
                              </m:e>
                              <m:sub>
                                <m:r>
                                  <a:rPr lang="en-US" altLang="zh-CN" sz="2400" i="1">
                                    <a:solidFill>
                                      <a:srgbClr val="000000"/>
                                    </a:solidFill>
                                    <a:latin typeface="Cambria Math" panose="02040503050406030204" pitchFamily="18" charset="0"/>
                                  </a:rPr>
                                  <m:t>𝟎</m:t>
                                </m:r>
                              </m:sub>
                            </m:sSub>
                          </m:lim>
                        </m:limLow>
                      </m:fName>
                      <m:e>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e>
                    </m:func>
                    <m:r>
                      <a:rPr lang="en-US" altLang="zh-CN" sz="240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𝑨</m:t>
                    </m:r>
                  </m:oMath>
                </a14:m>
                <a:r>
                  <a:rPr kumimoji="0" lang="en-US" altLang="zh-CN" sz="2400" b="0" dirty="0" smtClean="0">
                    <a:solidFill>
                      <a:srgbClr val="000000"/>
                    </a:solidFill>
                    <a:ea typeface="黑体" pitchFamily="2" charset="-122"/>
                  </a:rPr>
                  <a:t>, </a:t>
                </a:r>
                <a:r>
                  <a:rPr kumimoji="0" lang="zh-CN" altLang="en-US" sz="2400" b="0" dirty="0">
                    <a:solidFill>
                      <a:srgbClr val="000000"/>
                    </a:solidFill>
                    <a:ea typeface="黑体" pitchFamily="2" charset="-122"/>
                  </a:rPr>
                  <a:t>那么</a:t>
                </a:r>
                <a14:m>
                  <m:oMath xmlns:m="http://schemas.openxmlformats.org/officeDocument/2006/math">
                    <m:r>
                      <a:rPr lang="en-US" altLang="zh-CN" sz="2400" i="1">
                        <a:solidFill>
                          <a:srgbClr val="000000"/>
                        </a:solidFill>
                        <a:latin typeface="Cambria Math" panose="02040503050406030204" pitchFamily="18" charset="0"/>
                      </a:rPr>
                      <m:t>𝑨</m:t>
                    </m:r>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rPr>
                      <m:t>𝟎</m:t>
                    </m:r>
                    <m:d>
                      <m:dPr>
                        <m:ctrlPr>
                          <a:rPr lang="en-US" altLang="zh-CN"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或</m:t>
                        </m:r>
                        <m:r>
                          <a:rPr lang="en-US" altLang="zh-CN" sz="2400" i="1">
                            <a:solidFill>
                              <a:srgbClr val="000000"/>
                            </a:solidFill>
                            <a:latin typeface="Cambria Math" panose="02040503050406030204" pitchFamily="18" charset="0"/>
                          </a:rPr>
                          <m:t>𝑨</m:t>
                        </m:r>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rPr>
                          <m:t>𝟎</m:t>
                        </m:r>
                      </m:e>
                    </m:d>
                  </m:oMath>
                </a14:m>
                <a:r>
                  <a:rPr kumimoji="0" lang="zh-CN" altLang="en-US" sz="2400" b="0" dirty="0" smtClean="0">
                    <a:solidFill>
                      <a:srgbClr val="000000"/>
                    </a:solidFill>
                    <a:ea typeface="黑体" pitchFamily="2" charset="-122"/>
                  </a:rPr>
                  <a:t>。</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420702" y="4346490"/>
                <a:ext cx="9219914" cy="987706"/>
              </a:xfrm>
              <a:prstGeom prst="rect">
                <a:avLst/>
              </a:prstGeom>
              <a:blipFill rotWithShape="0">
                <a:blip r:embed="rId5"/>
                <a:stretch>
                  <a:fillRect l="-991" t="-6790"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62634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3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smtClean="0">
                <a:solidFill>
                  <a:srgbClr val="660033"/>
                </a:solidFill>
              </a:rPr>
              <a:t>二、</a:t>
            </a:r>
            <a:r>
              <a:rPr lang="zh-CN" altLang="en-US" sz="3200" dirty="0">
                <a:solidFill>
                  <a:srgbClr val="660033"/>
                </a:solidFill>
              </a:rPr>
              <a:t>函数极限</a:t>
            </a:r>
            <a:r>
              <a:rPr lang="zh-CN" altLang="en-US" sz="3200" dirty="0" smtClean="0">
                <a:solidFill>
                  <a:srgbClr val="660033"/>
                </a:solidFill>
              </a:rPr>
              <a:t>的性质</a:t>
            </a:r>
            <a:endParaRPr lang="zh-CN" altLang="en-US" sz="3200" dirty="0">
              <a:solidFill>
                <a:srgbClr val="660033"/>
              </a:solidFill>
            </a:endParaRPr>
          </a:p>
        </p:txBody>
      </p:sp>
      <p:sp>
        <p:nvSpPr>
          <p:cNvPr id="5"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069280" y="1349479"/>
                <a:ext cx="10931376" cy="1798056"/>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4</a:t>
                </a:r>
                <a:r>
                  <a:rPr kumimoji="0" lang="zh-CN" altLang="en-US" sz="2400" b="0" dirty="0" smtClean="0">
                    <a:solidFill>
                      <a:schemeClr val="accent2"/>
                    </a:solidFill>
                    <a:ea typeface="黑体" pitchFamily="2" charset="-122"/>
                  </a:rPr>
                  <a:t>、</a:t>
                </a:r>
                <a:r>
                  <a:rPr lang="zh-CN" altLang="en-US" sz="2400" b="0" dirty="0">
                    <a:solidFill>
                      <a:schemeClr val="accent2"/>
                    </a:solidFill>
                    <a:ea typeface="黑体" pitchFamily="2" charset="-122"/>
                  </a:rPr>
                  <a:t>函数</a:t>
                </a:r>
                <a:r>
                  <a:rPr lang="zh-CN" altLang="en-US" sz="2400" b="0" dirty="0" smtClean="0">
                    <a:solidFill>
                      <a:schemeClr val="accent2"/>
                    </a:solidFill>
                    <a:ea typeface="黑体" pitchFamily="2" charset="-122"/>
                  </a:rPr>
                  <a:t>极限与数列极限的关系</a:t>
                </a:r>
                <a:endParaRPr lang="en-US" altLang="zh-CN" sz="2400" b="0" dirty="0" smtClean="0">
                  <a:solidFill>
                    <a:schemeClr val="accent2"/>
                  </a:solidFill>
                  <a:ea typeface="黑体" pitchFamily="2" charset="-122"/>
                </a:endParaRPr>
              </a:p>
              <a:p>
                <a:pPr algn="l" eaLnBrk="0" hangingPunct="0">
                  <a:lnSpc>
                    <a:spcPct val="120000"/>
                  </a:lnSpc>
                  <a:buFont typeface="Wingdings" pitchFamily="2" charset="2"/>
                  <a:buNone/>
                </a:pPr>
                <a:r>
                  <a:rPr kumimoji="0" lang="en-US" altLang="zh-CN" sz="2400" b="0" dirty="0" smtClean="0">
                    <a:ea typeface="黑体" pitchFamily="2" charset="-122"/>
                  </a:rPr>
                  <a:t>        </a:t>
                </a:r>
                <a:r>
                  <a:rPr kumimoji="0" lang="zh-CN" altLang="en-US" sz="2400" b="0" dirty="0" smtClean="0">
                    <a:solidFill>
                      <a:srgbClr val="0070C0"/>
                    </a:solidFill>
                    <a:ea typeface="黑体" pitchFamily="2" charset="-122"/>
                  </a:rPr>
                  <a:t>定理</a:t>
                </a:r>
                <a:r>
                  <a:rPr kumimoji="0" lang="en-US" altLang="zh-CN" sz="2400" b="0" dirty="0" smtClean="0">
                    <a:solidFill>
                      <a:srgbClr val="0070C0"/>
                    </a:solidFill>
                    <a:ea typeface="黑体" pitchFamily="2" charset="-122"/>
                  </a:rPr>
                  <a:t>4:</a:t>
                </a:r>
                <a:r>
                  <a:rPr kumimoji="0" lang="zh-CN" altLang="en-US" sz="2400" b="0" dirty="0">
                    <a:ea typeface="黑体" pitchFamily="2" charset="-122"/>
                  </a:rPr>
                  <a:t>如果</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e>
                    </m:func>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𝑨</m:t>
                    </m:r>
                  </m:oMath>
                </a14:m>
                <a:r>
                  <a:rPr kumimoji="0" lang="zh-CN" altLang="en-US" sz="2400" b="0" dirty="0" smtClean="0">
                    <a:ea typeface="黑体" pitchFamily="2" charset="-122"/>
                    <a:sym typeface="Symbol" pitchFamily="18" charset="2"/>
                  </a:rPr>
                  <a:t> </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kumimoji="0" lang="zh-CN" altLang="en-US" sz="2400" b="0" dirty="0" smtClean="0">
                    <a:ea typeface="黑体" pitchFamily="2" charset="-122"/>
                  </a:rPr>
                  <a:t>为函数定义域内任一收敛于</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oMath>
                </a14:m>
                <a:r>
                  <a:rPr kumimoji="0" lang="zh-CN" altLang="en-US" sz="2400" b="0" dirty="0" smtClean="0">
                    <a:ea typeface="黑体" pitchFamily="2" charset="-122"/>
                  </a:rPr>
                  <a:t>的</a:t>
                </a:r>
                <a:r>
                  <a:rPr kumimoji="0" lang="zh-CN" altLang="en-US" sz="2400" b="0" dirty="0">
                    <a:ea typeface="黑体" pitchFamily="2" charset="-122"/>
                    <a:sym typeface="Symbol" pitchFamily="18" charset="2"/>
                  </a:rPr>
                  <a:t>数列</a:t>
                </a:r>
                <a:r>
                  <a:rPr kumimoji="0" lang="en-US" altLang="zh-CN" sz="2400" b="0" dirty="0" smtClean="0">
                    <a:ea typeface="黑体" pitchFamily="2" charset="-122"/>
                  </a:rPr>
                  <a:t>, </a:t>
                </a:r>
                <a:r>
                  <a:rPr kumimoji="0" lang="zh-CN" altLang="en-US" sz="2400" b="0" dirty="0" smtClean="0">
                    <a:ea typeface="黑体" pitchFamily="2" charset="-122"/>
                  </a:rPr>
                  <a:t>且满足</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d>
                      <m:dPr>
                        <m:ctrlPr>
                          <a:rPr lang="en-US" altLang="zh-CN" sz="2400" i="1" smtClean="0">
                            <a:latin typeface="Cambria Math" panose="02040503050406030204" pitchFamily="18" charset="0"/>
                          </a:rPr>
                        </m:ctrlPr>
                      </m:dPr>
                      <m:e>
                        <m:r>
                          <a:rPr lang="en-US" altLang="zh-CN" sz="2400" b="1" i="1" smtClean="0">
                            <a:latin typeface="Cambria Math" panose="02040503050406030204" pitchFamily="18" charset="0"/>
                          </a:rPr>
                          <m:t>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𝑵</m:t>
                        </m:r>
                      </m:e>
                    </m:d>
                  </m:oMath>
                </a14:m>
                <a:r>
                  <a:rPr kumimoji="0" lang="en-US" altLang="zh-CN" sz="2400" b="0" dirty="0" smtClean="0">
                    <a:ea typeface="黑体" pitchFamily="2" charset="-122"/>
                  </a:rPr>
                  <a:t>, </a:t>
                </a:r>
                <a:r>
                  <a:rPr kumimoji="0" lang="zh-CN" altLang="en-US" sz="2400" b="0" dirty="0" smtClean="0">
                    <a:ea typeface="黑体" pitchFamily="2" charset="-122"/>
                  </a:rPr>
                  <a:t>那么相应的数列</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𝒇</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e>
                    </m:d>
                  </m:oMath>
                </a14:m>
                <a:r>
                  <a:rPr kumimoji="0" lang="zh-CN" altLang="en-US" sz="2400" b="0" dirty="0" smtClean="0">
                    <a:ea typeface="黑体" pitchFamily="2" charset="-122"/>
                  </a:rPr>
                  <a:t>必收敛，且</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b="1" i="1" smtClean="0">
                                <a:latin typeface="Cambria Math" panose="02040503050406030204" pitchFamily="18" charset="0"/>
                              </a:rPr>
                              <m:t>𝒏</m:t>
                            </m:r>
                            <m:r>
                              <a:rPr lang="en-US" altLang="zh-CN" sz="2400" i="1">
                                <a:latin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e>
                    </m:func>
                    <m:r>
                      <a:rPr lang="en-US" altLang="zh-CN" sz="2400">
                        <a:latin typeface="Cambria Math" panose="02040503050406030204" pitchFamily="18" charset="0"/>
                      </a:rPr>
                      <m:t>=</m:t>
                    </m:r>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b="1" i="1" smtClean="0">
                            <a:latin typeface="Cambria Math" panose="02040503050406030204" pitchFamily="18" charset="0"/>
                          </a:rPr>
                          <m:t>=</m:t>
                        </m:r>
                      </m:e>
                    </m:func>
                    <m:r>
                      <a:rPr lang="en-US" altLang="zh-CN" sz="2400" i="1">
                        <a:latin typeface="Cambria Math" panose="02040503050406030204" pitchFamily="18" charset="0"/>
                      </a:rPr>
                      <m:t>𝑨</m:t>
                    </m:r>
                  </m:oMath>
                </a14:m>
                <a:r>
                  <a:rPr kumimoji="0" lang="zh-CN" altLang="en-US" sz="2400" b="0" dirty="0" smtClean="0">
                    <a:ea typeface="黑体" pitchFamily="2" charset="-122"/>
                  </a:rPr>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069280" y="1349479"/>
                <a:ext cx="10931376" cy="1798056"/>
              </a:xfrm>
              <a:prstGeom prst="rect">
                <a:avLst/>
              </a:prstGeom>
              <a:blipFill rotWithShape="0">
                <a:blip r:embed="rId2"/>
                <a:stretch>
                  <a:fillRect l="-836" t="-2034" r="-557" b="-339"/>
                </a:stretch>
              </a:blipFill>
            </p:spPr>
            <p:txBody>
              <a:bodyPr/>
              <a:lstStyle/>
              <a:p>
                <a:r>
                  <a:rPr lang="zh-CN" altLang="en-US">
                    <a:noFill/>
                  </a:rPr>
                  <a:t> </a:t>
                </a:r>
              </a:p>
            </p:txBody>
          </p:sp>
        </mc:Fallback>
      </mc:AlternateContent>
      <p:sp>
        <p:nvSpPr>
          <p:cNvPr id="8" name="Text Box 28"/>
          <p:cNvSpPr txBox="1">
            <a:spLocks noChangeArrowheads="1"/>
          </p:cNvSpPr>
          <p:nvPr/>
        </p:nvSpPr>
        <p:spPr bwMode="auto">
          <a:xfrm>
            <a:off x="1689209" y="2991814"/>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9" name="矩形 8"/>
              <p:cNvSpPr/>
              <p:nvPr/>
            </p:nvSpPr>
            <p:spPr>
              <a:xfrm>
                <a:off x="1689209" y="3354666"/>
                <a:ext cx="3040062" cy="1726370"/>
              </a:xfrm>
              <a:prstGeom prst="rect">
                <a:avLst/>
              </a:prstGeom>
            </p:spPr>
            <p:txBody>
              <a:bodyPr wrap="square">
                <a:spAutoFit/>
              </a:bodyPr>
              <a:lstStyle/>
              <a:p>
                <a:pPr lvl="0" algn="l"/>
                <a14:m>
                  <m:oMathPara xmlns:m="http://schemas.openxmlformats.org/officeDocument/2006/math">
                    <m:oMathParaPr>
                      <m:jc m:val="left"/>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𝒙</m:t>
                                  </m:r>
                                </m:e>
                                <m:sub>
                                  <m:r>
                                    <a:rPr lang="en-US" altLang="zh-CN" sz="2400" i="1">
                                      <a:solidFill>
                                        <a:srgbClr val="000000"/>
                                      </a:solidFill>
                                      <a:latin typeface="Cambria Math" panose="02040503050406030204" pitchFamily="18" charset="0"/>
                                    </a:rPr>
                                    <m:t>𝟎</m:t>
                                  </m:r>
                                </m:sub>
                              </m:sSub>
                            </m:lim>
                          </m:limLow>
                        </m:fName>
                        <m:e>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𝑨</m:t>
                          </m:r>
                        </m:e>
                      </m:func>
                    </m:oMath>
                  </m:oMathPara>
                </a14:m>
                <a:endParaRPr lang="en-US" altLang="zh-CN" sz="2400" i="1" dirty="0" smtClean="0">
                  <a:solidFill>
                    <a:srgbClr val="FF0000"/>
                  </a:solidFill>
                  <a:latin typeface="Cambria Math" panose="02040503050406030204" pitchFamily="18" charset="0"/>
                  <a:ea typeface="Cambria Math" panose="02040503050406030204" pitchFamily="18" charset="0"/>
                </a:endParaRPr>
              </a:p>
              <a:p>
                <a:pPr lvl="0" algn="l"/>
                <a14:m>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𝜺</m:t>
                    </m:r>
                    <m:r>
                      <a:rPr lang="en-US" altLang="zh-CN" sz="2400" i="1">
                        <a:solidFill>
                          <a:srgbClr val="000000"/>
                        </a:solidFill>
                        <a:latin typeface="Cambria Math" panose="02040503050406030204" pitchFamily="18" charset="0"/>
                      </a:rPr>
                      <m:t>&gt;</m:t>
                    </m:r>
                    <m:r>
                      <a:rPr lang="en-US" altLang="zh-CN" sz="2400" i="1">
                        <a:solidFill>
                          <a:srgbClr val="000000"/>
                        </a:solidFill>
                        <a:latin typeface="Cambria Math" panose="02040503050406030204" pitchFamily="18" charset="0"/>
                      </a:rPr>
                      <m:t>𝟎</m:t>
                    </m:r>
                  </m:oMath>
                </a14:m>
                <a:r>
                  <a:rPr lang="zh-CN" altLang="en-US" sz="2400" i="1" dirty="0">
                    <a:solidFill>
                      <a:srgbClr val="000000"/>
                    </a:solidFill>
                    <a:latin typeface="Cambria Math" panose="02040503050406030204" pitchFamily="18" charset="0"/>
                  </a:rPr>
                  <a:t>，</a:t>
                </a:r>
                <a14:m>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r>
                      <a:rPr lang="zh-CN" altLang="en-US" sz="2400" i="1">
                        <a:solidFill>
                          <a:srgbClr val="000000"/>
                        </a:solidFill>
                        <a:latin typeface="Cambria Math" panose="02040503050406030204" pitchFamily="18" charset="0"/>
                      </a:rPr>
                      <m:t>𝛅</m:t>
                    </m:r>
                  </m:oMath>
                </a14:m>
                <a:r>
                  <a:rPr lang="en-US" altLang="zh-CN" sz="2400" dirty="0">
                    <a:solidFill>
                      <a:srgbClr val="000000"/>
                    </a:solidFill>
                  </a:rPr>
                  <a:t>&gt;0</a:t>
                </a:r>
                <a:r>
                  <a:rPr lang="zh-CN" altLang="en-US" sz="2400" dirty="0">
                    <a:solidFill>
                      <a:srgbClr val="000000"/>
                    </a:solidFill>
                  </a:rPr>
                  <a:t>，</a:t>
                </a:r>
                <a:r>
                  <a:rPr lang="en-US" altLang="zh-CN" sz="2400" dirty="0">
                    <a:solidFill>
                      <a:srgbClr val="000000"/>
                    </a:solidFill>
                  </a:rPr>
                  <a:t> </a:t>
                </a:r>
                <a:endParaRPr lang="en-US" altLang="zh-CN" sz="2400" dirty="0" smtClean="0">
                  <a:solidFill>
                    <a:srgbClr val="000000"/>
                  </a:solidFill>
                </a:endParaRPr>
              </a:p>
              <a:p>
                <a:pPr lvl="0" algn="l"/>
                <a:r>
                  <a:rPr lang="zh-CN" altLang="en-US" sz="2400" dirty="0" smtClean="0">
                    <a:solidFill>
                      <a:srgbClr val="000000"/>
                    </a:solidFill>
                  </a:rPr>
                  <a:t>当</a:t>
                </a:r>
                <a14:m>
                  <m:oMath xmlns:m="http://schemas.openxmlformats.org/officeDocument/2006/math">
                    <m:r>
                      <a:rPr lang="en-US" altLang="zh-CN" sz="2400">
                        <a:solidFill>
                          <a:srgbClr val="000000"/>
                        </a:solidFill>
                        <a:latin typeface="Cambria Math" panose="02040503050406030204" pitchFamily="18" charset="0"/>
                      </a:rPr>
                      <m:t>𝟎</m:t>
                    </m:r>
                    <m:r>
                      <a:rPr lang="en-US" altLang="zh-CN" sz="2400">
                        <a:solidFill>
                          <a:srgbClr val="000000"/>
                        </a:solidFill>
                        <a:latin typeface="Cambria Math" panose="02040503050406030204" pitchFamily="18" charset="0"/>
                      </a:rPr>
                      <m:t>&lt;</m:t>
                    </m:r>
                    <m:d>
                      <m:dPr>
                        <m:begChr m:val="|"/>
                        <m:endChr m:val="|"/>
                        <m:ctrlPr>
                          <a:rPr lang="en-US" altLang="zh-CN" sz="2400" i="1">
                            <a:solidFill>
                              <a:srgbClr val="000000"/>
                            </a:solidFill>
                            <a:latin typeface="Cambria Math" panose="02040503050406030204" pitchFamily="18" charset="0"/>
                          </a:rPr>
                        </m:ctrlPr>
                      </m:dPr>
                      <m:e>
                        <m:r>
                          <a:rPr lang="en-US" altLang="zh-CN" sz="2400">
                            <a:solidFill>
                              <a:srgbClr val="000000"/>
                            </a:solidFill>
                            <a:latin typeface="Cambria Math" panose="02040503050406030204" pitchFamily="18" charset="0"/>
                          </a:rPr>
                          <m:t>𝒙</m:t>
                        </m:r>
                        <m:r>
                          <a:rPr lang="en-US" altLang="zh-CN" sz="2400">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a:solidFill>
                                  <a:srgbClr val="000000"/>
                                </a:solidFill>
                                <a:latin typeface="Cambria Math" panose="02040503050406030204" pitchFamily="18" charset="0"/>
                              </a:rPr>
                              <m:t>𝒙</m:t>
                            </m:r>
                          </m:e>
                          <m:sub>
                            <m:r>
                              <a:rPr lang="en-US" altLang="zh-CN" sz="2400">
                                <a:solidFill>
                                  <a:srgbClr val="000000"/>
                                </a:solidFill>
                                <a:latin typeface="Cambria Math" panose="02040503050406030204" pitchFamily="18" charset="0"/>
                              </a:rPr>
                              <m:t>𝟎</m:t>
                            </m:r>
                          </m:sub>
                        </m:sSub>
                      </m:e>
                    </m:d>
                    <m:r>
                      <a:rPr lang="en-US" altLang="zh-CN" sz="2400">
                        <a:solidFill>
                          <a:srgbClr val="000000"/>
                        </a:solidFill>
                        <a:latin typeface="Cambria Math" panose="02040503050406030204" pitchFamily="18" charset="0"/>
                      </a:rPr>
                      <m:t>&lt;</m:t>
                    </m:r>
                    <m:r>
                      <a:rPr lang="zh-CN" altLang="en-US" sz="2400">
                        <a:solidFill>
                          <a:srgbClr val="000000"/>
                        </a:solidFill>
                        <a:latin typeface="Cambria Math" panose="02040503050406030204" pitchFamily="18" charset="0"/>
                      </a:rPr>
                      <m:t>𝛅</m:t>
                    </m:r>
                  </m:oMath>
                </a14:m>
                <a:r>
                  <a:rPr lang="zh-CN" altLang="en-US" sz="2400" dirty="0">
                    <a:solidFill>
                      <a:srgbClr val="000000"/>
                    </a:solidFill>
                  </a:rPr>
                  <a:t>时</a:t>
                </a:r>
                <a:r>
                  <a:rPr lang="zh-CN" altLang="en-US" sz="2400" dirty="0" smtClean="0">
                    <a:solidFill>
                      <a:srgbClr val="000000"/>
                    </a:solidFill>
                  </a:rPr>
                  <a:t>，</a:t>
                </a:r>
                <a:endParaRPr lang="en-US" altLang="zh-CN" sz="2400" dirty="0" smtClean="0">
                  <a:solidFill>
                    <a:srgbClr val="000000"/>
                  </a:solidFill>
                </a:endParaRPr>
              </a:p>
              <a:p>
                <a:pPr lvl="0" algn="l"/>
                <a:r>
                  <a:rPr lang="zh-CN" altLang="en-US" sz="2400" dirty="0" smtClean="0">
                    <a:solidFill>
                      <a:srgbClr val="000000"/>
                    </a:solidFill>
                  </a:rPr>
                  <a:t>有</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
                          <a:rPr lang="en-US" altLang="zh-CN" sz="2400">
                            <a:solidFill>
                              <a:srgbClr val="000000"/>
                            </a:solidFill>
                            <a:latin typeface="Cambria Math" panose="02040503050406030204" pitchFamily="18" charset="0"/>
                          </a:rPr>
                          <m:t>𝒇</m:t>
                        </m:r>
                        <m:r>
                          <a:rPr lang="en-US" altLang="zh-CN" sz="2400">
                            <a:solidFill>
                              <a:srgbClr val="000000"/>
                            </a:solidFill>
                            <a:latin typeface="Cambria Math" panose="02040503050406030204" pitchFamily="18" charset="0"/>
                          </a:rPr>
                          <m:t>(</m:t>
                        </m:r>
                        <m:r>
                          <a:rPr lang="en-US" altLang="zh-CN" sz="2400">
                            <a:solidFill>
                              <a:srgbClr val="000000"/>
                            </a:solidFill>
                            <a:latin typeface="Cambria Math" panose="02040503050406030204" pitchFamily="18" charset="0"/>
                          </a:rPr>
                          <m:t>𝒙</m:t>
                        </m:r>
                        <m:r>
                          <a:rPr lang="en-US" altLang="zh-CN" sz="2400">
                            <a:solidFill>
                              <a:srgbClr val="000000"/>
                            </a:solidFill>
                            <a:latin typeface="Cambria Math" panose="02040503050406030204" pitchFamily="18" charset="0"/>
                          </a:rPr>
                          <m:t>)−</m:t>
                        </m:r>
                        <m:r>
                          <a:rPr lang="en-US" altLang="zh-CN" sz="2400">
                            <a:solidFill>
                              <a:srgbClr val="000000"/>
                            </a:solidFill>
                            <a:latin typeface="Cambria Math" panose="02040503050406030204" pitchFamily="18" charset="0"/>
                          </a:rPr>
                          <m:t>𝑨</m:t>
                        </m:r>
                      </m:e>
                    </m:d>
                    <m:r>
                      <a:rPr lang="en-US" altLang="zh-CN" sz="2400">
                        <a:solidFill>
                          <a:srgbClr val="000000"/>
                        </a:solidFill>
                        <a:latin typeface="Cambria Math" panose="02040503050406030204" pitchFamily="18" charset="0"/>
                      </a:rPr>
                      <m:t>&lt;</m:t>
                    </m:r>
                    <m:r>
                      <a:rPr lang="zh-CN" altLang="en-US" sz="2400">
                        <a:solidFill>
                          <a:srgbClr val="000000"/>
                        </a:solidFill>
                        <a:latin typeface="Cambria Math" panose="02040503050406030204" pitchFamily="18" charset="0"/>
                      </a:rPr>
                      <m:t>𝜺</m:t>
                    </m:r>
                  </m:oMath>
                </a14:m>
                <a:r>
                  <a:rPr lang="en-US" altLang="zh-CN" sz="2400" dirty="0">
                    <a:solidFill>
                      <a:srgbClr val="000000"/>
                    </a:solidFill>
                  </a:rPr>
                  <a:t>.</a:t>
                </a:r>
                <a:endParaRPr lang="zh-CN" altLang="en-US" sz="2400" dirty="0">
                  <a:solidFill>
                    <a:srgbClr val="00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1689209" y="3354666"/>
                <a:ext cx="3040062" cy="1726370"/>
              </a:xfrm>
              <a:prstGeom prst="rect">
                <a:avLst/>
              </a:prstGeom>
              <a:blipFill rotWithShape="0">
                <a:blip r:embed="rId3"/>
                <a:stretch>
                  <a:fillRect l="-3006" r="-13026" b="-7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871864" y="3371171"/>
                <a:ext cx="2304256" cy="1732462"/>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func>
                        <m:funcPr>
                          <m:ctrlPr>
                            <a:rPr lang="zh-CN" altLang="zh-CN" sz="2400" i="1" smtClean="0">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b="1" i="1">
                                  <a:latin typeface="Cambria Math" panose="02040503050406030204" pitchFamily="18" charset="0"/>
                                </a:rPr>
                                <m:t>𝐥𝐢𝐦</m:t>
                              </m:r>
                            </m:e>
                            <m:lim>
                              <m:r>
                                <a:rPr lang="en-US" altLang="zh-CN" sz="2400" b="1" i="1">
                                  <a:latin typeface="Cambria Math" panose="02040503050406030204" pitchFamily="18" charset="0"/>
                                </a:rPr>
                                <m:t>𝒏</m:t>
                              </m:r>
                              <m:r>
                                <a:rPr lang="en-US" altLang="zh-CN" sz="2400" b="1" i="1">
                                  <a:latin typeface="Cambria Math" panose="02040503050406030204" pitchFamily="18" charset="0"/>
                                </a:rPr>
                                <m:t>→∞</m:t>
                              </m:r>
                            </m:lim>
                          </m:limLow>
                        </m:fName>
                        <m:e>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e>
                      </m:func>
                    </m:oMath>
                  </m:oMathPara>
                </a14:m>
                <a:endParaRPr lang="en-US" altLang="zh-CN" sz="2400" i="1" dirty="0" smtClean="0">
                  <a:latin typeface="Cambria Math" panose="02040503050406030204" pitchFamily="18" charset="0"/>
                </a:endParaRPr>
              </a:p>
              <a:p>
                <a:pPr algn="l"/>
                <a14:m>
                  <m:oMath xmlns:m="http://schemas.openxmlformats.org/officeDocument/2006/math">
                    <m:r>
                      <a:rPr lang="zh-CN" altLang="en-US" sz="2400" i="1" smtClean="0">
                        <a:latin typeface="Cambria Math" panose="02040503050406030204" pitchFamily="18" charset="0"/>
                      </a:rPr>
                      <m:t>∀</m:t>
                    </m:r>
                    <m:r>
                      <a:rPr lang="zh-CN" altLang="en-US" sz="2400" i="1" smtClean="0">
                        <a:latin typeface="Cambria Math" panose="02040503050406030204" pitchFamily="18" charset="0"/>
                      </a:rPr>
                      <m:t>𝜺</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a14:m>
                <a:r>
                  <a:rPr lang="zh-CN" altLang="en-US" sz="2400" b="1" i="1" dirty="0" smtClean="0">
                    <a:latin typeface="Cambria Math" panose="02040503050406030204" pitchFamily="18" charset="0"/>
                  </a:rPr>
                  <a:t>，</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oMath>
                </a14:m>
                <a:r>
                  <a:rPr lang="en-US" altLang="zh-CN" sz="2400" b="1" dirty="0" smtClean="0"/>
                  <a:t>N</a:t>
                </a:r>
                <a:r>
                  <a:rPr lang="zh-CN" altLang="en-US" sz="2400" b="1" dirty="0" smtClean="0"/>
                  <a:t>，</a:t>
                </a:r>
                <a:r>
                  <a:rPr lang="en-US" altLang="zh-CN" sz="2400" b="1" dirty="0" smtClean="0"/>
                  <a:t> </a:t>
                </a:r>
              </a:p>
              <a:p>
                <a:pPr algn="l"/>
                <a:r>
                  <a:rPr lang="zh-CN" altLang="en-US" sz="2400" b="1" dirty="0" smtClean="0"/>
                  <a:t>当</a:t>
                </a:r>
                <a14:m>
                  <m:oMath xmlns:m="http://schemas.openxmlformats.org/officeDocument/2006/math">
                    <m:r>
                      <a:rPr lang="en-US" altLang="zh-CN" sz="2400" i="1">
                        <a:latin typeface="Cambria Math" panose="02040503050406030204" pitchFamily="18" charset="0"/>
                      </a:rPr>
                      <m:t>𝒏</m:t>
                    </m:r>
                    <m:r>
                      <a:rPr lang="en-US" altLang="zh-CN" sz="2400" i="1">
                        <a:latin typeface="Cambria Math" panose="02040503050406030204" pitchFamily="18" charset="0"/>
                      </a:rPr>
                      <m:t>&gt;</m:t>
                    </m:r>
                    <m:r>
                      <a:rPr lang="en-US" altLang="zh-CN" sz="2400" i="1">
                        <a:latin typeface="Cambria Math" panose="02040503050406030204" pitchFamily="18" charset="0"/>
                      </a:rPr>
                      <m:t>𝑵</m:t>
                    </m:r>
                  </m:oMath>
                </a14:m>
                <a:r>
                  <a:rPr lang="zh-CN" altLang="en-US" sz="2400" b="1" dirty="0" smtClean="0"/>
                  <a:t>时</a:t>
                </a:r>
                <a:endParaRPr lang="en-US" altLang="zh-CN" sz="2400" b="1" dirty="0" smtClean="0"/>
              </a:p>
              <a:p>
                <a:pPr algn="l"/>
                <a:r>
                  <a:rPr lang="zh-CN" altLang="en-US" sz="2400" dirty="0" smtClean="0">
                    <a:solidFill>
                      <a:schemeClr val="tx1"/>
                    </a:solidFill>
                  </a:rPr>
                  <a:t>有</a:t>
                </a:r>
                <a14:m>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𝒏</m:t>
                            </m:r>
                          </m:sub>
                        </m:sSub>
                        <m:r>
                          <a:rPr lang="en-US" altLang="zh-CN" sz="2400" i="1">
                            <a:solidFill>
                              <a:schemeClr val="tx1"/>
                            </a:solidFill>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e>
                    </m:d>
                    <m:r>
                      <a:rPr lang="en-US" altLang="zh-CN" sz="2400" i="1">
                        <a:solidFill>
                          <a:schemeClr val="tx1"/>
                        </a:solidFill>
                        <a:latin typeface="Cambria Math" panose="02040503050406030204" pitchFamily="18" charset="0"/>
                      </a:rPr>
                      <m:t>&lt;</m:t>
                    </m:r>
                    <m:r>
                      <a:rPr lang="zh-CN" altLang="en-US" sz="2400" i="1">
                        <a:solidFill>
                          <a:schemeClr val="tx1"/>
                        </a:solidFill>
                        <a:latin typeface="Cambria Math" panose="02040503050406030204" pitchFamily="18" charset="0"/>
                      </a:rPr>
                      <m:t>𝜺</m:t>
                    </m:r>
                  </m:oMath>
                </a14:m>
                <a:endParaRPr lang="en-US" altLang="zh-CN" sz="240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871864" y="3371171"/>
                <a:ext cx="2304256" cy="1732462"/>
              </a:xfrm>
              <a:prstGeom prst="rect">
                <a:avLst/>
              </a:prstGeom>
              <a:blipFill rotWithShape="0">
                <a:blip r:embed="rId4"/>
                <a:stretch>
                  <a:fillRect l="-3968" b="-3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976320" y="3402112"/>
                <a:ext cx="2661049" cy="1988621"/>
              </a:xfrm>
              <a:prstGeom prst="rect">
                <a:avLst/>
              </a:prstGeom>
            </p:spPr>
            <p:txBody>
              <a:bodyPr wrap="none">
                <a:spAutoFit/>
              </a:bodyPr>
              <a:lstStyle/>
              <a:p>
                <a:pPr lvl="0" algn="l"/>
                <a14:m>
                  <m:oMathPara xmlns:m="http://schemas.openxmlformats.org/officeDocument/2006/math">
                    <m:oMathParaPr>
                      <m:jc m:val="left"/>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solidFill>
                                    <a:srgbClr val="000000"/>
                                  </a:solidFill>
                                  <a:latin typeface="Cambria Math" panose="02040503050406030204" pitchFamily="18" charset="0"/>
                                </a:rPr>
                                <m:t>𝒏</m:t>
                              </m:r>
                              <m:r>
                                <a:rPr lang="en-US" altLang="zh-CN" sz="2400" i="1">
                                  <a:solidFill>
                                    <a:srgbClr val="000000"/>
                                  </a:solidFill>
                                  <a:latin typeface="Cambria Math" panose="02040503050406030204" pitchFamily="18" charset="0"/>
                                </a:rPr>
                                <m:t>→∞</m:t>
                              </m:r>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𝑨</m:t>
                          </m:r>
                        </m:e>
                      </m:func>
                    </m:oMath>
                  </m:oMathPara>
                </a14:m>
                <a:endParaRPr lang="en-US" altLang="zh-CN" sz="2400" i="1" dirty="0">
                  <a:solidFill>
                    <a:srgbClr val="000000"/>
                  </a:solidFill>
                  <a:latin typeface="Cambria Math" panose="02040503050406030204" pitchFamily="18" charset="0"/>
                </a:endParaRPr>
              </a:p>
              <a:p>
                <a:pPr lvl="0" algn="l"/>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𝜺</m:t>
                      </m:r>
                      <m:r>
                        <a:rPr lang="en-US" altLang="zh-CN" sz="2400" i="1">
                          <a:solidFill>
                            <a:srgbClr val="000000"/>
                          </a:solidFill>
                          <a:latin typeface="Cambria Math" panose="02040503050406030204" pitchFamily="18" charset="0"/>
                        </a:rPr>
                        <m:t>&gt;</m:t>
                      </m:r>
                      <m:r>
                        <a:rPr lang="en-US" altLang="zh-CN" sz="2400" i="1">
                          <a:solidFill>
                            <a:srgbClr val="000000"/>
                          </a:solidFill>
                          <a:latin typeface="Cambria Math" panose="02040503050406030204" pitchFamily="18" charset="0"/>
                        </a:rPr>
                        <m:t>𝟎</m:t>
                      </m:r>
                      <m:r>
                        <m:rPr>
                          <m:nor/>
                        </m:rPr>
                        <a:rPr lang="zh-CN" altLang="en-US" sz="2400" i="1" dirty="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m:t>
                      </m:r>
                      <m:r>
                        <m:rPr>
                          <m:nor/>
                        </m:rPr>
                        <a:rPr lang="en-US" altLang="zh-CN" sz="2400" dirty="0">
                          <a:solidFill>
                            <a:srgbClr val="000000"/>
                          </a:solidFill>
                        </a:rPr>
                        <m:t>N</m:t>
                      </m:r>
                      <m:r>
                        <m:rPr>
                          <m:nor/>
                        </m:rPr>
                        <a:rPr lang="zh-CN" altLang="en-US" sz="2400" dirty="0">
                          <a:solidFill>
                            <a:srgbClr val="000000"/>
                          </a:solidFill>
                        </a:rPr>
                        <m:t>，</m:t>
                      </m:r>
                      <m:r>
                        <m:rPr>
                          <m:nor/>
                        </m:rPr>
                        <a:rPr lang="en-US" altLang="zh-CN" sz="2400" dirty="0">
                          <a:solidFill>
                            <a:srgbClr val="000000"/>
                          </a:solidFill>
                        </a:rPr>
                        <m:t> </m:t>
                      </m:r>
                    </m:oMath>
                  </m:oMathPara>
                </a14:m>
                <a:endParaRPr lang="en-US" altLang="zh-CN" sz="2400" dirty="0">
                  <a:solidFill>
                    <a:srgbClr val="000000"/>
                  </a:solidFill>
                </a:endParaRPr>
              </a:p>
              <a:p>
                <a:pPr lvl="0" algn="l"/>
                <a14:m>
                  <m:oMathPara xmlns:m="http://schemas.openxmlformats.org/officeDocument/2006/math">
                    <m:oMathParaPr>
                      <m:jc m:val="left"/>
                    </m:oMathParaPr>
                    <m:oMath xmlns:m="http://schemas.openxmlformats.org/officeDocument/2006/math">
                      <m:r>
                        <m:rPr>
                          <m:nor/>
                        </m:rPr>
                        <a:rPr lang="zh-CN" altLang="en-US" sz="2400" dirty="0">
                          <a:solidFill>
                            <a:srgbClr val="000000"/>
                          </a:solidFill>
                        </a:rPr>
                        <m:t>当</m:t>
                      </m:r>
                      <m:r>
                        <a:rPr lang="en-US" altLang="zh-CN" sz="2400" i="1">
                          <a:solidFill>
                            <a:srgbClr val="000000"/>
                          </a:solidFill>
                          <a:latin typeface="Cambria Math" panose="02040503050406030204" pitchFamily="18" charset="0"/>
                        </a:rPr>
                        <m:t>𝒏</m:t>
                      </m:r>
                      <m:r>
                        <a:rPr lang="en-US" altLang="zh-CN" sz="2400" i="1">
                          <a:solidFill>
                            <a:srgbClr val="000000"/>
                          </a:solidFill>
                          <a:latin typeface="Cambria Math" panose="02040503050406030204" pitchFamily="18" charset="0"/>
                        </a:rPr>
                        <m:t>&gt;</m:t>
                      </m:r>
                      <m:r>
                        <a:rPr lang="en-US" altLang="zh-CN" sz="2400" i="1">
                          <a:solidFill>
                            <a:srgbClr val="000000"/>
                          </a:solidFill>
                          <a:latin typeface="Cambria Math" panose="02040503050406030204" pitchFamily="18" charset="0"/>
                        </a:rPr>
                        <m:t>𝑵</m:t>
                      </m:r>
                      <m:r>
                        <m:rPr>
                          <m:nor/>
                        </m:rPr>
                        <a:rPr lang="zh-CN" altLang="en-US" sz="2400" dirty="0">
                          <a:solidFill>
                            <a:srgbClr val="000000"/>
                          </a:solidFill>
                        </a:rPr>
                        <m:t>时</m:t>
                      </m:r>
                    </m:oMath>
                  </m:oMathPara>
                </a14:m>
                <a:endParaRPr lang="en-US" altLang="zh-CN" sz="2400" dirty="0">
                  <a:solidFill>
                    <a:srgbClr val="000000"/>
                  </a:solidFill>
                </a:endParaRPr>
              </a:p>
              <a:p>
                <a:pPr lvl="0" algn="l"/>
                <a14:m>
                  <m:oMathPara xmlns:m="http://schemas.openxmlformats.org/officeDocument/2006/math">
                    <m:oMathParaPr>
                      <m:jc m:val="left"/>
                    </m:oMathParaPr>
                    <m:oMath xmlns:m="http://schemas.openxmlformats.org/officeDocument/2006/math">
                      <m:r>
                        <m:rPr>
                          <m:nor/>
                        </m:rPr>
                        <a:rPr lang="zh-CN" altLang="en-US" sz="2400" dirty="0">
                          <a:solidFill>
                            <a:srgbClr val="000000"/>
                          </a:solidFill>
                        </a:rPr>
                        <m:t>有</m:t>
                      </m:r>
                      <m:d>
                        <m:dPr>
                          <m:begChr m:val="|"/>
                          <m:endChr m:val="|"/>
                          <m:ctrlPr>
                            <a:rPr lang="en-US" altLang="zh-CN" sz="2400" i="1">
                              <a:solidFill>
                                <a:srgbClr val="000000"/>
                              </a:solidFill>
                              <a:latin typeface="Cambria Math" panose="02040503050406030204" pitchFamily="18" charset="0"/>
                            </a:rPr>
                          </m:ctrlPr>
                        </m:dPr>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m:t>
                          </m:r>
                        </m:e>
                      </m:d>
                      <m:r>
                        <a:rPr lang="en-US" altLang="zh-CN" sz="2400" i="1">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𝜺</m:t>
                      </m:r>
                    </m:oMath>
                  </m:oMathPara>
                </a14:m>
                <a:endParaRPr lang="en-US" altLang="zh-CN" sz="2400" dirty="0">
                  <a:solidFill>
                    <a:srgbClr val="000000"/>
                  </a:solidFill>
                </a:endParaRPr>
              </a:p>
              <a:p>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8976320" y="3402112"/>
                <a:ext cx="2661049" cy="1988621"/>
              </a:xfrm>
              <a:prstGeom prst="rect">
                <a:avLst/>
              </a:prstGeom>
              <a:blipFill rotWithShape="0">
                <a:blip r:embed="rId5"/>
                <a:stretch>
                  <a:fillRect l="-1831"/>
                </a:stretch>
              </a:blipFill>
            </p:spPr>
            <p:txBody>
              <a:bodyPr/>
              <a:lstStyle/>
              <a:p>
                <a:r>
                  <a:rPr lang="zh-CN" altLang="en-US">
                    <a:noFill/>
                  </a:rPr>
                  <a:t> </a:t>
                </a:r>
              </a:p>
            </p:txBody>
          </p:sp>
        </mc:Fallback>
      </mc:AlternateContent>
      <p:sp>
        <p:nvSpPr>
          <p:cNvPr id="12" name="右箭头 11"/>
          <p:cNvSpPr/>
          <p:nvPr/>
        </p:nvSpPr>
        <p:spPr bwMode="auto">
          <a:xfrm>
            <a:off x="7333594" y="4797152"/>
            <a:ext cx="1656184" cy="72008"/>
          </a:xfrm>
          <a:prstGeom prst="rightArrow">
            <a:avLst/>
          </a:prstGeom>
          <a:solidFill>
            <a:schemeClr val="tx1"/>
          </a:solidFill>
          <a:ln w="57150"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8976320" y="3868800"/>
                <a:ext cx="5746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FF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𝜺</m:t>
                      </m:r>
                    </m:oMath>
                  </m:oMathPara>
                </a14:m>
                <a:endParaRPr lang="zh-CN" altLang="en-US" sz="2400"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8976320" y="3868800"/>
                <a:ext cx="574641" cy="461665"/>
              </a:xfrm>
              <a:prstGeom prst="rect">
                <a:avLst/>
              </a:prstGeom>
              <a:blipFill rotWithShape="0">
                <a:blip r:embed="rId6"/>
                <a:stretch>
                  <a:fillRect l="-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689209" y="3868230"/>
                <a:ext cx="5746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FF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𝜺</m:t>
                      </m:r>
                    </m:oMath>
                  </m:oMathPara>
                </a14:m>
                <a:endParaRPr lang="zh-CN" altLang="en-US" sz="2400"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689209" y="3868230"/>
                <a:ext cx="574641" cy="461665"/>
              </a:xfrm>
              <a:prstGeom prst="rect">
                <a:avLst/>
              </a:prstGeom>
              <a:blipFill rotWithShape="0">
                <a:blip r:embed="rId7"/>
                <a:stretch>
                  <a:fillRect l="-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953808" y="3868230"/>
                <a:ext cx="9361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70C0"/>
                          </a:solidFill>
                          <a:latin typeface="Cambria Math" panose="02040503050406030204" pitchFamily="18" charset="0"/>
                          <a:ea typeface="Cambria Math" panose="02040503050406030204" pitchFamily="18" charset="0"/>
                        </a:rPr>
                        <m:t>∃</m:t>
                      </m:r>
                      <m:r>
                        <m:rPr>
                          <m:nor/>
                        </m:rPr>
                        <a:rPr lang="en-US" altLang="zh-CN" sz="2400" dirty="0">
                          <a:solidFill>
                            <a:srgbClr val="0070C0"/>
                          </a:solidFill>
                        </a:rPr>
                        <m:t>N</m:t>
                      </m:r>
                    </m:oMath>
                  </m:oMathPara>
                </a14:m>
                <a:endParaRPr lang="zh-CN" altLang="en-US" dirty="0">
                  <a:solidFill>
                    <a:srgbClr val="0070C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5953808" y="3868230"/>
                <a:ext cx="936104"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0056440" y="3881207"/>
                <a:ext cx="9361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70C0"/>
                          </a:solidFill>
                          <a:latin typeface="Cambria Math" panose="02040503050406030204" pitchFamily="18" charset="0"/>
                          <a:ea typeface="Cambria Math" panose="02040503050406030204" pitchFamily="18" charset="0"/>
                        </a:rPr>
                        <m:t>∃</m:t>
                      </m:r>
                      <m:r>
                        <m:rPr>
                          <m:nor/>
                        </m:rPr>
                        <a:rPr lang="en-US" altLang="zh-CN" sz="2400" dirty="0">
                          <a:solidFill>
                            <a:srgbClr val="0070C0"/>
                          </a:solidFill>
                        </a:rPr>
                        <m:t>N</m:t>
                      </m:r>
                    </m:oMath>
                  </m:oMathPara>
                </a14:m>
                <a:endParaRPr lang="zh-CN" altLang="en-US" dirty="0">
                  <a:solidFill>
                    <a:srgbClr val="0070C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0056440" y="3881207"/>
                <a:ext cx="936104"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9263640" y="4635970"/>
                <a:ext cx="2304256" cy="461665"/>
              </a:xfrm>
              <a:prstGeom prst="rect">
                <a:avLst/>
              </a:prstGeom>
              <a:noFill/>
            </p:spPr>
            <p:txBody>
              <a:bodyPr wrap="square" rtlCol="0">
                <a:spAutoFit/>
              </a:bodyPr>
              <a:lstStyle/>
              <a:p>
                <a:pPr lvl="0" algn="l"/>
                <a14:m>
                  <m:oMathPara xmlns:m="http://schemas.openxmlformats.org/officeDocument/2006/math">
                    <m:oMathParaPr>
                      <m:jc m:val="left"/>
                    </m:oMathParaPr>
                    <m:oMath xmlns:m="http://schemas.openxmlformats.org/officeDocument/2006/math">
                      <m:d>
                        <m:dPr>
                          <m:begChr m:val="|"/>
                          <m:endChr m:val="|"/>
                          <m:ctrlPr>
                            <a:rPr lang="en-US" altLang="zh-CN" sz="2400" i="1" smtClean="0">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𝒇</m:t>
                          </m:r>
                          <m:d>
                            <m:dPr>
                              <m:ctrlPr>
                                <a:rPr lang="en-US" altLang="zh-CN" sz="2400" i="1">
                                  <a:solidFill>
                                    <a:srgbClr val="00B050"/>
                                  </a:solidFill>
                                  <a:latin typeface="Cambria Math" panose="02040503050406030204" pitchFamily="18" charset="0"/>
                                </a:rPr>
                              </m:ctrlPr>
                            </m:dPr>
                            <m:e>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𝒙</m:t>
                                  </m:r>
                                </m:e>
                                <m:sub>
                                  <m:r>
                                    <a:rPr lang="en-US" altLang="zh-CN" sz="2400" i="1">
                                      <a:solidFill>
                                        <a:srgbClr val="00B050"/>
                                      </a:solidFill>
                                      <a:latin typeface="Cambria Math" panose="02040503050406030204" pitchFamily="18" charset="0"/>
                                    </a:rPr>
                                    <m:t>𝒏</m:t>
                                  </m:r>
                                </m:sub>
                              </m:sSub>
                            </m:e>
                          </m:d>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𝑨</m:t>
                          </m:r>
                        </m:e>
                      </m:d>
                      <m:r>
                        <a:rPr lang="en-US" altLang="zh-CN" sz="2400" i="1">
                          <a:solidFill>
                            <a:srgbClr val="00B050"/>
                          </a:solidFill>
                          <a:latin typeface="Cambria Math" panose="02040503050406030204" pitchFamily="18" charset="0"/>
                        </a:rPr>
                        <m:t>&lt;</m:t>
                      </m:r>
                      <m:r>
                        <a:rPr lang="zh-CN" altLang="en-US" sz="2400" i="1">
                          <a:solidFill>
                            <a:srgbClr val="00B050"/>
                          </a:solidFill>
                          <a:latin typeface="Cambria Math" panose="02040503050406030204" pitchFamily="18" charset="0"/>
                        </a:rPr>
                        <m:t>𝜺</m:t>
                      </m:r>
                    </m:oMath>
                  </m:oMathPara>
                </a14:m>
                <a:endParaRPr lang="zh-CN" altLang="en-US" dirty="0">
                  <a:solidFill>
                    <a:srgbClr val="00B05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9263640" y="4635970"/>
                <a:ext cx="2304256" cy="461665"/>
              </a:xfrm>
              <a:prstGeom prst="rect">
                <a:avLst/>
              </a:prstGeom>
              <a:blipFill rotWithShape="0">
                <a:blip r:embed="rId10"/>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988324" y="4635969"/>
                <a:ext cx="21666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rgbClr val="00B050"/>
                              </a:solidFill>
                              <a:latin typeface="Cambria Math" panose="02040503050406030204" pitchFamily="18" charset="0"/>
                            </a:rPr>
                          </m:ctrlPr>
                        </m:dPr>
                        <m:e>
                          <m:r>
                            <a:rPr lang="en-US" altLang="zh-CN" sz="2400">
                              <a:solidFill>
                                <a:srgbClr val="00B050"/>
                              </a:solidFill>
                              <a:latin typeface="Cambria Math" panose="02040503050406030204" pitchFamily="18" charset="0"/>
                            </a:rPr>
                            <m:t>𝒇</m:t>
                          </m:r>
                          <m:r>
                            <a:rPr lang="en-US" altLang="zh-CN" sz="2400">
                              <a:solidFill>
                                <a:srgbClr val="00B050"/>
                              </a:solidFill>
                              <a:latin typeface="Cambria Math" panose="02040503050406030204" pitchFamily="18" charset="0"/>
                            </a:rPr>
                            <m:t>(</m:t>
                          </m:r>
                          <m:r>
                            <a:rPr lang="en-US" altLang="zh-CN" sz="2400">
                              <a:solidFill>
                                <a:srgbClr val="00B050"/>
                              </a:solidFill>
                              <a:latin typeface="Cambria Math" panose="02040503050406030204" pitchFamily="18" charset="0"/>
                            </a:rPr>
                            <m:t>𝒙</m:t>
                          </m:r>
                          <m:r>
                            <a:rPr lang="en-US" altLang="zh-CN" sz="2400">
                              <a:solidFill>
                                <a:srgbClr val="00B050"/>
                              </a:solidFill>
                              <a:latin typeface="Cambria Math" panose="02040503050406030204" pitchFamily="18" charset="0"/>
                            </a:rPr>
                            <m:t>)−</m:t>
                          </m:r>
                          <m:r>
                            <a:rPr lang="en-US" altLang="zh-CN" sz="2400">
                              <a:solidFill>
                                <a:srgbClr val="00B050"/>
                              </a:solidFill>
                              <a:latin typeface="Cambria Math" panose="02040503050406030204" pitchFamily="18" charset="0"/>
                            </a:rPr>
                            <m:t>𝑨</m:t>
                          </m:r>
                        </m:e>
                      </m:d>
                      <m:r>
                        <a:rPr lang="en-US" altLang="zh-CN" sz="2400">
                          <a:solidFill>
                            <a:srgbClr val="00B050"/>
                          </a:solidFill>
                          <a:latin typeface="Cambria Math" panose="02040503050406030204" pitchFamily="18" charset="0"/>
                        </a:rPr>
                        <m:t>&lt;</m:t>
                      </m:r>
                      <m:r>
                        <a:rPr lang="zh-CN" altLang="en-US" sz="2400">
                          <a:solidFill>
                            <a:srgbClr val="00B050"/>
                          </a:solidFill>
                          <a:latin typeface="Cambria Math" panose="02040503050406030204" pitchFamily="18" charset="0"/>
                        </a:rPr>
                        <m:t>𝜺</m:t>
                      </m:r>
                    </m:oMath>
                  </m:oMathPara>
                </a14:m>
                <a:endParaRPr lang="zh-CN" altLang="en-US" dirty="0">
                  <a:solidFill>
                    <a:srgbClr val="00B05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988324" y="4635969"/>
                <a:ext cx="2166680" cy="461665"/>
              </a:xfrm>
              <a:prstGeom prst="rect">
                <a:avLst/>
              </a:prstGeom>
              <a:blipFill rotWithShape="0">
                <a:blip r:embed="rId11"/>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4702282" y="3899007"/>
                <a:ext cx="1368152" cy="400110"/>
              </a:xfrm>
              <a:prstGeom prst="rect">
                <a:avLst/>
              </a:prstGeom>
              <a:solidFill>
                <a:schemeClr val="accent3"/>
              </a:solidFill>
            </p:spPr>
            <p:txBody>
              <a:bodyPr wrap="square" rtlCol="0">
                <a:spAutoFit/>
              </a:bodyPr>
              <a:lstStyle/>
              <a:p>
                <a:r>
                  <a:rPr lang="zh-CN" altLang="en-US" dirty="0" smtClean="0">
                    <a:solidFill>
                      <a:srgbClr val="660033"/>
                    </a:solidFill>
                  </a:rPr>
                  <a:t>上述</a:t>
                </a:r>
                <a14:m>
                  <m:oMath xmlns:m="http://schemas.openxmlformats.org/officeDocument/2006/math">
                    <m:r>
                      <a:rPr lang="zh-CN" altLang="en-US" i="1">
                        <a:solidFill>
                          <a:srgbClr val="660033"/>
                        </a:solidFill>
                        <a:latin typeface="Cambria Math" panose="02040503050406030204" pitchFamily="18" charset="0"/>
                      </a:rPr>
                      <m:t>𝛅</m:t>
                    </m:r>
                  </m:oMath>
                </a14:m>
                <a:r>
                  <a:rPr lang="en-US" altLang="zh-CN" dirty="0">
                    <a:solidFill>
                      <a:srgbClr val="660033"/>
                    </a:solidFill>
                  </a:rPr>
                  <a:t>&gt;0</a:t>
                </a:r>
                <a:endParaRPr lang="zh-CN" altLang="en-US" dirty="0">
                  <a:solidFill>
                    <a:srgbClr val="660033"/>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4702282" y="3899007"/>
                <a:ext cx="1368152" cy="400110"/>
              </a:xfrm>
              <a:prstGeom prst="rect">
                <a:avLst/>
              </a:prstGeom>
              <a:blipFill rotWithShape="0">
                <a:blip r:embed="rId12"/>
                <a:stretch>
                  <a:fillRect t="-12308"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778255" y="4666746"/>
                <a:ext cx="397865" cy="400110"/>
              </a:xfrm>
              <a:prstGeom prst="rect">
                <a:avLst/>
              </a:prstGeom>
              <a:solidFill>
                <a:schemeClr val="accent3"/>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solidFill>
                            <a:srgbClr val="660033"/>
                          </a:solidFill>
                          <a:latin typeface="Cambria Math" panose="02040503050406030204" pitchFamily="18" charset="0"/>
                        </a:rPr>
                        <m:t>𝛅</m:t>
                      </m:r>
                    </m:oMath>
                  </m:oMathPara>
                </a14:m>
                <a:endParaRPr lang="zh-CN" altLang="en-US" dirty="0">
                  <a:solidFill>
                    <a:srgbClr val="660033"/>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6778255" y="4666746"/>
                <a:ext cx="397865" cy="400110"/>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4155004" y="5145566"/>
                <a:ext cx="13699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oMath>
                  </m:oMathPara>
                </a14:m>
                <a:endParaRPr lang="zh-CN" altLang="en-US" sz="24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4155004" y="5145566"/>
                <a:ext cx="1369976" cy="461665"/>
              </a:xfrm>
              <a:prstGeom prst="rect">
                <a:avLst/>
              </a:prstGeom>
              <a:blipFill rotWithShape="0">
                <a:blip r:embed="rId14"/>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524980" y="5210167"/>
                <a:ext cx="2240422" cy="40011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&lt;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i="1">
                          <a:latin typeface="Cambria Math" panose="02040503050406030204" pitchFamily="18" charset="0"/>
                        </a:rPr>
                        <m:t>&lt;</m:t>
                      </m:r>
                      <m:r>
                        <a:rPr lang="zh-CN" altLang="en-US" i="1" smtClean="0">
                          <a:latin typeface="Cambria Math" panose="02040503050406030204" pitchFamily="18" charset="0"/>
                        </a:rPr>
                        <m:t>𝜹</m:t>
                      </m:r>
                    </m:oMath>
                  </m:oMathPara>
                </a14:m>
                <a:endParaRPr lang="en-US" altLang="zh-CN" dirty="0"/>
              </a:p>
            </p:txBody>
          </p:sp>
        </mc:Choice>
        <mc:Fallback xmlns="">
          <p:sp>
            <p:nvSpPr>
              <p:cNvPr id="22" name="矩形 21"/>
              <p:cNvSpPr>
                <a:spLocks noRot="1" noChangeAspect="1" noMove="1" noResize="1" noEditPoints="1" noAdjustHandles="1" noChangeArrowheads="1" noChangeShapeType="1" noTextEdit="1"/>
              </p:cNvSpPr>
              <p:nvPr/>
            </p:nvSpPr>
            <p:spPr>
              <a:xfrm>
                <a:off x="5524980" y="5210167"/>
                <a:ext cx="2240422" cy="400110"/>
              </a:xfrm>
              <a:prstGeom prst="rect">
                <a:avLst/>
              </a:prstGeom>
              <a:blipFill rotWithShape="0">
                <a:blip r:embed="rId15"/>
                <a:stretch>
                  <a:fillRect b="-3077"/>
                </a:stretch>
              </a:blipFill>
            </p:spPr>
            <p:txBody>
              <a:bodyPr/>
              <a:lstStyle/>
              <a:p>
                <a:r>
                  <a:rPr lang="zh-CN" altLang="en-US">
                    <a:noFill/>
                  </a:rPr>
                  <a:t> </a:t>
                </a:r>
              </a:p>
            </p:txBody>
          </p:sp>
        </mc:Fallback>
      </mc:AlternateContent>
      <p:cxnSp>
        <p:nvCxnSpPr>
          <p:cNvPr id="24" name="直接箭头连接符 23"/>
          <p:cNvCxnSpPr/>
          <p:nvPr/>
        </p:nvCxnSpPr>
        <p:spPr bwMode="auto">
          <a:xfrm>
            <a:off x="3864686" y="4076977"/>
            <a:ext cx="1000524" cy="22085"/>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p:nvPr/>
        </p:nvCxnSpPr>
        <p:spPr bwMode="auto">
          <a:xfrm flipH="1">
            <a:off x="6213027" y="4123088"/>
            <a:ext cx="537361" cy="1204181"/>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27"/>
          <p:cNvCxnSpPr/>
          <p:nvPr/>
        </p:nvCxnSpPr>
        <p:spPr bwMode="auto">
          <a:xfrm flipH="1" flipV="1">
            <a:off x="2927648" y="5066857"/>
            <a:ext cx="1369949" cy="450375"/>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任意多边形 37"/>
          <p:cNvSpPr/>
          <p:nvPr/>
        </p:nvSpPr>
        <p:spPr bwMode="auto">
          <a:xfrm>
            <a:off x="2205318" y="5045336"/>
            <a:ext cx="7293684" cy="1065487"/>
          </a:xfrm>
          <a:custGeom>
            <a:avLst/>
            <a:gdLst>
              <a:gd name="connsiteX0" fmla="*/ 0 w 7293684"/>
              <a:gd name="connsiteY0" fmla="*/ 107577 h 1065487"/>
              <a:gd name="connsiteX1" fmla="*/ 2958353 w 7293684"/>
              <a:gd name="connsiteY1" fmla="*/ 1065008 h 1065487"/>
              <a:gd name="connsiteX2" fmla="*/ 7293684 w 7293684"/>
              <a:gd name="connsiteY2" fmla="*/ 0 h 1065487"/>
              <a:gd name="connsiteX3" fmla="*/ 7293684 w 7293684"/>
              <a:gd name="connsiteY3" fmla="*/ 0 h 1065487"/>
            </a:gdLst>
            <a:ahLst/>
            <a:cxnLst>
              <a:cxn ang="0">
                <a:pos x="connsiteX0" y="connsiteY0"/>
              </a:cxn>
              <a:cxn ang="0">
                <a:pos x="connsiteX1" y="connsiteY1"/>
              </a:cxn>
              <a:cxn ang="0">
                <a:pos x="connsiteX2" y="connsiteY2"/>
              </a:cxn>
              <a:cxn ang="0">
                <a:pos x="connsiteX3" y="connsiteY3"/>
              </a:cxn>
            </a:cxnLst>
            <a:rect l="l" t="t" r="r" b="b"/>
            <a:pathLst>
              <a:path w="7293684" h="1065487">
                <a:moveTo>
                  <a:pt x="0" y="107577"/>
                </a:moveTo>
                <a:cubicBezTo>
                  <a:pt x="871369" y="595257"/>
                  <a:pt x="1742739" y="1082937"/>
                  <a:pt x="2958353" y="1065008"/>
                </a:cubicBezTo>
                <a:cubicBezTo>
                  <a:pt x="4173967" y="1047079"/>
                  <a:pt x="7293684" y="0"/>
                  <a:pt x="7293684" y="0"/>
                </a:cubicBezTo>
                <a:lnTo>
                  <a:pt x="7293684" y="0"/>
                </a:lnTo>
              </a:path>
            </a:pathLst>
          </a:custGeom>
          <a:noFill/>
          <a:ln w="254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87552434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7"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ppt_x</p:attrName>
                                        </p:attrNameLst>
                                      </p:cBhvr>
                                      <p:tavLst>
                                        <p:tav tm="0">
                                          <p:val>
                                            <p:strVal val="#ppt_x-#ppt_w/2"/>
                                          </p:val>
                                        </p:tav>
                                        <p:tav tm="100000">
                                          <p:val>
                                            <p:strVal val="#ppt_x"/>
                                          </p:val>
                                        </p:tav>
                                      </p:tavLst>
                                    </p:anim>
                                    <p:anim calcmode="lin" valueType="num">
                                      <p:cBhvr>
                                        <p:cTn id="25" dur="500" fill="hold"/>
                                        <p:tgtEl>
                                          <p:spTgt spid="12"/>
                                        </p:tgtEl>
                                        <p:attrNameLst>
                                          <p:attrName>ppt_y</p:attrName>
                                        </p:attrNameLst>
                                      </p:cBhvr>
                                      <p:tavLst>
                                        <p:tav tm="0">
                                          <p:val>
                                            <p:strVal val="#ppt_y"/>
                                          </p:val>
                                        </p:tav>
                                        <p:tav tm="100000">
                                          <p:val>
                                            <p:strVal val="#ppt_y"/>
                                          </p:val>
                                        </p:tav>
                                      </p:tavLst>
                                    </p:anim>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 presetClass="entr" presetSubtype="4"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ppt_x"/>
                                          </p:val>
                                        </p:tav>
                                        <p:tav tm="100000">
                                          <p:val>
                                            <p:strVal val="#ppt_x"/>
                                          </p:val>
                                        </p:tav>
                                      </p:tavLst>
                                    </p:anim>
                                    <p:anim calcmode="lin" valueType="num">
                                      <p:cBhvr additive="base">
                                        <p:cTn id="6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13" grpId="0"/>
      <p:bldP spid="14" grpId="0"/>
      <p:bldP spid="15" grpId="0"/>
      <p:bldP spid="16" grpId="0"/>
      <p:bldP spid="17" grpId="0"/>
      <p:bldP spid="18" grpId="0"/>
      <p:bldP spid="19" grpId="0" animBg="1"/>
      <p:bldP spid="20" grpId="0" animBg="1"/>
      <p:bldP spid="21" grpId="0"/>
      <p:bldP spid="22" grpId="0"/>
      <p:bldP spid="3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gn="l"/>
                <a14:m>
                  <m:oMath xmlns:m="http://schemas.openxmlformats.org/officeDocument/2006/math">
                    <m:func>
                      <m:funcPr>
                        <m:ctrlPr>
                          <a:rPr lang="zh-CN" altLang="zh-CN" sz="3200" b="0" i="1" smtClean="0">
                            <a:solidFill>
                              <a:srgbClr val="000000"/>
                            </a:solidFill>
                            <a:latin typeface="Cambria Math" panose="02040503050406030204" pitchFamily="18" charset="0"/>
                          </a:rPr>
                        </m:ctrlPr>
                      </m:funcPr>
                      <m:fName>
                        <m:limLow>
                          <m:limLowPr>
                            <m:ctrlPr>
                              <a:rPr lang="zh-CN" altLang="zh-CN" sz="3200" b="0" i="1">
                                <a:solidFill>
                                  <a:srgbClr val="000000"/>
                                </a:solidFill>
                                <a:latin typeface="Cambria Math" panose="02040503050406030204" pitchFamily="18" charset="0"/>
                              </a:rPr>
                            </m:ctrlPr>
                          </m:limLowPr>
                          <m:e>
                            <m:r>
                              <m:rPr>
                                <m:sty m:val="p"/>
                              </m:rPr>
                              <a:rPr lang="en-US" altLang="zh-CN" sz="3200" b="0">
                                <a:solidFill>
                                  <a:srgbClr val="000000"/>
                                </a:solidFill>
                                <a:latin typeface="Cambria Math" panose="02040503050406030204" pitchFamily="18" charset="0"/>
                              </a:rPr>
                              <m:t>lim</m:t>
                            </m:r>
                          </m:e>
                          <m:lim>
                            <m:r>
                              <a:rPr lang="en-US" altLang="zh-CN" sz="3200" b="0" i="1" smtClean="0">
                                <a:solidFill>
                                  <a:srgbClr val="000000"/>
                                </a:solidFill>
                                <a:latin typeface="Cambria Math" panose="02040503050406030204" pitchFamily="18" charset="0"/>
                              </a:rPr>
                              <m:t>𝑛</m:t>
                            </m:r>
                            <m:r>
                              <a:rPr lang="en-US" altLang="zh-CN" sz="3200" b="0" i="1">
                                <a:solidFill>
                                  <a:srgbClr val="000000"/>
                                </a:solidFill>
                                <a:latin typeface="Cambria Math" panose="02040503050406030204" pitchFamily="18" charset="0"/>
                              </a:rPr>
                              <m:t>→</m:t>
                            </m:r>
                            <m:r>
                              <a:rPr lang="en-US" altLang="zh-CN" sz="3200" b="0" i="1" smtClean="0">
                                <a:solidFill>
                                  <a:srgbClr val="000000"/>
                                </a:solidFill>
                                <a:latin typeface="Cambria Math" panose="02040503050406030204" pitchFamily="18" charset="0"/>
                                <a:ea typeface="Cambria Math" panose="02040503050406030204" pitchFamily="18" charset="0"/>
                              </a:rPr>
                              <m:t>∞</m:t>
                            </m:r>
                          </m:lim>
                        </m:limLow>
                      </m:fName>
                      <m:e>
                        <m:f>
                          <m:fPr>
                            <m:ctrlPr>
                              <a:rPr lang="en-US" altLang="zh-CN" sz="3200" b="0" i="1">
                                <a:solidFill>
                                  <a:srgbClr val="000000"/>
                                </a:solidFill>
                                <a:latin typeface="Cambria Math" panose="02040503050406030204" pitchFamily="18" charset="0"/>
                              </a:rPr>
                            </m:ctrlPr>
                          </m:fPr>
                          <m:num>
                            <m:sSup>
                              <m:sSupPr>
                                <m:ctrlPr>
                                  <a:rPr lang="en-US" altLang="zh-CN" sz="3200" b="0" i="1">
                                    <a:solidFill>
                                      <a:srgbClr val="000000"/>
                                    </a:solidFill>
                                    <a:latin typeface="Cambria Math" panose="02040503050406030204" pitchFamily="18" charset="0"/>
                                  </a:rPr>
                                </m:ctrlPr>
                              </m:sSupPr>
                              <m:e>
                                <m:d>
                                  <m:dPr>
                                    <m:ctrlPr>
                                      <a:rPr lang="en-US" altLang="zh-CN" sz="3200" b="0" i="1" smtClean="0">
                                        <a:solidFill>
                                          <a:srgbClr val="000000"/>
                                        </a:solidFill>
                                        <a:latin typeface="Cambria Math" panose="02040503050406030204" pitchFamily="18" charset="0"/>
                                      </a:rPr>
                                    </m:ctrlPr>
                                  </m:dPr>
                                  <m:e>
                                    <m:f>
                                      <m:fPr>
                                        <m:ctrlPr>
                                          <a:rPr lang="en-US" altLang="zh-CN" sz="3200" b="0" i="1">
                                            <a:solidFill>
                                              <a:srgbClr val="000000"/>
                                            </a:solidFill>
                                            <a:latin typeface="Cambria Math" panose="02040503050406030204" pitchFamily="18" charset="0"/>
                                          </a:rPr>
                                        </m:ctrlPr>
                                      </m:fPr>
                                      <m:num>
                                        <m:r>
                                          <a:rPr lang="en-US" altLang="zh-CN" sz="3200" b="0" i="1">
                                            <a:solidFill>
                                              <a:srgbClr val="000000"/>
                                            </a:solidFill>
                                            <a:latin typeface="Cambria Math" panose="02040503050406030204" pitchFamily="18" charset="0"/>
                                          </a:rPr>
                                          <m:t>𝑛</m:t>
                                        </m:r>
                                      </m:num>
                                      <m:den>
                                        <m:r>
                                          <a:rPr lang="en-US" altLang="zh-CN" sz="3200" b="0" i="1">
                                            <a:solidFill>
                                              <a:srgbClr val="000000"/>
                                            </a:solidFill>
                                            <a:latin typeface="Cambria Math" panose="02040503050406030204" pitchFamily="18" charset="0"/>
                                          </a:rPr>
                                          <m:t>𝑛</m:t>
                                        </m:r>
                                        <m:r>
                                          <a:rPr lang="en-US" altLang="zh-CN" sz="3200" b="0" i="1">
                                            <a:solidFill>
                                              <a:srgbClr val="000000"/>
                                            </a:solidFill>
                                            <a:latin typeface="Cambria Math" panose="02040503050406030204" pitchFamily="18" charset="0"/>
                                          </a:rPr>
                                          <m:t>+1</m:t>
                                        </m:r>
                                      </m:den>
                                    </m:f>
                                  </m:e>
                                </m:d>
                              </m:e>
                              <m:sup>
                                <m:r>
                                  <a:rPr lang="en-US" altLang="zh-CN" sz="3200" b="0" i="1">
                                    <a:solidFill>
                                      <a:srgbClr val="000000"/>
                                    </a:solidFill>
                                    <a:latin typeface="Cambria Math" panose="02040503050406030204" pitchFamily="18" charset="0"/>
                                  </a:rPr>
                                  <m:t>2</m:t>
                                </m:r>
                              </m:sup>
                            </m:sSup>
                            <m:r>
                              <a:rPr lang="en-US" altLang="zh-CN" sz="3200" b="0" i="1">
                                <a:solidFill>
                                  <a:srgbClr val="000000"/>
                                </a:solidFill>
                                <a:latin typeface="Cambria Math" panose="02040503050406030204" pitchFamily="18" charset="0"/>
                              </a:rPr>
                              <m:t>−1</m:t>
                            </m:r>
                          </m:num>
                          <m:den>
                            <m:f>
                              <m:fPr>
                                <m:ctrlPr>
                                  <a:rPr lang="en-US" altLang="zh-CN" sz="3200" b="0" i="1" smtClean="0">
                                    <a:solidFill>
                                      <a:srgbClr val="000000"/>
                                    </a:solidFill>
                                    <a:latin typeface="Cambria Math" panose="02040503050406030204" pitchFamily="18" charset="0"/>
                                  </a:rPr>
                                </m:ctrlPr>
                              </m:fPr>
                              <m:num>
                                <m:r>
                                  <a:rPr lang="en-US" altLang="zh-CN" sz="3200" b="0" i="1" smtClean="0">
                                    <a:solidFill>
                                      <a:srgbClr val="000000"/>
                                    </a:solidFill>
                                    <a:latin typeface="Cambria Math" panose="02040503050406030204" pitchFamily="18" charset="0"/>
                                  </a:rPr>
                                  <m:t>𝑛</m:t>
                                </m:r>
                              </m:num>
                              <m:den>
                                <m:r>
                                  <a:rPr lang="en-US" altLang="zh-CN" sz="3200" b="0" i="1" smtClean="0">
                                    <a:solidFill>
                                      <a:srgbClr val="000000"/>
                                    </a:solidFill>
                                    <a:latin typeface="Cambria Math" panose="02040503050406030204" pitchFamily="18" charset="0"/>
                                  </a:rPr>
                                  <m:t>𝑛</m:t>
                                </m:r>
                                <m:r>
                                  <a:rPr lang="en-US" altLang="zh-CN" sz="3200" b="0" i="1" smtClean="0">
                                    <a:solidFill>
                                      <a:srgbClr val="000000"/>
                                    </a:solidFill>
                                    <a:latin typeface="Cambria Math" panose="02040503050406030204" pitchFamily="18" charset="0"/>
                                  </a:rPr>
                                  <m:t>+1</m:t>
                                </m:r>
                              </m:den>
                            </m:f>
                            <m:r>
                              <a:rPr lang="en-US" altLang="zh-CN" sz="3200" b="0" i="1">
                                <a:solidFill>
                                  <a:srgbClr val="000000"/>
                                </a:solidFill>
                                <a:latin typeface="Cambria Math" panose="02040503050406030204" pitchFamily="18" charset="0"/>
                              </a:rPr>
                              <m:t>−1</m:t>
                            </m:r>
                          </m:den>
                        </m:f>
                        <m:r>
                          <a:rPr lang="en-US" altLang="zh-CN" sz="3200" b="0" i="1">
                            <a:solidFill>
                              <a:srgbClr val="000000"/>
                            </a:solidFill>
                            <a:latin typeface="Cambria Math" panose="02040503050406030204" pitchFamily="18" charset="0"/>
                          </a:rPr>
                          <m:t>=</m:t>
                        </m:r>
                        <m:r>
                          <a:rPr lang="en-US" altLang="zh-CN" sz="3200" b="0" i="1" smtClean="0">
                            <a:solidFill>
                              <a:srgbClr val="000000"/>
                            </a:solidFill>
                            <a:latin typeface="Cambria Math" panose="02040503050406030204" pitchFamily="18" charset="0"/>
                          </a:rPr>
                          <m:t>?</m:t>
                        </m:r>
                      </m:e>
                    </m:func>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20"/>
                </p:custDataLst>
              </p:nvPr>
            </p:nvSpPr>
            <p:spPr>
              <a:xfrm>
                <a:off x="1219200" y="635000"/>
                <a:ext cx="9753600" cy="2143125"/>
              </a:xfrm>
              <a:prstGeom prst="rect">
                <a:avLst/>
              </a:prstGeom>
              <a:blipFill rotWithShape="0">
                <a:blip r:embed="rId21"/>
                <a:stretch>
                  <a:fillRect/>
                </a:stretch>
              </a:blipFill>
            </p:spPr>
            <p:txBody>
              <a:bodyPr/>
              <a:lstStyle/>
              <a:p>
                <a:r>
                  <a:rPr lang="zh-CN" altLang="en-US">
                    <a:noFill/>
                  </a:rPr>
                  <a:t> </a:t>
                </a:r>
              </a:p>
            </p:txBody>
          </p:sp>
        </mc:Fallback>
      </mc:AlternateContent>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2438400" y="4500563"/>
            <a:ext cx="85344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2438400" y="5357813"/>
            <a:ext cx="85344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571625" y="2850356"/>
            <a:ext cx="514350" cy="514350"/>
          </a:xfrm>
          <a:prstGeom prst="ellipse">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571625" y="3707606"/>
            <a:ext cx="514350" cy="514350"/>
          </a:xfrm>
          <a:prstGeom prst="ellipse">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571625" y="4564856"/>
            <a:ext cx="514350" cy="514350"/>
          </a:xfrm>
          <a:prstGeom prst="ellipse">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b="1"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571625" y="5422106"/>
            <a:ext cx="514350" cy="514350"/>
          </a:xfrm>
          <a:prstGeom prst="ellipse">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5" name="组合 24"/>
          <p:cNvGrpSpPr/>
          <p:nvPr>
            <p:custDataLst>
              <p:tags r:id="rId12"/>
            </p:custDataLst>
          </p:nvPr>
        </p:nvGrpSpPr>
        <p:grpSpPr>
          <a:xfrm>
            <a:off x="0" y="0"/>
            <a:ext cx="12192000" cy="635000"/>
            <a:chOff x="0" y="0"/>
            <a:chExt cx="12192000" cy="635000"/>
          </a:xfrm>
        </p:grpSpPr>
        <p:sp>
          <p:nvSpPr>
            <p:cNvPr id="15" name="TitleBackground"/>
            <p:cNvSpPr/>
            <p:nvPr>
              <p:custDataLst>
                <p:tags r:id="rId15"/>
              </p:custDataLst>
            </p:nvPr>
          </p:nvSpPr>
          <p:spPr bwMode="auto">
            <a:xfrm>
              <a:off x="0" y="0"/>
              <a:ext cx="12192000" cy="635000"/>
            </a:xfrm>
            <a:prstGeom prst="rect">
              <a:avLst/>
            </a:prstGeom>
            <a:solidFill>
              <a:srgbClr val="F6F7F8"/>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ColorBlock"/>
            <p:cNvSpPr/>
            <p:nvPr>
              <p:custDataLst>
                <p:tags r:id="rId16"/>
              </p:custDataLst>
            </p:nvPr>
          </p:nvSpPr>
          <p:spPr bwMode="auto">
            <a:xfrm>
              <a:off x="0" y="0"/>
              <a:ext cx="190500" cy="635000"/>
            </a:xfrm>
            <a:prstGeom prst="rect">
              <a:avLst/>
            </a:prstGeom>
            <a:solidFill>
              <a:srgbClr val="639EF4"/>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4"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pPr algn="l"/>
              <a:r>
                <a:rPr lang="en-US" altLang="zh-CN"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23" name="文本框 22"/>
          <p:cNvSpPr txBox="1"/>
          <p:nvPr>
            <p:custDataLst>
              <p:tags r:id="rId14"/>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pPr algn="l"/>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1086391615"/>
      </p:ext>
    </p:extLst>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ext Box 2"/>
          <p:cNvSpPr txBox="1">
            <a:spLocks noChangeArrowheads="1"/>
          </p:cNvSpPr>
          <p:nvPr/>
        </p:nvSpPr>
        <p:spPr bwMode="auto">
          <a:xfrm>
            <a:off x="3390900" y="393700"/>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第四</a:t>
            </a:r>
            <a:r>
              <a:rPr lang="zh-CN" altLang="en-US" sz="3600" dirty="0" smtClean="0">
                <a:solidFill>
                  <a:schemeClr val="accent2"/>
                </a:solidFill>
                <a:latin typeface="楷体_GB2312" pitchFamily="49" charset="-122"/>
                <a:ea typeface="楷体_GB2312" pitchFamily="49" charset="-122"/>
              </a:rPr>
              <a:t>节  无穷小</a:t>
            </a:r>
            <a:r>
              <a:rPr lang="zh-CN" altLang="en-US" sz="3600" dirty="0">
                <a:solidFill>
                  <a:schemeClr val="accent2"/>
                </a:solidFill>
                <a:latin typeface="楷体_GB2312" pitchFamily="49" charset="-122"/>
                <a:ea typeface="楷体_GB2312" pitchFamily="49" charset="-122"/>
              </a:rPr>
              <a:t>和无穷大</a:t>
            </a:r>
          </a:p>
        </p:txBody>
      </p:sp>
      <p:grpSp>
        <p:nvGrpSpPr>
          <p:cNvPr id="270339" name="Group 3"/>
          <p:cNvGrpSpPr>
            <a:grpSpLocks/>
          </p:cNvGrpSpPr>
          <p:nvPr/>
        </p:nvGrpSpPr>
        <p:grpSpPr bwMode="auto">
          <a:xfrm>
            <a:off x="1524000" y="0"/>
            <a:ext cx="8991600" cy="6400800"/>
            <a:chOff x="48" y="48"/>
            <a:chExt cx="5664" cy="4032"/>
          </a:xfrm>
        </p:grpSpPr>
        <p:grpSp>
          <p:nvGrpSpPr>
            <p:cNvPr id="270340" name="Group 4"/>
            <p:cNvGrpSpPr>
              <a:grpSpLocks/>
            </p:cNvGrpSpPr>
            <p:nvPr/>
          </p:nvGrpSpPr>
          <p:grpSpPr bwMode="auto">
            <a:xfrm>
              <a:off x="528" y="48"/>
              <a:ext cx="288" cy="4032"/>
              <a:chOff x="5539" y="139"/>
              <a:chExt cx="125" cy="4037"/>
            </a:xfrm>
          </p:grpSpPr>
          <p:sp>
            <p:nvSpPr>
              <p:cNvPr id="270341"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2"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270343" name="Group 7"/>
            <p:cNvGrpSpPr>
              <a:grpSpLocks/>
            </p:cNvGrpSpPr>
            <p:nvPr/>
          </p:nvGrpSpPr>
          <p:grpSpPr bwMode="auto">
            <a:xfrm>
              <a:off x="48" y="720"/>
              <a:ext cx="5664" cy="288"/>
              <a:chOff x="260" y="4080"/>
              <a:chExt cx="5472" cy="144"/>
            </a:xfrm>
          </p:grpSpPr>
          <p:sp>
            <p:nvSpPr>
              <p:cNvPr id="270344" name="Rectangle 8"/>
              <p:cNvSpPr>
                <a:spLocks noChangeArrowheads="1"/>
              </p:cNvSpPr>
              <p:nvPr/>
            </p:nvSpPr>
            <p:spPr bwMode="auto">
              <a:xfrm rot="5400000" flipV="1">
                <a:off x="2972" y="1368"/>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5" name="Rectangle 9"/>
              <p:cNvSpPr>
                <a:spLocks noChangeArrowheads="1"/>
              </p:cNvSpPr>
              <p:nvPr/>
            </p:nvSpPr>
            <p:spPr bwMode="auto">
              <a:xfrm rot="5400000" flipV="1">
                <a:off x="2914" y="1522"/>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70346" name="Text Box 10"/>
          <p:cNvSpPr txBox="1">
            <a:spLocks noChangeArrowheads="1"/>
          </p:cNvSpPr>
          <p:nvPr/>
        </p:nvSpPr>
        <p:spPr bwMode="auto">
          <a:xfrm>
            <a:off x="3746500" y="2667000"/>
            <a:ext cx="2427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a:ea typeface="楷体_GB2312" pitchFamily="49" charset="-122"/>
              </a:rPr>
              <a:t>一、 无穷小 </a:t>
            </a:r>
          </a:p>
        </p:txBody>
      </p:sp>
      <p:sp>
        <p:nvSpPr>
          <p:cNvPr id="270347" name="AutoShape 11">
            <a:hlinkClick r:id="rId2" action="ppaction://hlinksldjump" highlightClick="1"/>
          </p:cNvPr>
          <p:cNvSpPr>
            <a:spLocks noChangeArrowheads="1"/>
          </p:cNvSpPr>
          <p:nvPr/>
        </p:nvSpPr>
        <p:spPr bwMode="auto">
          <a:xfrm>
            <a:off x="3886200" y="4476750"/>
            <a:ext cx="5410200" cy="7620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0348" name="AutoShape 12">
            <a:hlinkClick r:id="rId3" action="ppaction://hlinksldjump" highlightClick="1"/>
          </p:cNvPr>
          <p:cNvSpPr>
            <a:spLocks noChangeArrowheads="1"/>
          </p:cNvSpPr>
          <p:nvPr/>
        </p:nvSpPr>
        <p:spPr bwMode="auto">
          <a:xfrm>
            <a:off x="3962400" y="3714750"/>
            <a:ext cx="4343400" cy="609600"/>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9" name="AutoShape 13">
            <a:hlinkClick r:id="rId2" action="ppaction://hlinksldjump" highlightClick="1"/>
          </p:cNvPr>
          <p:cNvSpPr>
            <a:spLocks noChangeArrowheads="1"/>
          </p:cNvSpPr>
          <p:nvPr/>
        </p:nvSpPr>
        <p:spPr bwMode="auto">
          <a:xfrm>
            <a:off x="4038600" y="4629150"/>
            <a:ext cx="5410200" cy="7620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0350" name="AutoShape 14">
            <a:hlinkClick r:id="rId3" action="ppaction://hlinksldjump" highlightClick="1"/>
          </p:cNvPr>
          <p:cNvSpPr>
            <a:spLocks noChangeArrowheads="1"/>
          </p:cNvSpPr>
          <p:nvPr/>
        </p:nvSpPr>
        <p:spPr bwMode="auto">
          <a:xfrm>
            <a:off x="4114800" y="3867150"/>
            <a:ext cx="4343400" cy="609600"/>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1" name="Text Box 15"/>
          <p:cNvSpPr txBox="1">
            <a:spLocks noChangeArrowheads="1"/>
          </p:cNvSpPr>
          <p:nvPr/>
        </p:nvSpPr>
        <p:spPr bwMode="auto">
          <a:xfrm>
            <a:off x="3746500" y="3587750"/>
            <a:ext cx="2833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a:ea typeface="楷体_GB2312" pitchFamily="49" charset="-122"/>
              </a:rPr>
              <a:t>二、 无穷大</a:t>
            </a:r>
          </a:p>
        </p:txBody>
      </p:sp>
      <p:sp>
        <p:nvSpPr>
          <p:cNvPr id="270352" name="Text Box 16"/>
          <p:cNvSpPr txBox="1">
            <a:spLocks noChangeArrowheads="1"/>
          </p:cNvSpPr>
          <p:nvPr/>
        </p:nvSpPr>
        <p:spPr bwMode="auto">
          <a:xfrm>
            <a:off x="3746500" y="4508500"/>
            <a:ext cx="518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a:ea typeface="楷体_GB2312" pitchFamily="49" charset="-122"/>
              </a:rPr>
              <a:t>三、 无穷小和无穷大的关系</a:t>
            </a:r>
          </a:p>
        </p:txBody>
      </p:sp>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第四节无穷小和无穷大</a:t>
            </a:r>
          </a:p>
          <a:p>
            <a:endParaRPr lang="zh-CN" altLang="en-US" dirty="0"/>
          </a:p>
        </p:txBody>
      </p:sp>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a:t>
            </a:r>
            <a:r>
              <a:rPr lang="zh-CN" altLang="en-US" sz="3200" dirty="0" smtClean="0">
                <a:solidFill>
                  <a:srgbClr val="660033"/>
                </a:solidFill>
              </a:rPr>
              <a:t>、无穷小</a:t>
            </a:r>
            <a:endParaRPr lang="zh-CN" altLang="en-US" sz="3200" dirty="0">
              <a:solidFill>
                <a:srgbClr val="660033"/>
              </a:solidFill>
            </a:endParaRPr>
          </a:p>
        </p:txBody>
      </p:sp>
      <p:sp>
        <p:nvSpPr>
          <p:cNvPr id="37" name="内容占位符 2"/>
          <p:cNvSpPr txBox="1">
            <a:spLocks/>
          </p:cNvSpPr>
          <p:nvPr/>
        </p:nvSpPr>
        <p:spPr>
          <a:xfrm>
            <a:off x="767408" y="1377044"/>
            <a:ext cx="10899364" cy="122279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定义１</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设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在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内有定义，若                  ，则称函数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为           时的</a:t>
            </a: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无穷小</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669853916"/>
              </p:ext>
            </p:extLst>
          </p:nvPr>
        </p:nvGraphicFramePr>
        <p:xfrm>
          <a:off x="2685002" y="1487385"/>
          <a:ext cx="696686" cy="482321"/>
        </p:xfrm>
        <a:graphic>
          <a:graphicData uri="http://schemas.openxmlformats.org/presentationml/2006/ole">
            <mc:AlternateContent xmlns:mc="http://schemas.openxmlformats.org/markup-compatibility/2006">
              <mc:Choice xmlns:v="urn:schemas-microsoft-com:vml" Requires="v">
                <p:oleObj spid="_x0000_s713241"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5002" y="1487385"/>
                        <a:ext cx="696686" cy="482321"/>
                      </a:xfrm>
                      <a:prstGeom prst="rect">
                        <a:avLst/>
                      </a:prstGeom>
                      <a:noFill/>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744645217"/>
              </p:ext>
            </p:extLst>
          </p:nvPr>
        </p:nvGraphicFramePr>
        <p:xfrm>
          <a:off x="3754485" y="1406643"/>
          <a:ext cx="724342" cy="572736"/>
        </p:xfrm>
        <a:graphic>
          <a:graphicData uri="http://schemas.openxmlformats.org/presentationml/2006/ole">
            <mc:AlternateContent xmlns:mc="http://schemas.openxmlformats.org/markup-compatibility/2006">
              <mc:Choice xmlns:v="urn:schemas-microsoft-com:vml" Requires="v">
                <p:oleObj spid="_x0000_s713242" name="Equation" r:id="rId5" imgW="406048" imgH="317225" progId="Equation.DSMT4">
                  <p:embed/>
                </p:oleObj>
              </mc:Choice>
              <mc:Fallback>
                <p:oleObj name="Equation" r:id="rId5" imgW="406048" imgH="31722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4485" y="1406643"/>
                        <a:ext cx="724342" cy="572736"/>
                      </a:xfrm>
                      <a:prstGeom prst="rect">
                        <a:avLst/>
                      </a:prstGeom>
                      <a:noFill/>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2587332516"/>
              </p:ext>
            </p:extLst>
          </p:nvPr>
        </p:nvGraphicFramePr>
        <p:xfrm>
          <a:off x="6291583" y="1461778"/>
          <a:ext cx="1647441" cy="599070"/>
        </p:xfrm>
        <a:graphic>
          <a:graphicData uri="http://schemas.openxmlformats.org/presentationml/2006/ole">
            <mc:AlternateContent xmlns:mc="http://schemas.openxmlformats.org/markup-compatibility/2006">
              <mc:Choice xmlns:v="urn:schemas-microsoft-com:vml" Requires="v">
                <p:oleObj spid="_x0000_s713243" name="Equation" r:id="rId7" imgW="837836" imgH="304668" progId="Equation.DSMT4">
                  <p:embed/>
                </p:oleObj>
              </mc:Choice>
              <mc:Fallback>
                <p:oleObj name="Equation" r:id="rId7" imgW="837836" imgH="30466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1583" y="1461778"/>
                        <a:ext cx="1647441" cy="599070"/>
                      </a:xfrm>
                      <a:prstGeom prst="rect">
                        <a:avLst/>
                      </a:prstGeom>
                      <a:noFill/>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1761922971"/>
              </p:ext>
            </p:extLst>
          </p:nvPr>
        </p:nvGraphicFramePr>
        <p:xfrm>
          <a:off x="9351292" y="1482960"/>
          <a:ext cx="800976" cy="554522"/>
        </p:xfrm>
        <a:graphic>
          <a:graphicData uri="http://schemas.openxmlformats.org/presentationml/2006/ole">
            <mc:AlternateContent xmlns:mc="http://schemas.openxmlformats.org/markup-compatibility/2006">
              <mc:Choice xmlns:v="urn:schemas-microsoft-com:vml" Requires="v">
                <p:oleObj spid="_x0000_s713244" name="Equation" r:id="rId9" imgW="368140" imgH="253890" progId="Equation.DSMT4">
                  <p:embed/>
                </p:oleObj>
              </mc:Choice>
              <mc:Fallback>
                <p:oleObj name="Equation" r:id="rId9"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292" y="1482960"/>
                        <a:ext cx="800976" cy="554522"/>
                      </a:xfrm>
                      <a:prstGeom prst="rect">
                        <a:avLst/>
                      </a:prstGeom>
                      <a:noFill/>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1739230779"/>
              </p:ext>
            </p:extLst>
          </p:nvPr>
        </p:nvGraphicFramePr>
        <p:xfrm>
          <a:off x="10416480" y="1488217"/>
          <a:ext cx="982324" cy="491162"/>
        </p:xfrm>
        <a:graphic>
          <a:graphicData uri="http://schemas.openxmlformats.org/presentationml/2006/ole">
            <mc:AlternateContent xmlns:mc="http://schemas.openxmlformats.org/markup-compatibility/2006">
              <mc:Choice xmlns:v="urn:schemas-microsoft-com:vml" Requires="v">
                <p:oleObj spid="_x0000_s713245" name="Equation" r:id="rId10" imgW="457200" imgH="228600" progId="Equation.DSMT4">
                  <p:embed/>
                </p:oleObj>
              </mc:Choice>
              <mc:Fallback>
                <p:oleObj name="Equation" r:id="rId10" imgW="4572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16480" y="1488217"/>
                        <a:ext cx="982324" cy="491162"/>
                      </a:xfrm>
                      <a:prstGeom prst="rect">
                        <a:avLst/>
                      </a:prstGeom>
                      <a:noFill/>
                    </p:spPr>
                  </p:pic>
                </p:oleObj>
              </mc:Fallback>
            </mc:AlternateContent>
          </a:graphicData>
        </a:graphic>
      </p:graphicFrame>
      <p:grpSp>
        <p:nvGrpSpPr>
          <p:cNvPr id="43" name="组合 42"/>
          <p:cNvGrpSpPr/>
          <p:nvPr/>
        </p:nvGrpSpPr>
        <p:grpSpPr>
          <a:xfrm>
            <a:off x="774945" y="5569616"/>
            <a:ext cx="10971372" cy="894640"/>
            <a:chOff x="609521" y="5689041"/>
            <a:chExt cx="10971372" cy="894640"/>
          </a:xfrm>
        </p:grpSpPr>
        <p:graphicFrame>
          <p:nvGraphicFramePr>
            <p:cNvPr id="44" name="对象 43"/>
            <p:cNvGraphicFramePr>
              <a:graphicFrameLocks noChangeAspect="1"/>
            </p:cNvGraphicFramePr>
            <p:nvPr>
              <p:extLst>
                <p:ext uri="{D42A27DB-BD31-4B8C-83A1-F6EECF244321}">
                  <p14:modId xmlns:p14="http://schemas.microsoft.com/office/powerpoint/2010/main" val="1973178127"/>
                </p:ext>
              </p:extLst>
            </p:nvPr>
          </p:nvGraphicFramePr>
          <p:xfrm>
            <a:off x="1125280" y="5747091"/>
            <a:ext cx="1132115" cy="664174"/>
          </p:xfrm>
          <a:graphic>
            <a:graphicData uri="http://schemas.openxmlformats.org/presentationml/2006/ole">
              <mc:AlternateContent xmlns:mc="http://schemas.openxmlformats.org/markup-compatibility/2006">
                <mc:Choice xmlns:v="urn:schemas-microsoft-com:vml" Requires="v">
                  <p:oleObj spid="_x0000_s713246" name="Equation" r:id="rId12" imgW="710891" imgH="418918" progId="Equation.DSMT4">
                    <p:embed/>
                  </p:oleObj>
                </mc:Choice>
                <mc:Fallback>
                  <p:oleObj name="Equation" r:id="rId12" imgW="710891" imgH="418918"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280" y="5747091"/>
                          <a:ext cx="1132115" cy="664174"/>
                        </a:xfrm>
                        <a:prstGeom prst="rect">
                          <a:avLst/>
                        </a:prstGeom>
                        <a:noFill/>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1687462439"/>
                </p:ext>
              </p:extLst>
            </p:nvPr>
          </p:nvGraphicFramePr>
          <p:xfrm>
            <a:off x="2937949" y="5709716"/>
            <a:ext cx="914400" cy="693682"/>
          </p:xfrm>
          <a:graphic>
            <a:graphicData uri="http://schemas.openxmlformats.org/presentationml/2006/ole">
              <mc:AlternateContent xmlns:mc="http://schemas.openxmlformats.org/markup-compatibility/2006">
                <mc:Choice xmlns:v="urn:schemas-microsoft-com:vml" Requires="v">
                  <p:oleObj spid="_x0000_s713247" name="Equation" r:id="rId14" imgW="558800" imgH="419100" progId="Equation.DSMT4">
                    <p:embed/>
                  </p:oleObj>
                </mc:Choice>
                <mc:Fallback>
                  <p:oleObj name="Equation" r:id="rId14" imgW="558800" imgH="4191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37949" y="5709716"/>
                          <a:ext cx="914400" cy="693682"/>
                        </a:xfrm>
                        <a:prstGeom prst="rect">
                          <a:avLst/>
                        </a:prstGeom>
                        <a:noFill/>
                      </p:spPr>
                    </p:pic>
                  </p:oleObj>
                </mc:Fallback>
              </mc:AlternateContent>
            </a:graphicData>
          </a:graphic>
        </p:graphicFrame>
        <p:graphicFrame>
          <p:nvGraphicFramePr>
            <p:cNvPr id="46" name="对象 45"/>
            <p:cNvGraphicFramePr>
              <a:graphicFrameLocks noChangeAspect="1"/>
            </p:cNvGraphicFramePr>
            <p:nvPr>
              <p:extLst>
                <p:ext uri="{D42A27DB-BD31-4B8C-83A1-F6EECF244321}">
                  <p14:modId xmlns:p14="http://schemas.microsoft.com/office/powerpoint/2010/main" val="2258128152"/>
                </p:ext>
              </p:extLst>
            </p:nvPr>
          </p:nvGraphicFramePr>
          <p:xfrm>
            <a:off x="4338880" y="5898312"/>
            <a:ext cx="783772" cy="250140"/>
          </p:xfrm>
          <a:graphic>
            <a:graphicData uri="http://schemas.openxmlformats.org/presentationml/2006/ole">
              <mc:AlternateContent xmlns:mc="http://schemas.openxmlformats.org/markup-compatibility/2006">
                <mc:Choice xmlns:v="urn:schemas-microsoft-com:vml" Requires="v">
                  <p:oleObj spid="_x0000_s713248" name="Equation" r:id="rId16" imgW="444307" imgH="139639" progId="Equation.DSMT4">
                    <p:embed/>
                  </p:oleObj>
                </mc:Choice>
                <mc:Fallback>
                  <p:oleObj name="Equation" r:id="rId16" imgW="444307" imgH="13963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38880" y="5898312"/>
                          <a:ext cx="783772" cy="250140"/>
                        </a:xfrm>
                        <a:prstGeom prst="rect">
                          <a:avLst/>
                        </a:prstGeom>
                        <a:noFill/>
                      </p:spPr>
                    </p:pic>
                  </p:oleObj>
                </mc:Fallback>
              </mc:AlternateContent>
            </a:graphicData>
          </a:graphic>
        </p:graphicFrame>
        <p:sp>
          <p:nvSpPr>
            <p:cNvPr id="47" name="内容占位符 2"/>
            <p:cNvSpPr txBox="1">
              <a:spLocks/>
            </p:cNvSpPr>
            <p:nvPr/>
          </p:nvSpPr>
          <p:spPr>
            <a:xfrm>
              <a:off x="609521" y="5689041"/>
              <a:ext cx="10971372" cy="894640"/>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由               ，知             为          时的无穷小</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48" name="组合 47"/>
          <p:cNvGrpSpPr/>
          <p:nvPr/>
        </p:nvGrpSpPr>
        <p:grpSpPr>
          <a:xfrm>
            <a:off x="695400" y="2527815"/>
            <a:ext cx="5485685" cy="786924"/>
            <a:chOff x="609521" y="2205659"/>
            <a:chExt cx="5485685" cy="786924"/>
          </a:xfrm>
        </p:grpSpPr>
        <p:graphicFrame>
          <p:nvGraphicFramePr>
            <p:cNvPr id="49" name="对象 48"/>
            <p:cNvGraphicFramePr>
              <a:graphicFrameLocks noChangeAspect="1"/>
            </p:cNvGraphicFramePr>
            <p:nvPr>
              <p:extLst>
                <p:ext uri="{D42A27DB-BD31-4B8C-83A1-F6EECF244321}">
                  <p14:modId xmlns:p14="http://schemas.microsoft.com/office/powerpoint/2010/main" val="3561577904"/>
                </p:ext>
              </p:extLst>
            </p:nvPr>
          </p:nvGraphicFramePr>
          <p:xfrm>
            <a:off x="3486505" y="2345631"/>
            <a:ext cx="624114" cy="320491"/>
          </p:xfrm>
          <a:graphic>
            <a:graphicData uri="http://schemas.openxmlformats.org/presentationml/2006/ole">
              <mc:AlternateContent xmlns:mc="http://schemas.openxmlformats.org/markup-compatibility/2006">
                <mc:Choice xmlns:v="urn:schemas-microsoft-com:vml" Requires="v">
                  <p:oleObj spid="_x0000_s713249" name="Equation" r:id="rId18" imgW="355138" imgH="177569" progId="Equation.DSMT4">
                    <p:embed/>
                  </p:oleObj>
                </mc:Choice>
                <mc:Fallback>
                  <p:oleObj name="Equation" r:id="rId18" imgW="355138" imgH="177569"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86505" y="2345631"/>
                          <a:ext cx="624114" cy="320491"/>
                        </a:xfrm>
                        <a:prstGeom prst="rect">
                          <a:avLst/>
                        </a:prstGeom>
                        <a:noFill/>
                      </p:spPr>
                    </p:pic>
                  </p:oleObj>
                </mc:Fallback>
              </mc:AlternateContent>
            </a:graphicData>
          </a:graphic>
        </p:graphicFrame>
        <p:sp>
          <p:nvSpPr>
            <p:cNvPr id="50" name="内容占位符 2"/>
            <p:cNvSpPr txBox="1">
              <a:spLocks/>
            </p:cNvSpPr>
            <p:nvPr/>
          </p:nvSpPr>
          <p:spPr>
            <a:xfrm>
              <a:off x="609521" y="2205659"/>
              <a:ext cx="5485685" cy="78692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此定义也可用“</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”语言描述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p>
          </p:txBody>
        </p:sp>
      </p:grpSp>
      <p:grpSp>
        <p:nvGrpSpPr>
          <p:cNvPr id="51" name="组合 50"/>
          <p:cNvGrpSpPr/>
          <p:nvPr/>
        </p:nvGrpSpPr>
        <p:grpSpPr>
          <a:xfrm>
            <a:off x="805897" y="3128942"/>
            <a:ext cx="10971372" cy="1880944"/>
            <a:chOff x="1235635" y="2733129"/>
            <a:chExt cx="10971372" cy="1859633"/>
          </a:xfrm>
        </p:grpSpPr>
        <p:sp>
          <p:nvSpPr>
            <p:cNvPr id="58" name="内容占位符 2"/>
            <p:cNvSpPr txBox="1">
              <a:spLocks/>
            </p:cNvSpPr>
            <p:nvPr/>
          </p:nvSpPr>
          <p:spPr>
            <a:xfrm>
              <a:off x="1235635" y="2733129"/>
              <a:ext cx="10971372" cy="185963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lvl="0" indent="0" fontAlgn="auto">
                <a:lnSpc>
                  <a:spcPct val="150000"/>
                </a:lnSpc>
                <a:spcAft>
                  <a:spcPts val="0"/>
                </a:spcAft>
                <a:buNone/>
              </a:pPr>
              <a:r>
                <a:rPr kumimoji="0" lang="zh-CN" altLang="en-US" b="0" dirty="0" smtClean="0">
                  <a:solidFill>
                    <a:prstClr val="black"/>
                  </a:solidFill>
                  <a:latin typeface="Arial"/>
                  <a:ea typeface="微软雅黑"/>
                </a:rPr>
                <a:t>如果           ，         ，</a:t>
              </a:r>
              <a:r>
                <a:rPr kumimoji="0" lang="zh-CN" altLang="en-US" b="0" dirty="0">
                  <a:solidFill>
                    <a:prstClr val="black"/>
                  </a:solidFill>
                  <a:latin typeface="Arial"/>
                  <a:ea typeface="微软雅黑"/>
                </a:rPr>
                <a:t>当                     时，恒</a:t>
              </a:r>
              <a:r>
                <a:rPr kumimoji="0" lang="zh-CN" altLang="en-US" b="0" dirty="0" smtClean="0">
                  <a:solidFill>
                    <a:prstClr val="black"/>
                  </a:solidFill>
                  <a:latin typeface="Arial"/>
                  <a:ea typeface="微软雅黑"/>
                </a:rPr>
                <a:t>有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p>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那么称函数         为           时的无穷小</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p>
          </p:txBody>
        </p:sp>
        <p:graphicFrame>
          <p:nvGraphicFramePr>
            <p:cNvPr id="52" name="对象 51"/>
            <p:cNvGraphicFramePr>
              <a:graphicFrameLocks noChangeAspect="1"/>
            </p:cNvGraphicFramePr>
            <p:nvPr>
              <p:extLst>
                <p:ext uri="{D42A27DB-BD31-4B8C-83A1-F6EECF244321}">
                  <p14:modId xmlns:p14="http://schemas.microsoft.com/office/powerpoint/2010/main" val="2467941938"/>
                </p:ext>
              </p:extLst>
            </p:nvPr>
          </p:nvGraphicFramePr>
          <p:xfrm>
            <a:off x="1992387" y="2970647"/>
            <a:ext cx="870857" cy="337679"/>
          </p:xfrm>
          <a:graphic>
            <a:graphicData uri="http://schemas.openxmlformats.org/presentationml/2006/ole">
              <mc:AlternateContent xmlns:mc="http://schemas.openxmlformats.org/markup-compatibility/2006">
                <mc:Choice xmlns:v="urn:schemas-microsoft-com:vml" Requires="v">
                  <p:oleObj spid="_x0000_s713250" name="Equation" r:id="rId20" imgW="469696" imgH="177723" progId="Equation.DSMT4">
                    <p:embed/>
                  </p:oleObj>
                </mc:Choice>
                <mc:Fallback>
                  <p:oleObj name="Equation" r:id="rId20" imgW="469696" imgH="177723"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92387" y="2970647"/>
                          <a:ext cx="870857" cy="337679"/>
                        </a:xfrm>
                        <a:prstGeom prst="rect">
                          <a:avLst/>
                        </a:prstGeom>
                        <a:noFill/>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534025716"/>
                </p:ext>
              </p:extLst>
            </p:nvPr>
          </p:nvGraphicFramePr>
          <p:xfrm>
            <a:off x="3110535" y="2976695"/>
            <a:ext cx="787212" cy="311605"/>
          </p:xfrm>
          <a:graphic>
            <a:graphicData uri="http://schemas.openxmlformats.org/presentationml/2006/ole">
              <mc:AlternateContent xmlns:mc="http://schemas.openxmlformats.org/markup-compatibility/2006">
                <mc:Choice xmlns:v="urn:schemas-microsoft-com:vml" Requires="v">
                  <p:oleObj spid="_x0000_s713251" name="Equation" r:id="rId22" imgW="457002" imgH="177723" progId="Equation.DSMT4">
                    <p:embed/>
                  </p:oleObj>
                </mc:Choice>
                <mc:Fallback>
                  <p:oleObj name="Equation" r:id="rId22" imgW="457002" imgH="177723"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10535" y="2976695"/>
                          <a:ext cx="787212" cy="311605"/>
                        </a:xfrm>
                        <a:prstGeom prst="rect">
                          <a:avLst/>
                        </a:prstGeom>
                        <a:noFill/>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2375840066"/>
                </p:ext>
              </p:extLst>
            </p:nvPr>
          </p:nvGraphicFramePr>
          <p:xfrm>
            <a:off x="4625491" y="2883439"/>
            <a:ext cx="1678996" cy="459515"/>
          </p:xfrm>
          <a:graphic>
            <a:graphicData uri="http://schemas.openxmlformats.org/presentationml/2006/ole">
              <mc:AlternateContent xmlns:mc="http://schemas.openxmlformats.org/markup-compatibility/2006">
                <mc:Choice xmlns:v="urn:schemas-microsoft-com:vml" Requires="v">
                  <p:oleObj spid="_x0000_s713252" name="Equation" r:id="rId24" imgW="901309" imgH="253890" progId="Equation.DSMT4">
                    <p:embed/>
                  </p:oleObj>
                </mc:Choice>
                <mc:Fallback>
                  <p:oleObj name="Equation" r:id="rId24" imgW="901309" imgH="25389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25491" y="2883439"/>
                          <a:ext cx="1678996" cy="459515"/>
                        </a:xfrm>
                        <a:prstGeom prst="rect">
                          <a:avLst/>
                        </a:prstGeom>
                        <a:noFill/>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1727502615"/>
                </p:ext>
              </p:extLst>
            </p:nvPr>
          </p:nvGraphicFramePr>
          <p:xfrm>
            <a:off x="7533850" y="2808537"/>
            <a:ext cx="1352413" cy="576764"/>
          </p:xfrm>
          <a:graphic>
            <a:graphicData uri="http://schemas.openxmlformats.org/presentationml/2006/ole">
              <mc:AlternateContent xmlns:mc="http://schemas.openxmlformats.org/markup-compatibility/2006">
                <mc:Choice xmlns:v="urn:schemas-microsoft-com:vml" Requires="v">
                  <p:oleObj spid="_x0000_s713253" name="Equation" r:id="rId26" imgW="647700" imgH="279400" progId="Equation.DSMT4">
                    <p:embed/>
                  </p:oleObj>
                </mc:Choice>
                <mc:Fallback>
                  <p:oleObj name="Equation" r:id="rId26" imgW="647700" imgH="27940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33850" y="2808537"/>
                          <a:ext cx="1352413" cy="576764"/>
                        </a:xfrm>
                        <a:prstGeom prst="rect">
                          <a:avLst/>
                        </a:prstGeom>
                        <a:noFill/>
                      </p:spPr>
                    </p:pic>
                  </p:oleObj>
                </mc:Fallback>
              </mc:AlternateContent>
            </a:graphicData>
          </a:graphic>
        </p:graphicFrame>
        <p:graphicFrame>
          <p:nvGraphicFramePr>
            <p:cNvPr id="56" name="对象 55"/>
            <p:cNvGraphicFramePr>
              <a:graphicFrameLocks noChangeAspect="1"/>
            </p:cNvGraphicFramePr>
            <p:nvPr>
              <p:extLst>
                <p:ext uri="{D42A27DB-BD31-4B8C-83A1-F6EECF244321}">
                  <p14:modId xmlns:p14="http://schemas.microsoft.com/office/powerpoint/2010/main" val="3785982572"/>
                </p:ext>
              </p:extLst>
            </p:nvPr>
          </p:nvGraphicFramePr>
          <p:xfrm>
            <a:off x="3463083" y="3424283"/>
            <a:ext cx="696686" cy="482321"/>
          </p:xfrm>
          <a:graphic>
            <a:graphicData uri="http://schemas.openxmlformats.org/presentationml/2006/ole">
              <mc:AlternateContent xmlns:mc="http://schemas.openxmlformats.org/markup-compatibility/2006">
                <mc:Choice xmlns:v="urn:schemas-microsoft-com:vml" Requires="v">
                  <p:oleObj spid="_x0000_s713254" name="Equation" r:id="rId28" imgW="368140" imgH="253890" progId="Equation.DSMT4">
                    <p:embed/>
                  </p:oleObj>
                </mc:Choice>
                <mc:Fallback>
                  <p:oleObj name="Equation" r:id="rId28"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083" y="3424283"/>
                          <a:ext cx="696686" cy="482321"/>
                        </a:xfrm>
                        <a:prstGeom prst="rect">
                          <a:avLst/>
                        </a:prstGeom>
                        <a:noFill/>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3188011004"/>
                </p:ext>
              </p:extLst>
            </p:nvPr>
          </p:nvGraphicFramePr>
          <p:xfrm>
            <a:off x="4637675" y="3418307"/>
            <a:ext cx="827314" cy="413657"/>
          </p:xfrm>
          <a:graphic>
            <a:graphicData uri="http://schemas.openxmlformats.org/presentationml/2006/ole">
              <mc:AlternateContent xmlns:mc="http://schemas.openxmlformats.org/markup-compatibility/2006">
                <mc:Choice xmlns:v="urn:schemas-microsoft-com:vml" Requires="v">
                  <p:oleObj spid="_x0000_s713255" name="Equation" r:id="rId29" imgW="457200" imgH="228600" progId="Equation.DSMT4">
                    <p:embed/>
                  </p:oleObj>
                </mc:Choice>
                <mc:Fallback>
                  <p:oleObj name="Equation" r:id="rId29" imgW="4572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7675" y="3418307"/>
                          <a:ext cx="827314" cy="413657"/>
                        </a:xfrm>
                        <a:prstGeom prst="rect">
                          <a:avLst/>
                        </a:prstGeom>
                        <a:noFill/>
                      </p:spPr>
                    </p:pic>
                  </p:oleObj>
                </mc:Fallback>
              </mc:AlternateContent>
            </a:graphicData>
          </a:graphic>
        </p:graphicFrame>
      </p:grpSp>
      <p:grpSp>
        <p:nvGrpSpPr>
          <p:cNvPr id="59" name="组合 58"/>
          <p:cNvGrpSpPr/>
          <p:nvPr/>
        </p:nvGrpSpPr>
        <p:grpSpPr>
          <a:xfrm>
            <a:off x="731404" y="4348318"/>
            <a:ext cx="10971372" cy="799109"/>
            <a:chOff x="609521" y="4371214"/>
            <a:chExt cx="10971372" cy="799109"/>
          </a:xfrm>
        </p:grpSpPr>
        <p:graphicFrame>
          <p:nvGraphicFramePr>
            <p:cNvPr id="60" name="对象 59"/>
            <p:cNvGraphicFramePr>
              <a:graphicFrameLocks noChangeAspect="1"/>
            </p:cNvGraphicFramePr>
            <p:nvPr>
              <p:extLst>
                <p:ext uri="{D42A27DB-BD31-4B8C-83A1-F6EECF244321}">
                  <p14:modId xmlns:p14="http://schemas.microsoft.com/office/powerpoint/2010/main" val="178642362"/>
                </p:ext>
              </p:extLst>
            </p:nvPr>
          </p:nvGraphicFramePr>
          <p:xfrm>
            <a:off x="2046512" y="4484135"/>
            <a:ext cx="1538515" cy="497297"/>
          </p:xfrm>
          <a:graphic>
            <a:graphicData uri="http://schemas.openxmlformats.org/presentationml/2006/ole">
              <mc:AlternateContent xmlns:mc="http://schemas.openxmlformats.org/markup-compatibility/2006">
                <mc:Choice xmlns:v="urn:schemas-microsoft-com:vml" Requires="v">
                  <p:oleObj spid="_x0000_s713256" name="Equation" r:id="rId30" imgW="939392" imgH="304668" progId="Equation.DSMT4">
                    <p:embed/>
                  </p:oleObj>
                </mc:Choice>
                <mc:Fallback>
                  <p:oleObj name="Equation" r:id="rId30" imgW="939392" imgH="304668"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046512" y="4484135"/>
                          <a:ext cx="1538515" cy="497297"/>
                        </a:xfrm>
                        <a:prstGeom prst="rect">
                          <a:avLst/>
                        </a:prstGeom>
                        <a:noFill/>
                      </p:spPr>
                    </p:pic>
                  </p:oleObj>
                </mc:Fallback>
              </mc:AlternateContent>
            </a:graphicData>
          </a:graphic>
        </p:graphicFrame>
        <p:graphicFrame>
          <p:nvGraphicFramePr>
            <p:cNvPr id="61" name="对象 60"/>
            <p:cNvGraphicFramePr>
              <a:graphicFrameLocks noChangeAspect="1"/>
            </p:cNvGraphicFramePr>
            <p:nvPr>
              <p:extLst>
                <p:ext uri="{D42A27DB-BD31-4B8C-83A1-F6EECF244321}">
                  <p14:modId xmlns:p14="http://schemas.microsoft.com/office/powerpoint/2010/main" val="2561513513"/>
                </p:ext>
              </p:extLst>
            </p:nvPr>
          </p:nvGraphicFramePr>
          <p:xfrm>
            <a:off x="4310742" y="4501511"/>
            <a:ext cx="1407886" cy="427111"/>
          </p:xfrm>
          <a:graphic>
            <a:graphicData uri="http://schemas.openxmlformats.org/presentationml/2006/ole">
              <mc:AlternateContent xmlns:mc="http://schemas.openxmlformats.org/markup-compatibility/2006">
                <mc:Choice xmlns:v="urn:schemas-microsoft-com:vml" Requires="v">
                  <p:oleObj spid="_x0000_s713257" name="Equation" r:id="rId32" imgW="850531" imgH="253890" progId="Equation.DSMT4">
                    <p:embed/>
                  </p:oleObj>
                </mc:Choice>
                <mc:Fallback>
                  <p:oleObj name="Equation" r:id="rId32" imgW="850531" imgH="253890"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310742" y="4501511"/>
                          <a:ext cx="1407886" cy="427111"/>
                        </a:xfrm>
                        <a:prstGeom prst="rect">
                          <a:avLst/>
                        </a:prstGeom>
                        <a:noFill/>
                      </p:spPr>
                    </p:pic>
                  </p:oleObj>
                </mc:Fallback>
              </mc:AlternateContent>
            </a:graphicData>
          </a:graphic>
        </p:graphicFrame>
        <p:graphicFrame>
          <p:nvGraphicFramePr>
            <p:cNvPr id="62" name="对象 61"/>
            <p:cNvGraphicFramePr>
              <a:graphicFrameLocks noChangeAspect="1"/>
            </p:cNvGraphicFramePr>
            <p:nvPr>
              <p:extLst>
                <p:ext uri="{D42A27DB-BD31-4B8C-83A1-F6EECF244321}">
                  <p14:modId xmlns:p14="http://schemas.microsoft.com/office/powerpoint/2010/main" val="854717808"/>
                </p:ext>
              </p:extLst>
            </p:nvPr>
          </p:nvGraphicFramePr>
          <p:xfrm>
            <a:off x="6138748" y="4524310"/>
            <a:ext cx="697480" cy="323222"/>
          </p:xfrm>
          <a:graphic>
            <a:graphicData uri="http://schemas.openxmlformats.org/presentationml/2006/ole">
              <mc:AlternateContent xmlns:mc="http://schemas.openxmlformats.org/markup-compatibility/2006">
                <mc:Choice xmlns:v="urn:schemas-microsoft-com:vml" Requires="v">
                  <p:oleObj spid="_x0000_s713258" name="Equation" r:id="rId34" imgW="393359" imgH="177646" progId="Equation.DSMT4">
                    <p:embed/>
                  </p:oleObj>
                </mc:Choice>
                <mc:Fallback>
                  <p:oleObj name="Equation" r:id="rId34" imgW="393359" imgH="177646"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138748" y="4524310"/>
                          <a:ext cx="697480" cy="323222"/>
                        </a:xfrm>
                        <a:prstGeom prst="rect">
                          <a:avLst/>
                        </a:prstGeom>
                        <a:noFill/>
                      </p:spPr>
                    </p:pic>
                  </p:oleObj>
                </mc:Fallback>
              </mc:AlternateContent>
            </a:graphicData>
          </a:graphic>
        </p:graphicFrame>
        <p:sp>
          <p:nvSpPr>
            <p:cNvPr id="63" name="内容占位符 2"/>
            <p:cNvSpPr txBox="1">
              <a:spLocks/>
            </p:cNvSpPr>
            <p:nvPr/>
          </p:nvSpPr>
          <p:spPr>
            <a:xfrm>
              <a:off x="609521" y="4371214"/>
              <a:ext cx="10971372" cy="79910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例如，由                    ，知                  为          时的无穷小；</a:t>
              </a:r>
            </a:p>
          </p:txBody>
        </p:sp>
      </p:grpSp>
      <p:grpSp>
        <p:nvGrpSpPr>
          <p:cNvPr id="64" name="组合 63"/>
          <p:cNvGrpSpPr/>
          <p:nvPr/>
        </p:nvGrpSpPr>
        <p:grpSpPr>
          <a:xfrm>
            <a:off x="805897" y="4928631"/>
            <a:ext cx="10971372" cy="791468"/>
            <a:chOff x="609521" y="4960940"/>
            <a:chExt cx="10971372" cy="791468"/>
          </a:xfrm>
        </p:grpSpPr>
        <p:graphicFrame>
          <p:nvGraphicFramePr>
            <p:cNvPr id="65" name="对象 64"/>
            <p:cNvGraphicFramePr>
              <a:graphicFrameLocks noChangeAspect="1"/>
            </p:cNvGraphicFramePr>
            <p:nvPr>
              <p:extLst>
                <p:ext uri="{D42A27DB-BD31-4B8C-83A1-F6EECF244321}">
                  <p14:modId xmlns:p14="http://schemas.microsoft.com/office/powerpoint/2010/main" val="2154887245"/>
                </p:ext>
              </p:extLst>
            </p:nvPr>
          </p:nvGraphicFramePr>
          <p:xfrm>
            <a:off x="1161142" y="4984743"/>
            <a:ext cx="957943" cy="623424"/>
          </p:xfrm>
          <a:graphic>
            <a:graphicData uri="http://schemas.openxmlformats.org/presentationml/2006/ole">
              <mc:AlternateContent xmlns:mc="http://schemas.openxmlformats.org/markup-compatibility/2006">
                <mc:Choice xmlns:v="urn:schemas-microsoft-com:vml" Requires="v">
                  <p:oleObj spid="_x0000_s713259" name="Equation" r:id="rId36" imgW="596641" imgH="393529" progId="Equation.DSMT4">
                    <p:embed/>
                  </p:oleObj>
                </mc:Choice>
                <mc:Fallback>
                  <p:oleObj name="Equation" r:id="rId36" imgW="596641" imgH="393529"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161142" y="4984743"/>
                          <a:ext cx="957943" cy="623424"/>
                        </a:xfrm>
                        <a:prstGeom prst="rect">
                          <a:avLst/>
                        </a:prstGeom>
                        <a:noFill/>
                      </p:spPr>
                    </p:pic>
                  </p:oleObj>
                </mc:Fallback>
              </mc:AlternateContent>
            </a:graphicData>
          </a:graphic>
        </p:graphicFrame>
        <p:graphicFrame>
          <p:nvGraphicFramePr>
            <p:cNvPr id="66" name="对象 65"/>
            <p:cNvGraphicFramePr>
              <a:graphicFrameLocks noChangeAspect="1"/>
            </p:cNvGraphicFramePr>
            <p:nvPr>
              <p:extLst>
                <p:ext uri="{D42A27DB-BD31-4B8C-83A1-F6EECF244321}">
                  <p14:modId xmlns:p14="http://schemas.microsoft.com/office/powerpoint/2010/main" val="2721340157"/>
                </p:ext>
              </p:extLst>
            </p:nvPr>
          </p:nvGraphicFramePr>
          <p:xfrm>
            <a:off x="2743200" y="4960940"/>
            <a:ext cx="986971" cy="622551"/>
          </p:xfrm>
          <a:graphic>
            <a:graphicData uri="http://schemas.openxmlformats.org/presentationml/2006/ole">
              <mc:AlternateContent xmlns:mc="http://schemas.openxmlformats.org/markup-compatibility/2006">
                <mc:Choice xmlns:v="urn:schemas-microsoft-com:vml" Requires="v">
                  <p:oleObj spid="_x0000_s713260" name="Equation" r:id="rId38" imgW="622030" imgH="393529" progId="Equation.DSMT4">
                    <p:embed/>
                  </p:oleObj>
                </mc:Choice>
                <mc:Fallback>
                  <p:oleObj name="Equation" r:id="rId38" imgW="622030" imgH="393529"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743200" y="4960940"/>
                          <a:ext cx="986971" cy="622551"/>
                        </a:xfrm>
                        <a:prstGeom prst="rect">
                          <a:avLst/>
                        </a:prstGeom>
                        <a:noFill/>
                      </p:spPr>
                    </p:pic>
                  </p:oleObj>
                </mc:Fallback>
              </mc:AlternateContent>
            </a:graphicData>
          </a:graphic>
        </p:graphicFrame>
        <p:graphicFrame>
          <p:nvGraphicFramePr>
            <p:cNvPr id="67" name="对象 66"/>
            <p:cNvGraphicFramePr>
              <a:graphicFrameLocks noChangeAspect="1"/>
            </p:cNvGraphicFramePr>
            <p:nvPr>
              <p:extLst>
                <p:ext uri="{D42A27DB-BD31-4B8C-83A1-F6EECF244321}">
                  <p14:modId xmlns:p14="http://schemas.microsoft.com/office/powerpoint/2010/main" val="1788311343"/>
                </p:ext>
              </p:extLst>
            </p:nvPr>
          </p:nvGraphicFramePr>
          <p:xfrm>
            <a:off x="4180115" y="5170323"/>
            <a:ext cx="769257" cy="245508"/>
          </p:xfrm>
          <a:graphic>
            <a:graphicData uri="http://schemas.openxmlformats.org/presentationml/2006/ole">
              <mc:AlternateContent xmlns:mc="http://schemas.openxmlformats.org/markup-compatibility/2006">
                <mc:Choice xmlns:v="urn:schemas-microsoft-com:vml" Requires="v">
                  <p:oleObj spid="_x0000_s713261" name="Equation" r:id="rId40" imgW="444307" imgH="139639" progId="Equation.DSMT4">
                    <p:embed/>
                  </p:oleObj>
                </mc:Choice>
                <mc:Fallback>
                  <p:oleObj name="Equation" r:id="rId40" imgW="444307" imgH="139639"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180115" y="5170323"/>
                          <a:ext cx="769257" cy="245508"/>
                        </a:xfrm>
                        <a:prstGeom prst="rect">
                          <a:avLst/>
                        </a:prstGeom>
                        <a:noFill/>
                      </p:spPr>
                    </p:pic>
                  </p:oleObj>
                </mc:Fallback>
              </mc:AlternateContent>
            </a:graphicData>
          </a:graphic>
        </p:graphicFrame>
        <p:sp>
          <p:nvSpPr>
            <p:cNvPr id="68" name="内容占位符 2"/>
            <p:cNvSpPr txBox="1">
              <a:spLocks/>
            </p:cNvSpPr>
            <p:nvPr/>
          </p:nvSpPr>
          <p:spPr>
            <a:xfrm>
              <a:off x="609521" y="4964096"/>
              <a:ext cx="10971372" cy="78831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由            ，知              为          时的无穷小；</a:t>
              </a:r>
              <a:endParaRPr kumimoji="0" lang="en-US" altLang="zh-CN" sz="1000" b="0" i="0" u="none" strike="noStrike" kern="1200" cap="none" spc="0" normalizeH="0" baseline="0" noProof="0" dirty="0" smtClean="0">
                <a:ln>
                  <a:noFill/>
                </a:ln>
                <a:solidFill>
                  <a:prstClr val="black"/>
                </a:solidFill>
                <a:effectLst/>
                <a:uLnTx/>
                <a:uFillTx/>
                <a:latin typeface="Arial"/>
                <a:ea typeface="微软雅黑"/>
              </a:endParaRPr>
            </a:p>
          </p:txBody>
        </p:sp>
      </p:grpSp>
    </p:spTree>
    <p:extLst>
      <p:ext uri="{BB962C8B-B14F-4D97-AF65-F5344CB8AC3E}">
        <p14:creationId xmlns:p14="http://schemas.microsoft.com/office/powerpoint/2010/main" val="10965028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914400" y="609600"/>
            <a:ext cx="10363200" cy="1143000"/>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b="0" kern="0" smtClean="0">
                <a:ea typeface="宋体" panose="02010600030101010101" pitchFamily="2" charset="-122"/>
              </a:rPr>
              <a:t>基本介绍</a:t>
            </a:r>
          </a:p>
        </p:txBody>
      </p:sp>
      <p:sp>
        <p:nvSpPr>
          <p:cNvPr id="4" name="内容占位符 2"/>
          <p:cNvSpPr>
            <a:spLocks noGrp="1"/>
          </p:cNvSpPr>
          <p:nvPr>
            <p:ph idx="4294967295"/>
          </p:nvPr>
        </p:nvSpPr>
        <p:spPr>
          <a:xfrm>
            <a:off x="884775" y="1556792"/>
            <a:ext cx="10363200" cy="4114800"/>
          </a:xfrm>
          <a:prstGeom prst="rect">
            <a:avLst/>
          </a:prstGeom>
        </p:spPr>
        <p:txBody>
          <a:bodyPr/>
          <a:lstStyle/>
          <a:p>
            <a:r>
              <a:rPr lang="zh-CN" altLang="en-US" dirty="0" smtClean="0">
                <a:ea typeface="宋体" panose="02010600030101010101" pitchFamily="2" charset="-122"/>
              </a:rPr>
              <a:t>联系方式：</a:t>
            </a:r>
            <a:r>
              <a:rPr lang="en-US" altLang="zh-CN" sz="2000" dirty="0">
                <a:ea typeface="宋体" panose="02010600030101010101" pitchFamily="2" charset="-122"/>
              </a:rPr>
              <a:t>QQ</a:t>
            </a:r>
            <a:r>
              <a:rPr lang="zh-CN" altLang="en-US" sz="2000" dirty="0">
                <a:ea typeface="宋体" panose="02010600030101010101" pitchFamily="2" charset="-122"/>
              </a:rPr>
              <a:t>（</a:t>
            </a:r>
            <a:r>
              <a:rPr lang="en-US" altLang="zh-CN" sz="2000" dirty="0">
                <a:ea typeface="宋体" panose="02010600030101010101" pitchFamily="2" charset="-122"/>
              </a:rPr>
              <a:t>503263897</a:t>
            </a:r>
            <a:r>
              <a:rPr lang="zh-CN" altLang="en-US" sz="2000" dirty="0">
                <a:ea typeface="宋体" panose="02010600030101010101" pitchFamily="2" charset="-122"/>
              </a:rPr>
              <a:t>），</a:t>
            </a:r>
            <a:r>
              <a:rPr lang="en-US" altLang="zh-CN" sz="2000" dirty="0">
                <a:ea typeface="宋体" panose="02010600030101010101" pitchFamily="2" charset="-122"/>
              </a:rPr>
              <a:t>Tel</a:t>
            </a:r>
            <a:r>
              <a:rPr lang="zh-CN" altLang="en-US" sz="2000" dirty="0">
                <a:ea typeface="宋体" panose="02010600030101010101" pitchFamily="2" charset="-122"/>
              </a:rPr>
              <a:t>（</a:t>
            </a:r>
            <a:r>
              <a:rPr lang="en-US" altLang="zh-CN" sz="2000" dirty="0">
                <a:ea typeface="宋体" panose="02010600030101010101" pitchFamily="2" charset="-122"/>
              </a:rPr>
              <a:t>13996429389</a:t>
            </a:r>
            <a:r>
              <a:rPr lang="zh-CN" altLang="en-US" sz="2000" dirty="0">
                <a:ea typeface="宋体" panose="02010600030101010101" pitchFamily="2" charset="-122"/>
              </a:rPr>
              <a:t>）</a:t>
            </a:r>
            <a:endParaRPr lang="en-US" altLang="zh-CN" sz="2000" dirty="0">
              <a:ea typeface="宋体" panose="02010600030101010101" pitchFamily="2" charset="-122"/>
            </a:endParaRPr>
          </a:p>
          <a:p>
            <a:r>
              <a:rPr lang="zh-CN" altLang="en-US" dirty="0" smtClean="0">
                <a:ea typeface="宋体" panose="02010600030101010101" pitchFamily="2" charset="-122"/>
              </a:rPr>
              <a:t>成绩评定：</a:t>
            </a:r>
            <a:r>
              <a:rPr lang="zh-CN" altLang="en-US" sz="2400" dirty="0">
                <a:ea typeface="宋体" panose="02010600030101010101" pitchFamily="2" charset="-122"/>
              </a:rPr>
              <a:t>平时成绩（</a:t>
            </a:r>
            <a:r>
              <a:rPr lang="en-US" altLang="zh-CN" sz="2400" dirty="0">
                <a:ea typeface="宋体" panose="02010600030101010101" pitchFamily="2" charset="-122"/>
              </a:rPr>
              <a:t>30%</a:t>
            </a:r>
            <a:r>
              <a:rPr lang="zh-CN" altLang="en-US" sz="2400" dirty="0">
                <a:ea typeface="宋体" panose="02010600030101010101" pitchFamily="2" charset="-122"/>
              </a:rPr>
              <a:t>）和期末成绩（</a:t>
            </a:r>
            <a:r>
              <a:rPr lang="en-US" altLang="zh-CN" sz="2400" dirty="0">
                <a:ea typeface="宋体" panose="02010600030101010101" pitchFamily="2" charset="-122"/>
              </a:rPr>
              <a:t>70%</a:t>
            </a:r>
            <a:r>
              <a:rPr lang="zh-CN" altLang="en-US" sz="2400" dirty="0">
                <a:ea typeface="宋体" panose="02010600030101010101" pitchFamily="2" charset="-122"/>
              </a:rPr>
              <a:t>）</a:t>
            </a:r>
            <a:endParaRPr lang="en-US" altLang="zh-CN" sz="2400" dirty="0">
              <a:ea typeface="宋体" panose="02010600030101010101" pitchFamily="2" charset="-122"/>
            </a:endParaRPr>
          </a:p>
          <a:p>
            <a:r>
              <a:rPr lang="zh-CN" altLang="en-US" dirty="0" smtClean="0">
                <a:ea typeface="宋体" panose="02010600030101010101" pitchFamily="2" charset="-122"/>
              </a:rPr>
              <a:t>平时成绩构成：</a:t>
            </a:r>
            <a:endParaRPr lang="en-US" altLang="zh-CN" dirty="0" smtClean="0">
              <a:ea typeface="宋体" panose="02010600030101010101" pitchFamily="2" charset="-122"/>
            </a:endParaRPr>
          </a:p>
          <a:p>
            <a:pPr lvl="1"/>
            <a:r>
              <a:rPr lang="zh-CN" altLang="en-US" dirty="0" smtClean="0">
                <a:ea typeface="宋体" panose="02010600030101010101" pitchFamily="2" charset="-122"/>
              </a:rPr>
              <a:t>作业完成状况</a:t>
            </a:r>
            <a:endParaRPr lang="en-US" altLang="zh-CN" dirty="0" smtClean="0">
              <a:ea typeface="宋体" panose="02010600030101010101" pitchFamily="2" charset="-122"/>
            </a:endParaRPr>
          </a:p>
          <a:p>
            <a:pPr lvl="1"/>
            <a:r>
              <a:rPr lang="zh-CN" altLang="en-US" dirty="0" smtClean="0">
                <a:ea typeface="宋体" panose="02010600030101010101" pitchFamily="2" charset="-122"/>
              </a:rPr>
              <a:t>课堂表现</a:t>
            </a:r>
            <a:endParaRPr lang="en-US" altLang="zh-CN" dirty="0" smtClean="0">
              <a:ea typeface="宋体" panose="02010600030101010101" pitchFamily="2" charset="-122"/>
            </a:endParaRPr>
          </a:p>
          <a:p>
            <a:pPr lvl="1"/>
            <a:r>
              <a:rPr lang="zh-CN" altLang="en-US" dirty="0" smtClean="0">
                <a:ea typeface="宋体" panose="02010600030101010101" pitchFamily="2" charset="-122"/>
              </a:rPr>
              <a:t>课堂测验</a:t>
            </a:r>
            <a:endParaRPr lang="en-US" altLang="zh-CN" dirty="0" smtClean="0">
              <a:ea typeface="宋体" panose="02010600030101010101" pitchFamily="2" charset="-122"/>
            </a:endParaRPr>
          </a:p>
          <a:p>
            <a:pPr lvl="1"/>
            <a:r>
              <a:rPr lang="zh-CN" altLang="en-US" dirty="0" smtClean="0">
                <a:ea typeface="宋体" panose="02010600030101010101" pitchFamily="2" charset="-122"/>
              </a:rPr>
              <a:t>在学习群里探讨学习内容</a:t>
            </a:r>
          </a:p>
        </p:txBody>
      </p:sp>
    </p:spTree>
    <p:extLst>
      <p:ext uri="{BB962C8B-B14F-4D97-AF65-F5344CB8AC3E}">
        <p14:creationId xmlns:p14="http://schemas.microsoft.com/office/powerpoint/2010/main" val="1716177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a:t>
            </a:r>
            <a:r>
              <a:rPr lang="zh-CN" altLang="en-US" sz="3200" dirty="0" smtClean="0">
                <a:solidFill>
                  <a:srgbClr val="660033"/>
                </a:solidFill>
              </a:rPr>
              <a:t>、无穷小</a:t>
            </a:r>
            <a:endParaRPr lang="zh-CN" altLang="en-US" sz="3200" dirty="0">
              <a:solidFill>
                <a:srgbClr val="660033"/>
              </a:solidFill>
            </a:endParaRPr>
          </a:p>
        </p:txBody>
      </p:sp>
      <p:sp>
        <p:nvSpPr>
          <p:cNvPr id="6" name="内容占位符 2"/>
          <p:cNvSpPr>
            <a:spLocks noGrp="1"/>
          </p:cNvSpPr>
          <p:nvPr>
            <p:ph idx="1"/>
          </p:nvPr>
        </p:nvSpPr>
        <p:spPr>
          <a:xfrm>
            <a:off x="630607" y="1693015"/>
            <a:ext cx="654014" cy="653042"/>
          </a:xfrm>
        </p:spPr>
        <p:txBody>
          <a:bodyPr>
            <a:normAutofit/>
          </a:bodyPr>
          <a:lstStyle/>
          <a:p>
            <a:pPr marL="0" indent="0">
              <a:buNone/>
            </a:pPr>
            <a:r>
              <a:rPr lang="zh-CN" altLang="en-US" dirty="0">
                <a:solidFill>
                  <a:srgbClr val="FF9500"/>
                </a:solidFill>
              </a:rPr>
              <a:t>注</a:t>
            </a:r>
            <a:r>
              <a:rPr lang="zh-CN" altLang="en-US" dirty="0"/>
              <a:t>　</a:t>
            </a:r>
            <a:endParaRPr lang="en-US" altLang="zh-CN" dirty="0" smtClean="0"/>
          </a:p>
        </p:txBody>
      </p:sp>
      <p:sp>
        <p:nvSpPr>
          <p:cNvPr id="7" name="矩形 6"/>
          <p:cNvSpPr/>
          <p:nvPr/>
        </p:nvSpPr>
        <p:spPr>
          <a:xfrm>
            <a:off x="608008" y="6237312"/>
            <a:ext cx="11001828" cy="88864"/>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矩形 7"/>
          <p:cNvSpPr/>
          <p:nvPr/>
        </p:nvSpPr>
        <p:spPr>
          <a:xfrm>
            <a:off x="608008" y="1603318"/>
            <a:ext cx="11001828" cy="88864"/>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内容占位符 2"/>
          <p:cNvSpPr txBox="1">
            <a:spLocks/>
          </p:cNvSpPr>
          <p:nvPr/>
        </p:nvSpPr>
        <p:spPr>
          <a:xfrm>
            <a:off x="630607" y="4613005"/>
            <a:ext cx="10971372" cy="162430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en-US" altLang="zh-CN" dirty="0" smtClean="0">
                <a:latin typeface="+mn-ea"/>
              </a:rPr>
              <a:t>     (</a:t>
            </a:r>
            <a:r>
              <a:rPr lang="zh-CN" altLang="en-US" dirty="0" smtClean="0">
                <a:latin typeface="+mn-ea"/>
              </a:rPr>
              <a:t>３</a:t>
            </a:r>
            <a:r>
              <a:rPr lang="en-US" altLang="zh-CN" dirty="0" smtClean="0">
                <a:latin typeface="+mn-ea"/>
              </a:rPr>
              <a:t>) </a:t>
            </a:r>
            <a:r>
              <a:rPr lang="zh-CN" altLang="en-US" dirty="0" smtClean="0">
                <a:latin typeface="+mn-ea"/>
              </a:rPr>
              <a:t>零是无穷小中唯一的常数</a:t>
            </a:r>
            <a:r>
              <a:rPr lang="en-US" altLang="zh-CN" dirty="0" smtClean="0">
                <a:latin typeface="+mn-ea"/>
              </a:rPr>
              <a:t>.</a:t>
            </a:r>
          </a:p>
          <a:p>
            <a:pPr marL="0" indent="0">
              <a:buFont typeface="Wingdings" pitchFamily="2" charset="2"/>
              <a:buNone/>
            </a:pPr>
            <a:r>
              <a:rPr lang="zh-CN" altLang="en-US" dirty="0" smtClean="0">
                <a:latin typeface="+mn-ea"/>
              </a:rPr>
              <a:t>由数列和函数四则运算性质可知， 在自变量的同一变化过程中， 有限个无穷小的和， 差，积都是无穷小， 下面我们给出无穷小的另一个重要性质</a:t>
            </a:r>
            <a:r>
              <a:rPr lang="en-US" altLang="zh-CN" dirty="0" smtClean="0">
                <a:latin typeface="+mn-ea"/>
              </a:rPr>
              <a:t>:</a:t>
            </a:r>
            <a:endParaRPr lang="zh-CN" altLang="en-US" dirty="0">
              <a:latin typeface="+mn-ea"/>
            </a:endParaRPr>
          </a:p>
        </p:txBody>
      </p:sp>
      <p:grpSp>
        <p:nvGrpSpPr>
          <p:cNvPr id="10" name="组合 9"/>
          <p:cNvGrpSpPr/>
          <p:nvPr/>
        </p:nvGrpSpPr>
        <p:grpSpPr>
          <a:xfrm>
            <a:off x="630607" y="2004546"/>
            <a:ext cx="10971372" cy="1854427"/>
            <a:chOff x="609521" y="1570417"/>
            <a:chExt cx="10971372" cy="1854427"/>
          </a:xfrm>
        </p:grpSpPr>
        <p:sp>
          <p:nvSpPr>
            <p:cNvPr id="14" name="内容占位符 2"/>
            <p:cNvSpPr txBox="1">
              <a:spLocks/>
            </p:cNvSpPr>
            <p:nvPr/>
          </p:nvSpPr>
          <p:spPr>
            <a:xfrm>
              <a:off x="609521" y="1712719"/>
              <a:ext cx="10971372" cy="1712125"/>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en-US" altLang="zh-CN" dirty="0" smtClean="0">
                  <a:latin typeface="+mn-ea"/>
                </a:rPr>
                <a:t>      (</a:t>
              </a:r>
              <a:r>
                <a:rPr lang="zh-CN" altLang="en-US" dirty="0" smtClean="0">
                  <a:latin typeface="+mn-ea"/>
                </a:rPr>
                <a:t>１</a:t>
              </a:r>
              <a:r>
                <a:rPr lang="en-US" altLang="zh-CN" dirty="0" smtClean="0">
                  <a:latin typeface="+mn-ea"/>
                </a:rPr>
                <a:t>) </a:t>
              </a:r>
              <a:r>
                <a:rPr lang="zh-CN" altLang="en-US" dirty="0" smtClean="0">
                  <a:latin typeface="+mn-ea"/>
                </a:rPr>
                <a:t>无穷小与一个很小的确定的常数</a:t>
              </a:r>
              <a:r>
                <a:rPr lang="en-US" altLang="zh-CN" dirty="0" smtClean="0">
                  <a:latin typeface="+mn-ea"/>
                </a:rPr>
                <a:t>(</a:t>
              </a:r>
              <a:r>
                <a:rPr lang="zh-CN" altLang="en-US" dirty="0" smtClean="0">
                  <a:latin typeface="+mn-ea"/>
                </a:rPr>
                <a:t>如      </a:t>
              </a:r>
              <a:r>
                <a:rPr lang="en-US" altLang="zh-CN" dirty="0" smtClean="0">
                  <a:latin typeface="+mn-ea"/>
                </a:rPr>
                <a:t>)</a:t>
              </a:r>
              <a:r>
                <a:rPr lang="zh-CN" altLang="en-US" dirty="0" smtClean="0">
                  <a:latin typeface="+mn-ea"/>
                </a:rPr>
                <a:t>不能混为一谈</a:t>
              </a:r>
              <a:r>
                <a:rPr lang="en-US" altLang="zh-CN" dirty="0" smtClean="0">
                  <a:latin typeface="+mn-ea"/>
                </a:rPr>
                <a:t>. </a:t>
              </a:r>
              <a:r>
                <a:rPr lang="zh-CN" altLang="en-US" dirty="0" smtClean="0">
                  <a:latin typeface="+mn-ea"/>
                </a:rPr>
                <a:t>这是因为无穷小是个变量</a:t>
              </a:r>
              <a:r>
                <a:rPr lang="en-US" altLang="zh-CN" dirty="0" smtClean="0">
                  <a:latin typeface="+mn-ea"/>
                </a:rPr>
                <a:t>(</a:t>
              </a:r>
              <a:r>
                <a:rPr lang="zh-CN" altLang="en-US" dirty="0" smtClean="0">
                  <a:latin typeface="+mn-ea"/>
                </a:rPr>
                <a:t>函数</a:t>
              </a:r>
              <a:r>
                <a:rPr lang="en-US" altLang="zh-CN" dirty="0" smtClean="0">
                  <a:latin typeface="+mn-ea"/>
                </a:rPr>
                <a:t>).</a:t>
              </a:r>
              <a:r>
                <a:rPr lang="zh-CN" altLang="en-US" dirty="0" smtClean="0">
                  <a:latin typeface="+mn-ea"/>
                </a:rPr>
                <a:t> 自变量在某一变化过程中， 其绝对值能小于任意给定的正数</a:t>
              </a:r>
              <a:r>
                <a:rPr lang="en-US" altLang="zh-CN" dirty="0" smtClean="0">
                  <a:latin typeface="+mn-ea"/>
                </a:rPr>
                <a:t>    . </a:t>
              </a:r>
              <a:r>
                <a:rPr lang="zh-CN" altLang="en-US" dirty="0" smtClean="0">
                  <a:latin typeface="+mn-ea"/>
                </a:rPr>
                <a:t>但是     做不到这一点</a:t>
              </a:r>
              <a:r>
                <a:rPr lang="en-US" altLang="zh-CN" dirty="0" smtClean="0">
                  <a:latin typeface="+mn-ea"/>
                </a:rPr>
                <a:t>.</a:t>
              </a:r>
            </a:p>
          </p:txBody>
        </p:sp>
        <p:graphicFrame>
          <p:nvGraphicFramePr>
            <p:cNvPr id="11" name="对象 10"/>
            <p:cNvGraphicFramePr>
              <a:graphicFrameLocks noChangeAspect="1"/>
            </p:cNvGraphicFramePr>
            <p:nvPr>
              <p:extLst>
                <p:ext uri="{D42A27DB-BD31-4B8C-83A1-F6EECF244321}">
                  <p14:modId xmlns:p14="http://schemas.microsoft.com/office/powerpoint/2010/main" val="1811749990"/>
                </p:ext>
              </p:extLst>
            </p:nvPr>
          </p:nvGraphicFramePr>
          <p:xfrm>
            <a:off x="7443066" y="1570417"/>
            <a:ext cx="504056" cy="756084"/>
          </p:xfrm>
          <a:graphic>
            <a:graphicData uri="http://schemas.openxmlformats.org/presentationml/2006/ole">
              <mc:AlternateContent xmlns:mc="http://schemas.openxmlformats.org/markup-compatibility/2006">
                <mc:Choice xmlns:v="urn:schemas-microsoft-com:vml" Requires="v">
                  <p:oleObj spid="_x0000_s610002" name="Equation" r:id="rId3" imgW="266469" imgH="393359" progId="Equation.DSMT4">
                    <p:embed/>
                  </p:oleObj>
                </mc:Choice>
                <mc:Fallback>
                  <p:oleObj name="Equation" r:id="rId3" imgW="266469"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066" y="1570417"/>
                          <a:ext cx="504056" cy="756084"/>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40227858"/>
                </p:ext>
              </p:extLst>
            </p:nvPr>
          </p:nvGraphicFramePr>
          <p:xfrm>
            <a:off x="2006872" y="2821383"/>
            <a:ext cx="323625" cy="373413"/>
          </p:xfrm>
          <a:graphic>
            <a:graphicData uri="http://schemas.openxmlformats.org/presentationml/2006/ole">
              <mc:AlternateContent xmlns:mc="http://schemas.openxmlformats.org/markup-compatibility/2006">
                <mc:Choice xmlns:v="urn:schemas-microsoft-com:vml" Requires="v">
                  <p:oleObj spid="_x0000_s610003" name="Equation" r:id="rId5" imgW="126835" imgH="139518" progId="Equation.DSMT4">
                    <p:embed/>
                  </p:oleObj>
                </mc:Choice>
                <mc:Fallback>
                  <p:oleObj name="Equation" r:id="rId5" imgW="126835" imgH="13951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6872" y="2821383"/>
                          <a:ext cx="323625" cy="373413"/>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941160850"/>
                </p:ext>
              </p:extLst>
            </p:nvPr>
          </p:nvGraphicFramePr>
          <p:xfrm>
            <a:off x="3626642" y="2618898"/>
            <a:ext cx="448041" cy="672062"/>
          </p:xfrm>
          <a:graphic>
            <a:graphicData uri="http://schemas.openxmlformats.org/presentationml/2006/ole">
              <mc:AlternateContent xmlns:mc="http://schemas.openxmlformats.org/markup-compatibility/2006">
                <mc:Choice xmlns:v="urn:schemas-microsoft-com:vml" Requires="v">
                  <p:oleObj spid="_x0000_s610004" name="Equation" r:id="rId7" imgW="266469" imgH="393359" progId="Equation.DSMT4">
                    <p:embed/>
                  </p:oleObj>
                </mc:Choice>
                <mc:Fallback>
                  <p:oleObj name="Equation" r:id="rId7" imgW="266469"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6642" y="2618898"/>
                          <a:ext cx="448041" cy="672062"/>
                        </a:xfrm>
                        <a:prstGeom prst="rect">
                          <a:avLst/>
                        </a:prstGeom>
                        <a:noFill/>
                      </p:spPr>
                    </p:pic>
                  </p:oleObj>
                </mc:Fallback>
              </mc:AlternateContent>
            </a:graphicData>
          </a:graphic>
        </p:graphicFrame>
      </p:grpSp>
      <p:grpSp>
        <p:nvGrpSpPr>
          <p:cNvPr id="15" name="组合 14"/>
          <p:cNvGrpSpPr/>
          <p:nvPr/>
        </p:nvGrpSpPr>
        <p:grpSpPr>
          <a:xfrm>
            <a:off x="630607" y="3437409"/>
            <a:ext cx="10971372" cy="1419091"/>
            <a:chOff x="609521" y="3003280"/>
            <a:chExt cx="10971372" cy="1419091"/>
          </a:xfrm>
        </p:grpSpPr>
        <p:sp>
          <p:nvSpPr>
            <p:cNvPr id="19" name="内容占位符 2"/>
            <p:cNvSpPr txBox="1">
              <a:spLocks/>
            </p:cNvSpPr>
            <p:nvPr/>
          </p:nvSpPr>
          <p:spPr>
            <a:xfrm>
              <a:off x="609521" y="3141762"/>
              <a:ext cx="10971372" cy="128060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en-US" altLang="zh-CN" dirty="0" smtClean="0">
                  <a:latin typeface="+mn-ea"/>
                </a:rPr>
                <a:t>      (</a:t>
              </a:r>
              <a:r>
                <a:rPr lang="zh-CN" altLang="en-US" dirty="0" smtClean="0">
                  <a:latin typeface="+mn-ea"/>
                </a:rPr>
                <a:t>２</a:t>
              </a:r>
              <a:r>
                <a:rPr lang="en-US" altLang="zh-CN" dirty="0" smtClean="0">
                  <a:latin typeface="+mn-ea"/>
                </a:rPr>
                <a:t>) </a:t>
              </a:r>
              <a:r>
                <a:rPr lang="zh-CN" altLang="en-US" dirty="0" smtClean="0">
                  <a:latin typeface="+mn-ea"/>
                </a:rPr>
                <a:t>讨论无穷小的时候，要注意自变量的变化过程</a:t>
              </a:r>
              <a:r>
                <a:rPr lang="en-US" altLang="zh-CN" dirty="0" smtClean="0">
                  <a:latin typeface="+mn-ea"/>
                </a:rPr>
                <a:t>. </a:t>
              </a:r>
              <a:r>
                <a:rPr lang="zh-CN" altLang="en-US" dirty="0" smtClean="0">
                  <a:latin typeface="+mn-ea"/>
                </a:rPr>
                <a:t>例如           ， 当          时是无穷小， 而当          时极限却是一个常数</a:t>
              </a:r>
              <a:r>
                <a:rPr lang="en-US" altLang="zh-CN" dirty="0" smtClean="0">
                  <a:latin typeface="+mn-ea"/>
                </a:rPr>
                <a:t>.</a:t>
              </a:r>
            </a:p>
          </p:txBody>
        </p:sp>
        <p:graphicFrame>
          <p:nvGraphicFramePr>
            <p:cNvPr id="16" name="对象 15"/>
            <p:cNvGraphicFramePr>
              <a:graphicFrameLocks noChangeAspect="1"/>
            </p:cNvGraphicFramePr>
            <p:nvPr>
              <p:extLst>
                <p:ext uri="{D42A27DB-BD31-4B8C-83A1-F6EECF244321}">
                  <p14:modId xmlns:p14="http://schemas.microsoft.com/office/powerpoint/2010/main" val="2987436241"/>
                </p:ext>
              </p:extLst>
            </p:nvPr>
          </p:nvGraphicFramePr>
          <p:xfrm>
            <a:off x="9535248" y="3003280"/>
            <a:ext cx="1195552" cy="754118"/>
          </p:xfrm>
          <a:graphic>
            <a:graphicData uri="http://schemas.openxmlformats.org/presentationml/2006/ole">
              <mc:AlternateContent xmlns:mc="http://schemas.openxmlformats.org/markup-compatibility/2006">
                <mc:Choice xmlns:v="urn:schemas-microsoft-com:vml" Requires="v">
                  <p:oleObj spid="_x0000_s610005" name="Equation" r:id="rId8" imgW="622030" imgH="393529" progId="Equation.DSMT4">
                    <p:embed/>
                  </p:oleObj>
                </mc:Choice>
                <mc:Fallback>
                  <p:oleObj name="Equation" r:id="rId8" imgW="622030" imgH="39352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5248" y="3003280"/>
                          <a:ext cx="1195552" cy="754118"/>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519621935"/>
                </p:ext>
              </p:extLst>
            </p:nvPr>
          </p:nvGraphicFramePr>
          <p:xfrm>
            <a:off x="1263535" y="3772859"/>
            <a:ext cx="994955" cy="317538"/>
          </p:xfrm>
          <a:graphic>
            <a:graphicData uri="http://schemas.openxmlformats.org/presentationml/2006/ole">
              <mc:AlternateContent xmlns:mc="http://schemas.openxmlformats.org/markup-compatibility/2006">
                <mc:Choice xmlns:v="urn:schemas-microsoft-com:vml" Requires="v">
                  <p:oleObj spid="_x0000_s610006" name="Equation" r:id="rId10" imgW="444307" imgH="139639" progId="Equation.DSMT4">
                    <p:embed/>
                  </p:oleObj>
                </mc:Choice>
                <mc:Fallback>
                  <p:oleObj name="Equation" r:id="rId10" imgW="444307" imgH="13963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3535" y="3772859"/>
                          <a:ext cx="994955" cy="317538"/>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334285867"/>
                </p:ext>
              </p:extLst>
            </p:nvPr>
          </p:nvGraphicFramePr>
          <p:xfrm>
            <a:off x="5381412" y="3686521"/>
            <a:ext cx="958792" cy="433739"/>
          </p:xfrm>
          <a:graphic>
            <a:graphicData uri="http://schemas.openxmlformats.org/presentationml/2006/ole">
              <mc:AlternateContent xmlns:mc="http://schemas.openxmlformats.org/markup-compatibility/2006">
                <mc:Choice xmlns:v="urn:schemas-microsoft-com:vml" Requires="v">
                  <p:oleObj spid="_x0000_s610007" name="Equation" r:id="rId12" imgW="393359" imgH="177646" progId="Equation.DSMT4">
                    <p:embed/>
                  </p:oleObj>
                </mc:Choice>
                <mc:Fallback>
                  <p:oleObj name="Equation" r:id="rId12" imgW="393359"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81412" y="3686521"/>
                          <a:ext cx="958792" cy="433739"/>
                        </a:xfrm>
                        <a:prstGeom prst="rect">
                          <a:avLst/>
                        </a:prstGeom>
                        <a:noFill/>
                      </p:spPr>
                    </p:pic>
                  </p:oleObj>
                </mc:Fallback>
              </mc:AlternateContent>
            </a:graphicData>
          </a:graphic>
        </p:graphicFrame>
      </p:grpSp>
    </p:spTree>
    <p:extLst>
      <p:ext uri="{BB962C8B-B14F-4D97-AF65-F5344CB8AC3E}">
        <p14:creationId xmlns:p14="http://schemas.microsoft.com/office/powerpoint/2010/main" val="19825765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a:t>
            </a:r>
            <a:r>
              <a:rPr lang="zh-CN" altLang="en-US" sz="3200" dirty="0" smtClean="0">
                <a:solidFill>
                  <a:srgbClr val="660033"/>
                </a:solidFill>
              </a:rPr>
              <a:t>、无穷小</a:t>
            </a:r>
            <a:endParaRPr lang="zh-CN" altLang="en-US" sz="3200" dirty="0">
              <a:solidFill>
                <a:srgbClr val="660033"/>
              </a:solidFill>
            </a:endParaRPr>
          </a:p>
        </p:txBody>
      </p:sp>
      <p:sp>
        <p:nvSpPr>
          <p:cNvPr id="6" name="Text Box 2"/>
          <p:cNvSpPr txBox="1">
            <a:spLocks noChangeArrowheads="1"/>
          </p:cNvSpPr>
          <p:nvPr/>
        </p:nvSpPr>
        <p:spPr bwMode="auto">
          <a:xfrm>
            <a:off x="6789912" y="2020723"/>
            <a:ext cx="18621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其中</a:t>
            </a:r>
            <a:r>
              <a:rPr lang="zh-CN" altLang="en-US" sz="2800" b="0" i="1">
                <a:ea typeface="黑体" pitchFamily="2" charset="-122"/>
                <a:sym typeface="Symbol" pitchFamily="18" charset="2"/>
              </a:rPr>
              <a:t> </a:t>
            </a:r>
            <a:r>
              <a:rPr lang="zh-CN" altLang="en-US" sz="2800" b="0">
                <a:ea typeface="黑体" pitchFamily="2" charset="-122"/>
                <a:sym typeface="Symbol" pitchFamily="18" charset="2"/>
              </a:rPr>
              <a:t>为</a:t>
            </a:r>
            <a:endParaRPr lang="zh-CN" altLang="en-US" sz="2800" b="0">
              <a:ea typeface="黑体" pitchFamily="2" charset="-122"/>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4098817312"/>
              </p:ext>
            </p:extLst>
          </p:nvPr>
        </p:nvGraphicFramePr>
        <p:xfrm>
          <a:off x="8334548" y="2020722"/>
          <a:ext cx="1143000" cy="571500"/>
        </p:xfrm>
        <a:graphic>
          <a:graphicData uri="http://schemas.openxmlformats.org/presentationml/2006/ole">
            <mc:AlternateContent xmlns:mc="http://schemas.openxmlformats.org/markup-compatibility/2006">
              <mc:Choice xmlns:v="urn:schemas-microsoft-com:vml" Requires="v">
                <p:oleObj spid="_x0000_s611146" name="Equation" r:id="rId3" imgW="457200" imgH="228600" progId="Equation.3">
                  <p:embed/>
                </p:oleObj>
              </mc:Choice>
              <mc:Fallback>
                <p:oleObj name="Equation" r:id="rId3" imgW="4572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548" y="2020722"/>
                        <a:ext cx="1143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4"/>
          <p:cNvSpPr txBox="1">
            <a:spLocks noChangeArrowheads="1"/>
          </p:cNvSpPr>
          <p:nvPr/>
        </p:nvSpPr>
        <p:spPr bwMode="auto">
          <a:xfrm>
            <a:off x="9477548" y="2021867"/>
            <a:ext cx="2895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时的无穷小量 </a:t>
            </a:r>
            <a:r>
              <a:rPr lang="en-US" altLang="zh-CN" sz="2800" b="0" dirty="0">
                <a:ea typeface="黑体" pitchFamily="2" charset="-122"/>
              </a:rPr>
              <a:t>. </a:t>
            </a:r>
          </a:p>
        </p:txBody>
      </p:sp>
      <p:sp>
        <p:nvSpPr>
          <p:cNvPr id="9" name="Rectangle 5"/>
          <p:cNvSpPr>
            <a:spLocks noChangeArrowheads="1"/>
          </p:cNvSpPr>
          <p:nvPr/>
        </p:nvSpPr>
        <p:spPr bwMode="auto">
          <a:xfrm>
            <a:off x="2009948" y="1382547"/>
            <a:ext cx="6096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800">
                <a:ea typeface="黑体" pitchFamily="2" charset="-122"/>
              </a:rPr>
              <a:t>定理 </a:t>
            </a:r>
            <a:r>
              <a:rPr lang="en-US" altLang="zh-CN" sz="2800">
                <a:ea typeface="黑体" pitchFamily="2" charset="-122"/>
              </a:rPr>
              <a:t>1 .</a:t>
            </a:r>
            <a:r>
              <a:rPr lang="en-US" altLang="zh-CN" sz="2800" b="0">
                <a:ea typeface="黑体" pitchFamily="2" charset="-122"/>
              </a:rPr>
              <a:t> ( </a:t>
            </a:r>
            <a:r>
              <a:rPr lang="zh-CN" altLang="en-US" sz="2800" b="0">
                <a:ea typeface="黑体" pitchFamily="2" charset="-122"/>
              </a:rPr>
              <a:t>无穷小与函数极限的关系 </a:t>
            </a:r>
            <a:r>
              <a:rPr lang="en-US" altLang="zh-CN" sz="2800" b="0">
                <a:ea typeface="黑体" pitchFamily="2" charset="-122"/>
              </a:rPr>
              <a:t>)</a:t>
            </a:r>
          </a:p>
        </p:txBody>
      </p:sp>
      <p:graphicFrame>
        <p:nvGraphicFramePr>
          <p:cNvPr id="10" name="Object 6"/>
          <p:cNvGraphicFramePr>
            <a:graphicFrameLocks noChangeAspect="1"/>
          </p:cNvGraphicFramePr>
          <p:nvPr>
            <p:extLst>
              <p:ext uri="{D42A27DB-BD31-4B8C-83A1-F6EECF244321}">
                <p14:modId xmlns:p14="http://schemas.microsoft.com/office/powerpoint/2010/main" val="3562510029"/>
              </p:ext>
            </p:extLst>
          </p:nvPr>
        </p:nvGraphicFramePr>
        <p:xfrm>
          <a:off x="1561480" y="2028928"/>
          <a:ext cx="2601913" cy="730250"/>
        </p:xfrm>
        <a:graphic>
          <a:graphicData uri="http://schemas.openxmlformats.org/presentationml/2006/ole">
            <mc:AlternateContent xmlns:mc="http://schemas.openxmlformats.org/markup-compatibility/2006">
              <mc:Choice xmlns:v="urn:schemas-microsoft-com:vml" Requires="v">
                <p:oleObj spid="_x0000_s611147" name="公式" r:id="rId5" imgW="1041120" imgH="291960" progId="Equation.3">
                  <p:embed/>
                </p:oleObj>
              </mc:Choice>
              <mc:Fallback>
                <p:oleObj name="公式" r:id="rId5" imgW="1041120" imgH="29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1480" y="2028928"/>
                        <a:ext cx="2601913" cy="730250"/>
                      </a:xfrm>
                      <a:prstGeom prst="rect">
                        <a:avLst/>
                      </a:prstGeom>
                      <a:noFill/>
                      <a:ln>
                        <a:noFill/>
                      </a:ln>
                      <a:effectLs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91970347"/>
              </p:ext>
            </p:extLst>
          </p:nvPr>
        </p:nvGraphicFramePr>
        <p:xfrm>
          <a:off x="4259436" y="2072316"/>
          <a:ext cx="1776413" cy="508000"/>
        </p:xfrm>
        <a:graphic>
          <a:graphicData uri="http://schemas.openxmlformats.org/presentationml/2006/ole">
            <mc:AlternateContent xmlns:mc="http://schemas.openxmlformats.org/markup-compatibility/2006">
              <mc:Choice xmlns:v="urn:schemas-microsoft-com:vml" Requires="v">
                <p:oleObj spid="_x0000_s611148" name="Equation" r:id="rId7" imgW="711000" imgH="203040" progId="Equation.3">
                  <p:embed/>
                </p:oleObj>
              </mc:Choice>
              <mc:Fallback>
                <p:oleObj name="Equation" r:id="rId7" imgW="7110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9436" y="2072316"/>
                        <a:ext cx="17764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8"/>
          <p:cNvGraphicFramePr>
            <a:graphicFrameLocks noChangeAspect="1"/>
          </p:cNvGraphicFramePr>
          <p:nvPr>
            <p:extLst>
              <p:ext uri="{D42A27DB-BD31-4B8C-83A1-F6EECF244321}">
                <p14:modId xmlns:p14="http://schemas.microsoft.com/office/powerpoint/2010/main" val="861059185"/>
              </p:ext>
            </p:extLst>
          </p:nvPr>
        </p:nvGraphicFramePr>
        <p:xfrm>
          <a:off x="6035849" y="2158835"/>
          <a:ext cx="538163" cy="412750"/>
        </p:xfrm>
        <a:graphic>
          <a:graphicData uri="http://schemas.openxmlformats.org/presentationml/2006/ole">
            <mc:AlternateContent xmlns:mc="http://schemas.openxmlformats.org/markup-compatibility/2006">
              <mc:Choice xmlns:v="urn:schemas-microsoft-com:vml" Requires="v">
                <p:oleObj spid="_x0000_s611149" name="Equation" r:id="rId9" imgW="215640" imgH="164880" progId="Equation.3">
                  <p:embed/>
                </p:oleObj>
              </mc:Choice>
              <mc:Fallback>
                <p:oleObj name="Equation" r:id="rId9" imgW="21564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5849" y="2158835"/>
                        <a:ext cx="538163"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9"/>
          <p:cNvSpPr txBox="1">
            <a:spLocks noChangeArrowheads="1"/>
          </p:cNvSpPr>
          <p:nvPr/>
        </p:nvSpPr>
        <p:spPr bwMode="auto">
          <a:xfrm>
            <a:off x="1992283" y="2923517"/>
            <a:ext cx="546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ea typeface="黑体" pitchFamily="2" charset="-122"/>
              </a:rPr>
              <a:t>证</a:t>
            </a:r>
            <a:r>
              <a:rPr lang="en-US" altLang="zh-CN" sz="2800" b="0">
                <a:ea typeface="黑体" pitchFamily="2" charset="-122"/>
              </a:rPr>
              <a:t>:</a:t>
            </a:r>
            <a:endParaRPr lang="en-US" altLang="zh-CN" sz="2800" b="0">
              <a:ea typeface="黑体" pitchFamily="2" charset="-122"/>
              <a:sym typeface="Symbol" pitchFamily="18" charset="2"/>
            </a:endParaRPr>
          </a:p>
        </p:txBody>
      </p:sp>
      <p:graphicFrame>
        <p:nvGraphicFramePr>
          <p:cNvPr id="14" name="Object 11"/>
          <p:cNvGraphicFramePr>
            <a:graphicFrameLocks noChangeAspect="1"/>
          </p:cNvGraphicFramePr>
          <p:nvPr>
            <p:extLst>
              <p:ext uri="{D42A27DB-BD31-4B8C-83A1-F6EECF244321}">
                <p14:modId xmlns:p14="http://schemas.microsoft.com/office/powerpoint/2010/main" val="2424253372"/>
              </p:ext>
            </p:extLst>
          </p:nvPr>
        </p:nvGraphicFramePr>
        <p:xfrm>
          <a:off x="3136871" y="2855255"/>
          <a:ext cx="5445125" cy="1474787"/>
        </p:xfrm>
        <a:graphic>
          <a:graphicData uri="http://schemas.openxmlformats.org/presentationml/2006/ole">
            <mc:AlternateContent xmlns:mc="http://schemas.openxmlformats.org/markup-compatibility/2006">
              <mc:Choice xmlns:v="urn:schemas-microsoft-com:vml" Requires="v">
                <p:oleObj spid="_x0000_s611150" name="Equation" r:id="rId11" imgW="1968480" imgH="533160" progId="Equation.3">
                  <p:embed/>
                </p:oleObj>
              </mc:Choice>
              <mc:Fallback>
                <p:oleObj name="Equation" r:id="rId11" imgW="1968480" imgH="5331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6871" y="2855255"/>
                        <a:ext cx="5445125" cy="1474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1311111660"/>
              </p:ext>
            </p:extLst>
          </p:nvPr>
        </p:nvGraphicFramePr>
        <p:xfrm>
          <a:off x="2641571" y="4464980"/>
          <a:ext cx="5129213" cy="561975"/>
        </p:xfrm>
        <a:graphic>
          <a:graphicData uri="http://schemas.openxmlformats.org/presentationml/2006/ole">
            <mc:AlternateContent xmlns:mc="http://schemas.openxmlformats.org/markup-compatibility/2006">
              <mc:Choice xmlns:v="urn:schemas-microsoft-com:vml" Requires="v">
                <p:oleObj spid="_x0000_s611151" name="Equation" r:id="rId13" imgW="1854000" imgH="203040" progId="Equation.3">
                  <p:embed/>
                </p:oleObj>
              </mc:Choice>
              <mc:Fallback>
                <p:oleObj name="Equation" r:id="rId13" imgW="185400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1571" y="4464980"/>
                        <a:ext cx="512921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3"/>
          <p:cNvGraphicFramePr>
            <a:graphicFrameLocks noChangeAspect="1"/>
          </p:cNvGraphicFramePr>
          <p:nvPr>
            <p:extLst>
              <p:ext uri="{D42A27DB-BD31-4B8C-83A1-F6EECF244321}">
                <p14:modId xmlns:p14="http://schemas.microsoft.com/office/powerpoint/2010/main" val="2539091184"/>
              </p:ext>
            </p:extLst>
          </p:nvPr>
        </p:nvGraphicFramePr>
        <p:xfrm>
          <a:off x="3602008" y="5142841"/>
          <a:ext cx="5376862" cy="806450"/>
        </p:xfrm>
        <a:graphic>
          <a:graphicData uri="http://schemas.openxmlformats.org/presentationml/2006/ole">
            <mc:AlternateContent xmlns:mc="http://schemas.openxmlformats.org/markup-compatibility/2006">
              <mc:Choice xmlns:v="urn:schemas-microsoft-com:vml" Requires="v">
                <p:oleObj spid="_x0000_s611152" name="Equation" r:id="rId15" imgW="1942920" imgH="291960" progId="Equation.3">
                  <p:embed/>
                </p:oleObj>
              </mc:Choice>
              <mc:Fallback>
                <p:oleObj name="Equation" r:id="rId15" imgW="1942920" imgH="2919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02008" y="5142841"/>
                        <a:ext cx="5376862"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14"/>
          <p:cNvSpPr>
            <a:spLocks noChangeArrowheads="1"/>
          </p:cNvSpPr>
          <p:nvPr/>
        </p:nvSpPr>
        <p:spPr bwMode="auto">
          <a:xfrm>
            <a:off x="2633634" y="2866366"/>
            <a:ext cx="45402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en-US" altLang="zh-CN" sz="2800">
                <a:ea typeface="黑体" pitchFamily="2" charset="-122"/>
                <a:sym typeface="Symbol" pitchFamily="18" charset="2"/>
              </a:rPr>
              <a:t></a:t>
            </a:r>
          </a:p>
        </p:txBody>
      </p:sp>
      <p:sp>
        <p:nvSpPr>
          <p:cNvPr id="18" name="Rectangle 15"/>
          <p:cNvSpPr>
            <a:spLocks noChangeArrowheads="1"/>
          </p:cNvSpPr>
          <p:nvPr/>
        </p:nvSpPr>
        <p:spPr bwMode="auto">
          <a:xfrm>
            <a:off x="2162145" y="4487204"/>
            <a:ext cx="357188"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2800">
                <a:ea typeface="黑体" pitchFamily="2" charset="-122"/>
              </a:rPr>
              <a:t>令</a:t>
            </a:r>
          </a:p>
        </p:txBody>
      </p:sp>
      <p:sp>
        <p:nvSpPr>
          <p:cNvPr id="19" name="Rectangle 16"/>
          <p:cNvSpPr>
            <a:spLocks noChangeArrowheads="1"/>
          </p:cNvSpPr>
          <p:nvPr/>
        </p:nvSpPr>
        <p:spPr bwMode="auto">
          <a:xfrm>
            <a:off x="3216245" y="5173004"/>
            <a:ext cx="357188"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2800">
                <a:ea typeface="黑体" pitchFamily="2" charset="-122"/>
              </a:rPr>
              <a:t>则</a:t>
            </a:r>
          </a:p>
        </p:txBody>
      </p:sp>
      <p:sp>
        <p:nvSpPr>
          <p:cNvPr id="20" name="Rectangle 17"/>
          <p:cNvSpPr>
            <a:spLocks noChangeArrowheads="1"/>
          </p:cNvSpPr>
          <p:nvPr/>
        </p:nvSpPr>
        <p:spPr bwMode="auto">
          <a:xfrm>
            <a:off x="2132207" y="5712303"/>
            <a:ext cx="774251" cy="47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en-US" altLang="zh-CN" sz="2800">
                <a:solidFill>
                  <a:srgbClr val="0000A3"/>
                </a:solidFill>
                <a:ea typeface="黑体" pitchFamily="2" charset="-122"/>
              </a:rPr>
              <a:t>(</a:t>
            </a:r>
            <a:r>
              <a:rPr lang="en-US" altLang="zh-CN" sz="2800">
                <a:solidFill>
                  <a:srgbClr val="0000A3"/>
                </a:solidFill>
                <a:ea typeface="黑体" pitchFamily="2" charset="-122"/>
                <a:sym typeface="Symbol" pitchFamily="18" charset="2"/>
              </a:rPr>
              <a:t>?</a:t>
            </a:r>
            <a:r>
              <a:rPr lang="en-US" altLang="zh-CN" sz="2800">
                <a:solidFill>
                  <a:srgbClr val="0000A3"/>
                </a:solidFill>
                <a:ea typeface="黑体" pitchFamily="2" charset="-122"/>
              </a:rPr>
              <a:t>)</a:t>
            </a:r>
          </a:p>
        </p:txBody>
      </p:sp>
    </p:spTree>
    <p:extLst>
      <p:ext uri="{BB962C8B-B14F-4D97-AF65-F5344CB8AC3E}">
        <p14:creationId xmlns:p14="http://schemas.microsoft.com/office/powerpoint/2010/main" val="13916338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wipe(left)">
                                      <p:cBhvr>
                                        <p:cTn id="32" dur="5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3" grpId="0" build="p" autoUpdateAnimBg="0"/>
      <p:bldP spid="17" grpId="0"/>
      <p:bldP spid="18" grpId="0"/>
      <p:bldP spid="19" grpId="0"/>
      <p:bldP spid="2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二</a:t>
            </a:r>
            <a:r>
              <a:rPr lang="zh-CN" altLang="en-US" sz="3200" dirty="0" smtClean="0">
                <a:solidFill>
                  <a:srgbClr val="660033"/>
                </a:solidFill>
              </a:rPr>
              <a:t>、无穷大</a:t>
            </a:r>
            <a:endParaRPr lang="zh-CN" altLang="en-US" sz="3200" dirty="0">
              <a:solidFill>
                <a:srgbClr val="660033"/>
              </a:solidFill>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455985437"/>
              </p:ext>
            </p:extLst>
          </p:nvPr>
        </p:nvGraphicFramePr>
        <p:xfrm>
          <a:off x="4595751" y="2826171"/>
          <a:ext cx="1701800" cy="469900"/>
        </p:xfrm>
        <a:graphic>
          <a:graphicData uri="http://schemas.openxmlformats.org/presentationml/2006/ole">
            <mc:AlternateContent xmlns:mc="http://schemas.openxmlformats.org/markup-compatibility/2006">
              <mc:Choice xmlns:v="urn:schemas-microsoft-com:vml" Requires="v">
                <p:oleObj spid="_x0000_s705037" name="Equation" r:id="rId3" imgW="1701720" imgH="469800" progId="Equation.3">
                  <p:embed/>
                </p:oleObj>
              </mc:Choice>
              <mc:Fallback>
                <p:oleObj name="Equation" r:id="rId3" imgW="1701720" imgH="46980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4595751" y="2826171"/>
                        <a:ext cx="1701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4"/>
          <p:cNvSpPr txBox="1">
            <a:spLocks noChangeArrowheads="1"/>
          </p:cNvSpPr>
          <p:nvPr/>
        </p:nvSpPr>
        <p:spPr bwMode="auto">
          <a:xfrm>
            <a:off x="2011301" y="1519659"/>
            <a:ext cx="3810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dirty="0">
                <a:ea typeface="黑体" pitchFamily="2" charset="-122"/>
              </a:rPr>
              <a:t>定义</a:t>
            </a:r>
            <a:r>
              <a:rPr lang="en-US" altLang="zh-CN" sz="2800" dirty="0">
                <a:ea typeface="黑体" pitchFamily="2" charset="-122"/>
              </a:rPr>
              <a:t>2</a:t>
            </a:r>
            <a:r>
              <a:rPr lang="en-US" altLang="zh-CN" sz="2800" b="0" dirty="0">
                <a:ea typeface="黑体" pitchFamily="2" charset="-122"/>
              </a:rPr>
              <a:t> </a:t>
            </a:r>
            <a:r>
              <a:rPr lang="en-US" altLang="zh-CN" sz="2800" dirty="0">
                <a:ea typeface="黑体" pitchFamily="2" charset="-122"/>
              </a:rPr>
              <a:t>. </a:t>
            </a:r>
            <a:r>
              <a:rPr lang="en-US" altLang="zh-CN" sz="2800" b="0" dirty="0">
                <a:ea typeface="黑体" pitchFamily="2" charset="-122"/>
              </a:rPr>
              <a:t> </a:t>
            </a:r>
            <a:r>
              <a:rPr lang="zh-CN" altLang="en-US" sz="2800" b="0" dirty="0">
                <a:ea typeface="黑体" pitchFamily="2" charset="-122"/>
              </a:rPr>
              <a:t>若</a:t>
            </a:r>
            <a:r>
              <a:rPr lang="zh-CN" altLang="en-US" sz="2800" dirty="0">
                <a:ea typeface="黑体" pitchFamily="2" charset="-122"/>
              </a:rPr>
              <a:t>任给</a:t>
            </a:r>
            <a:r>
              <a:rPr lang="zh-CN" altLang="en-US" sz="2800" b="0" i="1" dirty="0">
                <a:ea typeface="黑体" pitchFamily="2" charset="-122"/>
              </a:rPr>
              <a:t> </a:t>
            </a:r>
            <a:r>
              <a:rPr lang="en-US" altLang="zh-CN" sz="2800" b="0" i="1" dirty="0">
                <a:ea typeface="黑体" pitchFamily="2" charset="-122"/>
              </a:rPr>
              <a:t>M</a:t>
            </a:r>
            <a:r>
              <a:rPr lang="en-US" altLang="zh-CN" sz="2800" b="0" dirty="0">
                <a:ea typeface="黑体" pitchFamily="2" charset="-122"/>
              </a:rPr>
              <a:t>  &gt; 0 ,</a:t>
            </a:r>
          </a:p>
        </p:txBody>
      </p:sp>
      <p:graphicFrame>
        <p:nvGraphicFramePr>
          <p:cNvPr id="8" name="Object 5"/>
          <p:cNvGraphicFramePr>
            <a:graphicFrameLocks noChangeAspect="1"/>
          </p:cNvGraphicFramePr>
          <p:nvPr>
            <p:extLst>
              <p:ext uri="{D42A27DB-BD31-4B8C-83A1-F6EECF244321}">
                <p14:modId xmlns:p14="http://schemas.microsoft.com/office/powerpoint/2010/main" val="1092835632"/>
              </p:ext>
            </p:extLst>
          </p:nvPr>
        </p:nvGraphicFramePr>
        <p:xfrm>
          <a:off x="6729351" y="1545059"/>
          <a:ext cx="920750" cy="442912"/>
        </p:xfrm>
        <a:graphic>
          <a:graphicData uri="http://schemas.openxmlformats.org/presentationml/2006/ole">
            <mc:AlternateContent xmlns:mc="http://schemas.openxmlformats.org/markup-compatibility/2006">
              <mc:Choice xmlns:v="urn:schemas-microsoft-com:vml" Requires="v">
                <p:oleObj spid="_x0000_s705038" name="Equation" r:id="rId5" imgW="368280" imgH="177480" progId="Equation.3">
                  <p:embed/>
                </p:oleObj>
              </mc:Choice>
              <mc:Fallback>
                <p:oleObj name="Equation" r:id="rId5" imgW="368280" imgH="177480"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6729351" y="1545059"/>
                        <a:ext cx="92075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480699584"/>
              </p:ext>
            </p:extLst>
          </p:nvPr>
        </p:nvGraphicFramePr>
        <p:xfrm>
          <a:off x="4340164" y="2178471"/>
          <a:ext cx="2247900" cy="469900"/>
        </p:xfrm>
        <a:graphic>
          <a:graphicData uri="http://schemas.openxmlformats.org/presentationml/2006/ole">
            <mc:AlternateContent xmlns:mc="http://schemas.openxmlformats.org/markup-compatibility/2006">
              <mc:Choice xmlns:v="urn:schemas-microsoft-com:vml" Requires="v">
                <p:oleObj spid="_x0000_s705039" name="Equation" r:id="rId7" imgW="2247840" imgH="469800" progId="Equation.3">
                  <p:embed/>
                </p:oleObj>
              </mc:Choice>
              <mc:Fallback>
                <p:oleObj name="Equation" r:id="rId7" imgW="2247840" imgH="46980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4340164" y="2178471"/>
                        <a:ext cx="22479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7"/>
          <p:cNvSpPr txBox="1">
            <a:spLocks noChangeArrowheads="1"/>
          </p:cNvSpPr>
          <p:nvPr/>
        </p:nvSpPr>
        <p:spPr bwMode="auto">
          <a:xfrm>
            <a:off x="1650939" y="2095922"/>
            <a:ext cx="2965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一切满足不等式</a:t>
            </a:r>
          </a:p>
        </p:txBody>
      </p:sp>
      <p:sp>
        <p:nvSpPr>
          <p:cNvPr id="11" name="Text Box 8"/>
          <p:cNvSpPr txBox="1">
            <a:spLocks noChangeArrowheads="1"/>
          </p:cNvSpPr>
          <p:nvPr/>
        </p:nvSpPr>
        <p:spPr bwMode="auto">
          <a:xfrm>
            <a:off x="8177151" y="2140372"/>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的</a:t>
            </a:r>
            <a:r>
              <a:rPr lang="zh-CN" altLang="en-US" sz="2800" b="0" i="1">
                <a:ea typeface="黑体" pitchFamily="2" charset="-122"/>
              </a:rPr>
              <a:t> </a:t>
            </a:r>
            <a:r>
              <a:rPr lang="en-US" altLang="zh-CN" sz="2800" b="0" i="1">
                <a:ea typeface="黑体" pitchFamily="2" charset="-122"/>
              </a:rPr>
              <a:t>x</a:t>
            </a:r>
            <a:r>
              <a:rPr lang="en-US" altLang="zh-CN" sz="2800" b="0">
                <a:ea typeface="黑体" pitchFamily="2" charset="-122"/>
              </a:rPr>
              <a:t> , </a:t>
            </a:r>
            <a:r>
              <a:rPr lang="zh-CN" altLang="en-US" sz="2800" b="0">
                <a:ea typeface="黑体" pitchFamily="2" charset="-122"/>
              </a:rPr>
              <a:t>总有</a:t>
            </a:r>
          </a:p>
        </p:txBody>
      </p:sp>
      <p:sp>
        <p:nvSpPr>
          <p:cNvPr id="12" name="Text Box 9"/>
          <p:cNvSpPr txBox="1">
            <a:spLocks noChangeArrowheads="1"/>
          </p:cNvSpPr>
          <p:nvPr/>
        </p:nvSpPr>
        <p:spPr bwMode="auto">
          <a:xfrm>
            <a:off x="1650939" y="3370684"/>
            <a:ext cx="1981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则称函数</a:t>
            </a:r>
          </a:p>
        </p:txBody>
      </p:sp>
      <p:graphicFrame>
        <p:nvGraphicFramePr>
          <p:cNvPr id="13" name="Object 10"/>
          <p:cNvGraphicFramePr>
            <a:graphicFrameLocks noChangeAspect="1"/>
          </p:cNvGraphicFramePr>
          <p:nvPr>
            <p:extLst>
              <p:ext uri="{D42A27DB-BD31-4B8C-83A1-F6EECF244321}">
                <p14:modId xmlns:p14="http://schemas.microsoft.com/office/powerpoint/2010/main" val="2758533569"/>
              </p:ext>
            </p:extLst>
          </p:nvPr>
        </p:nvGraphicFramePr>
        <p:xfrm>
          <a:off x="3224151" y="3402434"/>
          <a:ext cx="857250" cy="508000"/>
        </p:xfrm>
        <a:graphic>
          <a:graphicData uri="http://schemas.openxmlformats.org/presentationml/2006/ole">
            <mc:AlternateContent xmlns:mc="http://schemas.openxmlformats.org/markup-compatibility/2006">
              <mc:Choice xmlns:v="urn:schemas-microsoft-com:vml" Requires="v">
                <p:oleObj spid="_x0000_s705040" name="Equation" r:id="rId9" imgW="342720" imgH="203040" progId="Equation.3">
                  <p:embed/>
                </p:oleObj>
              </mc:Choice>
              <mc:Fallback>
                <p:oleObj name="Equation" r:id="rId9" imgW="342720" imgH="203040" progId="Equation.3">
                  <p:embed/>
                  <p:pic>
                    <p:nvPicPr>
                      <p:cNvPr id="0" name=""/>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3224151" y="3402434"/>
                        <a:ext cx="85725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1"/>
          <p:cNvSpPr txBox="1">
            <a:spLocks noChangeArrowheads="1"/>
          </p:cNvSpPr>
          <p:nvPr/>
        </p:nvSpPr>
        <p:spPr bwMode="auto">
          <a:xfrm>
            <a:off x="3986151" y="3372272"/>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当</a:t>
            </a:r>
          </a:p>
        </p:txBody>
      </p:sp>
      <p:graphicFrame>
        <p:nvGraphicFramePr>
          <p:cNvPr id="15" name="Object 12"/>
          <p:cNvGraphicFramePr>
            <a:graphicFrameLocks noChangeAspect="1"/>
          </p:cNvGraphicFramePr>
          <p:nvPr>
            <p:extLst>
              <p:ext uri="{D42A27DB-BD31-4B8C-83A1-F6EECF244321}">
                <p14:modId xmlns:p14="http://schemas.microsoft.com/office/powerpoint/2010/main" val="2664684551"/>
              </p:ext>
            </p:extLst>
          </p:nvPr>
        </p:nvGraphicFramePr>
        <p:xfrm>
          <a:off x="4521139" y="3357984"/>
          <a:ext cx="1141412" cy="571500"/>
        </p:xfrm>
        <a:graphic>
          <a:graphicData uri="http://schemas.openxmlformats.org/presentationml/2006/ole">
            <mc:AlternateContent xmlns:mc="http://schemas.openxmlformats.org/markup-compatibility/2006">
              <mc:Choice xmlns:v="urn:schemas-microsoft-com:vml" Requires="v">
                <p:oleObj spid="_x0000_s705041" name="Equation" r:id="rId11" imgW="457200" imgH="228600" progId="Equation.3">
                  <p:embed/>
                </p:oleObj>
              </mc:Choice>
              <mc:Fallback>
                <p:oleObj name="Equation" r:id="rId11" imgW="457200" imgH="22860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4521139" y="3357984"/>
                        <a:ext cx="114141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3"/>
          <p:cNvSpPr txBox="1">
            <a:spLocks noChangeArrowheads="1"/>
          </p:cNvSpPr>
          <p:nvPr/>
        </p:nvSpPr>
        <p:spPr bwMode="auto">
          <a:xfrm>
            <a:off x="7034151" y="3396084"/>
            <a:ext cx="2209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时为无穷大</a:t>
            </a:r>
            <a:r>
              <a:rPr lang="en-US" altLang="zh-CN" sz="2800" b="0">
                <a:ea typeface="黑体" pitchFamily="2" charset="-122"/>
              </a:rPr>
              <a:t>,</a:t>
            </a:r>
          </a:p>
        </p:txBody>
      </p:sp>
      <p:sp>
        <p:nvSpPr>
          <p:cNvPr id="17" name="Text Box 14"/>
          <p:cNvSpPr txBox="1">
            <a:spLocks noChangeArrowheads="1"/>
          </p:cNvSpPr>
          <p:nvPr/>
        </p:nvSpPr>
        <p:spPr bwMode="auto">
          <a:xfrm>
            <a:off x="9243951" y="1519659"/>
            <a:ext cx="1143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dirty="0">
                <a:ea typeface="黑体" pitchFamily="2" charset="-122"/>
              </a:rPr>
              <a:t> </a:t>
            </a:r>
            <a:r>
              <a:rPr lang="zh-CN" altLang="en-US" sz="2800" b="0" dirty="0">
                <a:ea typeface="黑体" pitchFamily="2" charset="-122"/>
              </a:rPr>
              <a:t>使对</a:t>
            </a:r>
          </a:p>
        </p:txBody>
      </p:sp>
      <p:graphicFrame>
        <p:nvGraphicFramePr>
          <p:cNvPr id="18" name="Object 15"/>
          <p:cNvGraphicFramePr>
            <a:graphicFrameLocks noChangeAspect="1"/>
          </p:cNvGraphicFramePr>
          <p:nvPr>
            <p:extLst>
              <p:ext uri="{D42A27DB-BD31-4B8C-83A1-F6EECF244321}">
                <p14:modId xmlns:p14="http://schemas.microsoft.com/office/powerpoint/2010/main" val="2125919842"/>
              </p:ext>
            </p:extLst>
          </p:nvPr>
        </p:nvGraphicFramePr>
        <p:xfrm>
          <a:off x="3795651" y="4219996"/>
          <a:ext cx="2171700" cy="673100"/>
        </p:xfrm>
        <a:graphic>
          <a:graphicData uri="http://schemas.openxmlformats.org/presentationml/2006/ole">
            <mc:AlternateContent xmlns:mc="http://schemas.openxmlformats.org/markup-compatibility/2006">
              <mc:Choice xmlns:v="urn:schemas-microsoft-com:vml" Requires="v">
                <p:oleObj spid="_x0000_s705042" name="Equation" r:id="rId13" imgW="2171520" imgH="672840" progId="Equation.3">
                  <p:embed/>
                </p:oleObj>
              </mc:Choice>
              <mc:Fallback>
                <p:oleObj name="Equation" r:id="rId13" imgW="2171520" imgH="672840" progId="Equation.3">
                  <p:embed/>
                  <p:pic>
                    <p:nvPicPr>
                      <p:cNvPr id="0" name=""/>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795651" y="4219996"/>
                        <a:ext cx="21717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6"/>
          <p:cNvSpPr txBox="1">
            <a:spLocks noChangeArrowheads="1"/>
          </p:cNvSpPr>
          <p:nvPr/>
        </p:nvSpPr>
        <p:spPr bwMode="auto">
          <a:xfrm>
            <a:off x="2011301" y="5085184"/>
            <a:ext cx="441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若在定义中将 ①式改为</a:t>
            </a:r>
          </a:p>
        </p:txBody>
      </p:sp>
      <p:sp>
        <p:nvSpPr>
          <p:cNvPr id="20" name="Text Box 17"/>
          <p:cNvSpPr txBox="1">
            <a:spLocks noChangeArrowheads="1"/>
          </p:cNvSpPr>
          <p:nvPr/>
        </p:nvSpPr>
        <p:spPr bwMode="auto">
          <a:xfrm>
            <a:off x="7796151" y="2724572"/>
            <a:ext cx="106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a:ea typeface="黑体" pitchFamily="2" charset="-122"/>
              </a:rPr>
              <a:t>①</a:t>
            </a:r>
          </a:p>
        </p:txBody>
      </p:sp>
      <p:graphicFrame>
        <p:nvGraphicFramePr>
          <p:cNvPr id="21" name="Object 18"/>
          <p:cNvGraphicFramePr>
            <a:graphicFrameLocks noChangeAspect="1"/>
          </p:cNvGraphicFramePr>
          <p:nvPr>
            <p:extLst>
              <p:ext uri="{D42A27DB-BD31-4B8C-83A1-F6EECF244321}">
                <p14:modId xmlns:p14="http://schemas.microsoft.com/office/powerpoint/2010/main" val="4218049104"/>
              </p:ext>
            </p:extLst>
          </p:nvPr>
        </p:nvGraphicFramePr>
        <p:xfrm>
          <a:off x="5830826" y="5080421"/>
          <a:ext cx="1619250" cy="508000"/>
        </p:xfrm>
        <a:graphic>
          <a:graphicData uri="http://schemas.openxmlformats.org/presentationml/2006/ole">
            <mc:AlternateContent xmlns:mc="http://schemas.openxmlformats.org/markup-compatibility/2006">
              <mc:Choice xmlns:v="urn:schemas-microsoft-com:vml" Requires="v">
                <p:oleObj spid="_x0000_s705043" name="Equation" r:id="rId15" imgW="647640" imgH="203040" progId="Equation.3">
                  <p:embed/>
                </p:oleObj>
              </mc:Choice>
              <mc:Fallback>
                <p:oleObj name="Equation" r:id="rId15" imgW="647640" imgH="20304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5830826" y="5080421"/>
                        <a:ext cx="161925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9"/>
          <p:cNvSpPr txBox="1">
            <a:spLocks noChangeArrowheads="1"/>
          </p:cNvSpPr>
          <p:nvPr/>
        </p:nvSpPr>
        <p:spPr bwMode="auto">
          <a:xfrm>
            <a:off x="1650939" y="5620172"/>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则记作</a:t>
            </a:r>
          </a:p>
        </p:txBody>
      </p:sp>
      <p:graphicFrame>
        <p:nvGraphicFramePr>
          <p:cNvPr id="23" name="Object 20"/>
          <p:cNvGraphicFramePr>
            <a:graphicFrameLocks noChangeAspect="1"/>
          </p:cNvGraphicFramePr>
          <p:nvPr>
            <p:extLst>
              <p:ext uri="{D42A27DB-BD31-4B8C-83A1-F6EECF244321}">
                <p14:modId xmlns:p14="http://schemas.microsoft.com/office/powerpoint/2010/main" val="2851640931"/>
              </p:ext>
            </p:extLst>
          </p:nvPr>
        </p:nvGraphicFramePr>
        <p:xfrm>
          <a:off x="2909826" y="5696371"/>
          <a:ext cx="2514600" cy="927100"/>
        </p:xfrm>
        <a:graphic>
          <a:graphicData uri="http://schemas.openxmlformats.org/presentationml/2006/ole">
            <mc:AlternateContent xmlns:mc="http://schemas.openxmlformats.org/markup-compatibility/2006">
              <mc:Choice xmlns:v="urn:schemas-microsoft-com:vml" Requires="v">
                <p:oleObj spid="_x0000_s705044" name="Equation" r:id="rId17" imgW="2514600" imgH="927000" progId="Equation.3">
                  <p:embed/>
                </p:oleObj>
              </mc:Choice>
              <mc:Fallback>
                <p:oleObj name="Equation" r:id="rId17" imgW="2514600" imgH="927000" progId="Equation.3">
                  <p:embed/>
                  <p:pic>
                    <p:nvPicPr>
                      <p:cNvPr id="0" name=""/>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2909826" y="5696371"/>
                        <a:ext cx="25146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1"/>
          <p:cNvGraphicFramePr>
            <a:graphicFrameLocks noChangeAspect="1"/>
          </p:cNvGraphicFramePr>
          <p:nvPr>
            <p:extLst>
              <p:ext uri="{D42A27DB-BD31-4B8C-83A1-F6EECF244321}">
                <p14:modId xmlns:p14="http://schemas.microsoft.com/office/powerpoint/2010/main" val="2266761504"/>
              </p:ext>
            </p:extLst>
          </p:nvPr>
        </p:nvGraphicFramePr>
        <p:xfrm>
          <a:off x="5586351" y="5696371"/>
          <a:ext cx="2806700" cy="927100"/>
        </p:xfrm>
        <a:graphic>
          <a:graphicData uri="http://schemas.openxmlformats.org/presentationml/2006/ole">
            <mc:AlternateContent xmlns:mc="http://schemas.openxmlformats.org/markup-compatibility/2006">
              <mc:Choice xmlns:v="urn:schemas-microsoft-com:vml" Requires="v">
                <p:oleObj spid="_x0000_s705045" name="Equation" r:id="rId19" imgW="2806560" imgH="927000" progId="Equation.3">
                  <p:embed/>
                </p:oleObj>
              </mc:Choice>
              <mc:Fallback>
                <p:oleObj name="Equation" r:id="rId19" imgW="2806560" imgH="927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86351" y="5696371"/>
                        <a:ext cx="28067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2"/>
          <p:cNvGraphicFramePr>
            <a:graphicFrameLocks noChangeAspect="1"/>
          </p:cNvGraphicFramePr>
          <p:nvPr>
            <p:extLst>
              <p:ext uri="{D42A27DB-BD31-4B8C-83A1-F6EECF244321}">
                <p14:modId xmlns:p14="http://schemas.microsoft.com/office/powerpoint/2010/main" val="2647935224"/>
              </p:ext>
            </p:extLst>
          </p:nvPr>
        </p:nvGraphicFramePr>
        <p:xfrm>
          <a:off x="6653151" y="2178471"/>
          <a:ext cx="1447800" cy="469900"/>
        </p:xfrm>
        <a:graphic>
          <a:graphicData uri="http://schemas.openxmlformats.org/presentationml/2006/ole">
            <mc:AlternateContent xmlns:mc="http://schemas.openxmlformats.org/markup-compatibility/2006">
              <mc:Choice xmlns:v="urn:schemas-microsoft-com:vml" Requires="v">
                <p:oleObj spid="_x0000_s705046" name="Equation" r:id="rId21" imgW="1447560" imgH="469800" progId="Equation.3">
                  <p:embed/>
                </p:oleObj>
              </mc:Choice>
              <mc:Fallback>
                <p:oleObj name="Equation" r:id="rId21" imgW="1447560" imgH="4698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53151" y="2178471"/>
                        <a:ext cx="1447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3"/>
          <p:cNvGraphicFramePr>
            <a:graphicFrameLocks noChangeAspect="1"/>
          </p:cNvGraphicFramePr>
          <p:nvPr>
            <p:extLst>
              <p:ext uri="{D42A27DB-BD31-4B8C-83A1-F6EECF244321}">
                <p14:modId xmlns:p14="http://schemas.microsoft.com/office/powerpoint/2010/main" val="4279215915"/>
              </p:ext>
            </p:extLst>
          </p:nvPr>
        </p:nvGraphicFramePr>
        <p:xfrm>
          <a:off x="5651439" y="3421484"/>
          <a:ext cx="1458912" cy="508000"/>
        </p:xfrm>
        <a:graphic>
          <a:graphicData uri="http://schemas.openxmlformats.org/presentationml/2006/ole">
            <mc:AlternateContent xmlns:mc="http://schemas.openxmlformats.org/markup-compatibility/2006">
              <mc:Choice xmlns:v="urn:schemas-microsoft-com:vml" Requires="v">
                <p:oleObj spid="_x0000_s705047" name="Equation" r:id="rId23" imgW="583920" imgH="203040" progId="Equation.3">
                  <p:embed/>
                </p:oleObj>
              </mc:Choice>
              <mc:Fallback>
                <p:oleObj name="Equation" r:id="rId23" imgW="583920" imgH="2030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51439" y="3421484"/>
                        <a:ext cx="145891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4"/>
          <p:cNvGraphicFramePr>
            <a:graphicFrameLocks noChangeAspect="1"/>
          </p:cNvGraphicFramePr>
          <p:nvPr>
            <p:extLst>
              <p:ext uri="{D42A27DB-BD31-4B8C-83A1-F6EECF244321}">
                <p14:modId xmlns:p14="http://schemas.microsoft.com/office/powerpoint/2010/main" val="3776217387"/>
              </p:ext>
            </p:extLst>
          </p:nvPr>
        </p:nvGraphicFramePr>
        <p:xfrm>
          <a:off x="6616639" y="4172371"/>
          <a:ext cx="2374900" cy="609600"/>
        </p:xfrm>
        <a:graphic>
          <a:graphicData uri="http://schemas.openxmlformats.org/presentationml/2006/ole">
            <mc:AlternateContent xmlns:mc="http://schemas.openxmlformats.org/markup-compatibility/2006">
              <mc:Choice xmlns:v="urn:schemas-microsoft-com:vml" Requires="v">
                <p:oleObj spid="_x0000_s705048" name="Equation" r:id="rId25" imgW="2374560" imgH="609480" progId="Equation.3">
                  <p:embed/>
                </p:oleObj>
              </mc:Choice>
              <mc:Fallback>
                <p:oleObj name="Equation" r:id="rId25" imgW="2374560" imgH="6094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16639" y="4172371"/>
                        <a:ext cx="23749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25"/>
          <p:cNvSpPr txBox="1">
            <a:spLocks noChangeArrowheads="1"/>
          </p:cNvSpPr>
          <p:nvPr/>
        </p:nvSpPr>
        <p:spPr bwMode="auto">
          <a:xfrm>
            <a:off x="7719951" y="1505372"/>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dirty="0">
                <a:solidFill>
                  <a:srgbClr val="00B050"/>
                </a:solidFill>
                <a:ea typeface="黑体" pitchFamily="2" charset="-122"/>
              </a:rPr>
              <a:t>(</a:t>
            </a:r>
            <a:r>
              <a:rPr lang="zh-CN" altLang="en-US" sz="2800" dirty="0">
                <a:solidFill>
                  <a:srgbClr val="00B050"/>
                </a:solidFill>
                <a:ea typeface="黑体" pitchFamily="2" charset="-122"/>
              </a:rPr>
              <a:t>正数 </a:t>
            </a:r>
            <a:r>
              <a:rPr lang="en-US" altLang="zh-CN" sz="2800" i="1" dirty="0">
                <a:solidFill>
                  <a:srgbClr val="00B050"/>
                </a:solidFill>
                <a:ea typeface="黑体" pitchFamily="2" charset="-122"/>
              </a:rPr>
              <a:t>X</a:t>
            </a:r>
            <a:r>
              <a:rPr lang="en-US" altLang="zh-CN" sz="2800" dirty="0">
                <a:solidFill>
                  <a:srgbClr val="00B050"/>
                </a:solidFill>
                <a:ea typeface="黑体" pitchFamily="2" charset="-122"/>
              </a:rPr>
              <a:t> ) ,</a:t>
            </a:r>
            <a:endParaRPr lang="en-US" altLang="zh-CN" sz="2800" b="0" dirty="0">
              <a:solidFill>
                <a:srgbClr val="00B050"/>
              </a:solidFill>
              <a:ea typeface="黑体" pitchFamily="2" charset="-122"/>
            </a:endParaRPr>
          </a:p>
        </p:txBody>
      </p:sp>
      <p:sp>
        <p:nvSpPr>
          <p:cNvPr id="29" name="Text Box 26"/>
          <p:cNvSpPr txBox="1">
            <a:spLocks noChangeArrowheads="1"/>
          </p:cNvSpPr>
          <p:nvPr/>
        </p:nvSpPr>
        <p:spPr bwMode="auto">
          <a:xfrm>
            <a:off x="9015351" y="3396084"/>
            <a:ext cx="106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记作</a:t>
            </a:r>
          </a:p>
        </p:txBody>
      </p:sp>
      <p:graphicFrame>
        <p:nvGraphicFramePr>
          <p:cNvPr id="30" name="Object 27"/>
          <p:cNvGraphicFramePr>
            <a:graphicFrameLocks noChangeAspect="1"/>
          </p:cNvGraphicFramePr>
          <p:nvPr>
            <p:extLst>
              <p:ext uri="{D42A27DB-BD31-4B8C-83A1-F6EECF244321}">
                <p14:modId xmlns:p14="http://schemas.microsoft.com/office/powerpoint/2010/main" val="1240701771"/>
              </p:ext>
            </p:extLst>
          </p:nvPr>
        </p:nvGraphicFramePr>
        <p:xfrm>
          <a:off x="7518339" y="5123284"/>
          <a:ext cx="2146300" cy="406400"/>
        </p:xfrm>
        <a:graphic>
          <a:graphicData uri="http://schemas.openxmlformats.org/presentationml/2006/ole">
            <mc:AlternateContent xmlns:mc="http://schemas.openxmlformats.org/markup-compatibility/2006">
              <mc:Choice xmlns:v="urn:schemas-microsoft-com:vml" Requires="v">
                <p:oleObj spid="_x0000_s705049" name="Equation" r:id="rId27" imgW="2145960" imgH="406080" progId="Equation.3">
                  <p:embed/>
                </p:oleObj>
              </mc:Choice>
              <mc:Fallback>
                <p:oleObj name="Equation" r:id="rId27" imgW="2145960" imgH="4060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518339" y="5123284"/>
                        <a:ext cx="21463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28"/>
          <p:cNvSpPr txBox="1">
            <a:spLocks noChangeArrowheads="1"/>
          </p:cNvSpPr>
          <p:nvPr/>
        </p:nvSpPr>
        <p:spPr bwMode="auto">
          <a:xfrm>
            <a:off x="5586351" y="1519659"/>
            <a:ext cx="152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总存在</a:t>
            </a:r>
          </a:p>
        </p:txBody>
      </p:sp>
    </p:spTree>
    <p:extLst>
      <p:ext uri="{BB962C8B-B14F-4D97-AF65-F5344CB8AC3E}">
        <p14:creationId xmlns:p14="http://schemas.microsoft.com/office/powerpoint/2010/main" val="24920604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500"/>
                                        <p:tgtEl>
                                          <p:spTgt spid="29"/>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left)">
                                      <p:cBhvr>
                                        <p:cTn id="76" dur="500"/>
                                        <p:tgtEl>
                                          <p:spTgt spid="26"/>
                                        </p:tgtEl>
                                      </p:cBhvr>
                                    </p:animEffect>
                                  </p:childTnLst>
                                </p:cTn>
                              </p:par>
                            </p:childTnLst>
                          </p:cTn>
                        </p:par>
                        <p:par>
                          <p:cTn id="77" fill="hold">
                            <p:stCondLst>
                              <p:cond delay="1500"/>
                            </p:stCondLst>
                            <p:childTnLst>
                              <p:par>
                                <p:cTn id="78" presetID="22" presetClass="entr" presetSubtype="8" fill="hold"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left)">
                                      <p:cBhvr>
                                        <p:cTn id="80" dur="5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left)">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wipe(left)">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500"/>
                                        <p:tgtEl>
                                          <p:spTgt spid="22"/>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wipe(left)">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left)">
                                      <p:cBhvr>
                                        <p:cTn id="108" dur="500"/>
                                        <p:tgtEl>
                                          <p:spTgt spid="3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left)">
                                      <p:cBhvr>
                                        <p:cTn id="1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10" grpId="0" autoUpdateAnimBg="0"/>
      <p:bldP spid="11" grpId="0" autoUpdateAnimBg="0"/>
      <p:bldP spid="12" grpId="0" autoUpdateAnimBg="0"/>
      <p:bldP spid="14" grpId="0" autoUpdateAnimBg="0"/>
      <p:bldP spid="16" grpId="0" autoUpdateAnimBg="0"/>
      <p:bldP spid="17" grpId="0" autoUpdateAnimBg="0"/>
      <p:bldP spid="19" grpId="0" autoUpdateAnimBg="0"/>
      <p:bldP spid="20" grpId="0" autoUpdateAnimBg="0"/>
      <p:bldP spid="22" grpId="0" autoUpdateAnimBg="0"/>
      <p:bldP spid="28" grpId="0" autoUpdateAnimBg="0"/>
      <p:bldP spid="29" grpId="0" autoUpdateAnimBg="0"/>
      <p:bldP spid="31"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二</a:t>
            </a:r>
            <a:r>
              <a:rPr lang="zh-CN" altLang="en-US" sz="3200" dirty="0" smtClean="0">
                <a:solidFill>
                  <a:srgbClr val="660033"/>
                </a:solidFill>
              </a:rPr>
              <a:t>、无穷大</a:t>
            </a:r>
            <a:endParaRPr lang="zh-CN" altLang="en-US" sz="3200" dirty="0">
              <a:solidFill>
                <a:srgbClr val="660033"/>
              </a:solidFill>
            </a:endParaRPr>
          </a:p>
        </p:txBody>
      </p:sp>
      <p:sp>
        <p:nvSpPr>
          <p:cNvPr id="6" name="Rectangle 2"/>
          <p:cNvSpPr>
            <a:spLocks noChangeArrowheads="1"/>
          </p:cNvSpPr>
          <p:nvPr/>
        </p:nvSpPr>
        <p:spPr bwMode="auto">
          <a:xfrm>
            <a:off x="1328684" y="1331372"/>
            <a:ext cx="12128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800">
                <a:ea typeface="黑体" pitchFamily="2" charset="-122"/>
              </a:rPr>
              <a:t>注意</a:t>
            </a:r>
            <a:r>
              <a:rPr lang="en-US" altLang="zh-CN" sz="3200">
                <a:ea typeface="黑体" pitchFamily="2" charset="-122"/>
              </a:rPr>
              <a:t>:</a:t>
            </a:r>
            <a:endParaRPr lang="en-US" altLang="zh-CN" sz="2800" b="0">
              <a:ea typeface="黑体" pitchFamily="2" charset="-122"/>
            </a:endParaRPr>
          </a:p>
        </p:txBody>
      </p:sp>
      <p:sp>
        <p:nvSpPr>
          <p:cNvPr id="7" name="Text Box 3"/>
          <p:cNvSpPr txBox="1">
            <a:spLocks noChangeArrowheads="1"/>
          </p:cNvSpPr>
          <p:nvPr/>
        </p:nvSpPr>
        <p:spPr bwMode="auto">
          <a:xfrm>
            <a:off x="1328684" y="2017172"/>
            <a:ext cx="79944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zh-CN" sz="2800" b="0">
                <a:ea typeface="黑体" pitchFamily="2" charset="-122"/>
              </a:rPr>
              <a:t>1. </a:t>
            </a:r>
            <a:r>
              <a:rPr lang="zh-CN" altLang="en-US" sz="2800" b="0">
                <a:ea typeface="黑体" pitchFamily="2" charset="-122"/>
              </a:rPr>
              <a:t>无穷大不是很大的数</a:t>
            </a:r>
            <a:r>
              <a:rPr lang="en-US" altLang="zh-CN" sz="2800" b="0">
                <a:ea typeface="黑体" pitchFamily="2" charset="-122"/>
              </a:rPr>
              <a:t>, </a:t>
            </a:r>
            <a:r>
              <a:rPr lang="zh-CN" altLang="en-US" sz="2800" b="0">
                <a:ea typeface="黑体" pitchFamily="2" charset="-122"/>
              </a:rPr>
              <a:t>它是描述函数的一种状态</a:t>
            </a:r>
            <a:r>
              <a:rPr lang="en-US" altLang="zh-CN" sz="2800" b="0">
                <a:ea typeface="黑体" pitchFamily="2" charset="-122"/>
              </a:rPr>
              <a:t>.</a:t>
            </a:r>
          </a:p>
        </p:txBody>
      </p:sp>
      <p:sp>
        <p:nvSpPr>
          <p:cNvPr id="8" name="Text Box 4"/>
          <p:cNvSpPr txBox="1">
            <a:spLocks noChangeArrowheads="1"/>
          </p:cNvSpPr>
          <p:nvPr/>
        </p:nvSpPr>
        <p:spPr bwMode="auto">
          <a:xfrm>
            <a:off x="1328684" y="2641060"/>
            <a:ext cx="7620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a:ea typeface="黑体" pitchFamily="2" charset="-122"/>
              </a:rPr>
              <a:t>2. </a:t>
            </a:r>
            <a:r>
              <a:rPr lang="zh-CN" altLang="en-US" sz="2800" b="0">
                <a:ea typeface="黑体" pitchFamily="2" charset="-122"/>
              </a:rPr>
              <a:t>函数为无穷大 </a:t>
            </a:r>
            <a:r>
              <a:rPr lang="en-US" altLang="zh-CN" sz="2800" b="0">
                <a:ea typeface="黑体" pitchFamily="2" charset="-122"/>
              </a:rPr>
              <a:t>, </a:t>
            </a:r>
            <a:r>
              <a:rPr lang="zh-CN" altLang="en-US" sz="2800" b="0">
                <a:ea typeface="黑体" pitchFamily="2" charset="-122"/>
              </a:rPr>
              <a:t>必定无界 </a:t>
            </a:r>
            <a:r>
              <a:rPr lang="en-US" altLang="zh-CN" sz="2800" b="0">
                <a:ea typeface="黑体" pitchFamily="2" charset="-122"/>
              </a:rPr>
              <a:t>. </a:t>
            </a:r>
            <a:r>
              <a:rPr lang="zh-CN" altLang="en-US" sz="2800" b="0">
                <a:ea typeface="黑体" pitchFamily="2" charset="-122"/>
              </a:rPr>
              <a:t>但反之不真 </a:t>
            </a:r>
            <a:r>
              <a:rPr lang="en-US" altLang="zh-CN" sz="2800" b="0">
                <a:ea typeface="黑体" pitchFamily="2" charset="-122"/>
              </a:rPr>
              <a:t>!</a:t>
            </a:r>
          </a:p>
        </p:txBody>
      </p:sp>
      <p:sp>
        <p:nvSpPr>
          <p:cNvPr id="9" name="Text Box 5"/>
          <p:cNvSpPr txBox="1">
            <a:spLocks noChangeArrowheads="1"/>
          </p:cNvSpPr>
          <p:nvPr/>
        </p:nvSpPr>
        <p:spPr bwMode="auto">
          <a:xfrm>
            <a:off x="1328684" y="3304635"/>
            <a:ext cx="2286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ea typeface="黑体" pitchFamily="2" charset="-122"/>
              </a:rPr>
              <a:t>例如</a:t>
            </a:r>
            <a:r>
              <a:rPr lang="en-US" altLang="zh-CN" sz="2800" b="0">
                <a:ea typeface="黑体" pitchFamily="2" charset="-122"/>
              </a:rPr>
              <a:t>,  </a:t>
            </a:r>
            <a:r>
              <a:rPr lang="zh-CN" altLang="en-US" sz="2800" b="0">
                <a:ea typeface="黑体" pitchFamily="2" charset="-122"/>
              </a:rPr>
              <a:t>函数</a:t>
            </a:r>
          </a:p>
        </p:txBody>
      </p:sp>
      <p:graphicFrame>
        <p:nvGraphicFramePr>
          <p:cNvPr id="10" name="Object 6"/>
          <p:cNvGraphicFramePr>
            <a:graphicFrameLocks noChangeAspect="1"/>
          </p:cNvGraphicFramePr>
          <p:nvPr>
            <p:extLst>
              <p:ext uri="{D42A27DB-BD31-4B8C-83A1-F6EECF244321}">
                <p14:modId xmlns:p14="http://schemas.microsoft.com/office/powerpoint/2010/main" val="1823552655"/>
              </p:ext>
            </p:extLst>
          </p:nvPr>
        </p:nvGraphicFramePr>
        <p:xfrm>
          <a:off x="3151135" y="3333210"/>
          <a:ext cx="4570413" cy="508000"/>
        </p:xfrm>
        <a:graphic>
          <a:graphicData uri="http://schemas.openxmlformats.org/presentationml/2006/ole">
            <mc:AlternateContent xmlns:mc="http://schemas.openxmlformats.org/markup-compatibility/2006">
              <mc:Choice xmlns:v="urn:schemas-microsoft-com:vml" Requires="v">
                <p:oleObj spid="_x0000_s711967" name="Equation" r:id="rId3" imgW="1828800" imgH="203040" progId="Equation.3">
                  <p:embed/>
                </p:oleObj>
              </mc:Choice>
              <mc:Fallback>
                <p:oleObj name="Equation" r:id="rId3" imgW="1828800" imgH="20304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151135" y="3333210"/>
                        <a:ext cx="45704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616915221"/>
              </p:ext>
            </p:extLst>
          </p:nvPr>
        </p:nvGraphicFramePr>
        <p:xfrm>
          <a:off x="2276422" y="3933285"/>
          <a:ext cx="1649412" cy="508000"/>
        </p:xfrm>
        <a:graphic>
          <a:graphicData uri="http://schemas.openxmlformats.org/presentationml/2006/ole">
            <mc:AlternateContent xmlns:mc="http://schemas.openxmlformats.org/markup-compatibility/2006">
              <mc:Choice xmlns:v="urn:schemas-microsoft-com:vml" Requires="v">
                <p:oleObj spid="_x0000_s711968" name="公式" r:id="rId5" imgW="660240" imgH="203040" progId="Equation.3">
                  <p:embed/>
                </p:oleObj>
              </mc:Choice>
              <mc:Fallback>
                <p:oleObj name="公式" r:id="rId5" imgW="660240" imgH="203040"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2276422" y="3933285"/>
                        <a:ext cx="164941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8"/>
          <p:cNvGrpSpPr>
            <a:grpSpLocks/>
          </p:cNvGrpSpPr>
          <p:nvPr/>
        </p:nvGrpSpPr>
        <p:grpSpPr bwMode="auto">
          <a:xfrm>
            <a:off x="4830710" y="3845972"/>
            <a:ext cx="2816225" cy="609600"/>
            <a:chOff x="2546" y="2755"/>
            <a:chExt cx="1774" cy="384"/>
          </a:xfrm>
        </p:grpSpPr>
        <p:graphicFrame>
          <p:nvGraphicFramePr>
            <p:cNvPr id="13" name="Object 9"/>
            <p:cNvGraphicFramePr>
              <a:graphicFrameLocks noChangeAspect="1"/>
            </p:cNvGraphicFramePr>
            <p:nvPr/>
          </p:nvGraphicFramePr>
          <p:xfrm>
            <a:off x="2546" y="2815"/>
            <a:ext cx="1774" cy="324"/>
          </p:xfrm>
          <a:graphic>
            <a:graphicData uri="http://schemas.openxmlformats.org/presentationml/2006/ole">
              <mc:AlternateContent xmlns:mc="http://schemas.openxmlformats.org/markup-compatibility/2006">
                <mc:Choice xmlns:v="urn:schemas-microsoft-com:vml" Requires="v">
                  <p:oleObj spid="_x0000_s711969" name="Equation" r:id="rId7" imgW="1117440" imgH="203040" progId="Equation.3">
                    <p:embed/>
                  </p:oleObj>
                </mc:Choice>
                <mc:Fallback>
                  <p:oleObj name="Equation" r:id="rId7" imgW="1117440" imgH="20304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2546" y="2815"/>
                          <a:ext cx="1774"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0"/>
            <p:cNvSpPr txBox="1">
              <a:spLocks noChangeArrowheads="1"/>
            </p:cNvSpPr>
            <p:nvPr/>
          </p:nvSpPr>
          <p:spPr bwMode="auto">
            <a:xfrm>
              <a:off x="3184" y="2755"/>
              <a:ext cx="5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当</a:t>
              </a:r>
            </a:p>
          </p:txBody>
        </p:sp>
      </p:grpSp>
      <p:graphicFrame>
        <p:nvGraphicFramePr>
          <p:cNvPr id="15" name="Object 11"/>
          <p:cNvGraphicFramePr>
            <a:graphicFrameLocks noChangeAspect="1"/>
          </p:cNvGraphicFramePr>
          <p:nvPr>
            <p:extLst>
              <p:ext uri="{D42A27DB-BD31-4B8C-83A1-F6EECF244321}">
                <p14:modId xmlns:p14="http://schemas.microsoft.com/office/powerpoint/2010/main" val="2589569035"/>
              </p:ext>
            </p:extLst>
          </p:nvPr>
        </p:nvGraphicFramePr>
        <p:xfrm>
          <a:off x="3955998" y="3922173"/>
          <a:ext cx="871537" cy="538163"/>
        </p:xfrm>
        <a:graphic>
          <a:graphicData uri="http://schemas.openxmlformats.org/presentationml/2006/ole">
            <mc:AlternateContent xmlns:mc="http://schemas.openxmlformats.org/markup-compatibility/2006">
              <mc:Choice xmlns:v="urn:schemas-microsoft-com:vml" Requires="v">
                <p:oleObj spid="_x0000_s711970" name="Equation" r:id="rId9" imgW="330120" imgH="203040" progId="Equation.3">
                  <p:embed/>
                </p:oleObj>
              </mc:Choice>
              <mc:Fallback>
                <p:oleObj name="Equation" r:id="rId9" imgW="330120" imgH="203040" progId="Equation.3">
                  <p:embed/>
                  <p:pic>
                    <p:nvPicPr>
                      <p:cNvPr id="0" name=""/>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3955998" y="3922173"/>
                        <a:ext cx="871537"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2"/>
          <p:cNvSpPr txBox="1">
            <a:spLocks noChangeArrowheads="1"/>
          </p:cNvSpPr>
          <p:nvPr/>
        </p:nvSpPr>
        <p:spPr bwMode="auto">
          <a:xfrm>
            <a:off x="2312934" y="4515898"/>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但</a:t>
            </a:r>
          </a:p>
        </p:txBody>
      </p:sp>
      <p:graphicFrame>
        <p:nvGraphicFramePr>
          <p:cNvPr id="17" name="Object 13"/>
          <p:cNvGraphicFramePr>
            <a:graphicFrameLocks noChangeAspect="1"/>
          </p:cNvGraphicFramePr>
          <p:nvPr>
            <p:extLst>
              <p:ext uri="{D42A27DB-BD31-4B8C-83A1-F6EECF244321}">
                <p14:modId xmlns:p14="http://schemas.microsoft.com/office/powerpoint/2010/main" val="3486077768"/>
              </p:ext>
            </p:extLst>
          </p:nvPr>
        </p:nvGraphicFramePr>
        <p:xfrm>
          <a:off x="2998735" y="4455572"/>
          <a:ext cx="2309813" cy="666750"/>
        </p:xfrm>
        <a:graphic>
          <a:graphicData uri="http://schemas.openxmlformats.org/presentationml/2006/ole">
            <mc:AlternateContent xmlns:mc="http://schemas.openxmlformats.org/markup-compatibility/2006">
              <mc:Choice xmlns:v="urn:schemas-microsoft-com:vml" Requires="v">
                <p:oleObj spid="_x0000_s711971" name="Equation" r:id="rId11" imgW="927000" imgH="266400" progId="Equation.3">
                  <p:embed/>
                </p:oleObj>
              </mc:Choice>
              <mc:Fallback>
                <p:oleObj name="Equation" r:id="rId11" imgW="927000" imgH="26640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2998735" y="4455572"/>
                        <a:ext cx="2309813"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14"/>
          <p:cNvGrpSpPr>
            <a:grpSpLocks/>
          </p:cNvGrpSpPr>
          <p:nvPr/>
        </p:nvGrpSpPr>
        <p:grpSpPr bwMode="auto">
          <a:xfrm>
            <a:off x="1169934" y="5201697"/>
            <a:ext cx="3048000" cy="533400"/>
            <a:chOff x="2592" y="3216"/>
            <a:chExt cx="1920" cy="336"/>
          </a:xfrm>
        </p:grpSpPr>
        <p:sp>
          <p:nvSpPr>
            <p:cNvPr id="19" name="Text Box 15"/>
            <p:cNvSpPr txBox="1">
              <a:spLocks noChangeArrowheads="1"/>
            </p:cNvSpPr>
            <p:nvPr/>
          </p:nvSpPr>
          <p:spPr bwMode="auto">
            <a:xfrm>
              <a:off x="2592" y="3216"/>
              <a:ext cx="8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所以</a:t>
              </a:r>
            </a:p>
          </p:txBody>
        </p:sp>
        <p:graphicFrame>
          <p:nvGraphicFramePr>
            <p:cNvPr id="20" name="Object 16"/>
            <p:cNvGraphicFramePr>
              <a:graphicFrameLocks noChangeAspect="1"/>
            </p:cNvGraphicFramePr>
            <p:nvPr/>
          </p:nvGraphicFramePr>
          <p:xfrm>
            <a:off x="3120" y="3296"/>
            <a:ext cx="810" cy="256"/>
          </p:xfrm>
          <a:graphic>
            <a:graphicData uri="http://schemas.openxmlformats.org/presentationml/2006/ole">
              <mc:AlternateContent xmlns:mc="http://schemas.openxmlformats.org/markup-compatibility/2006">
                <mc:Choice xmlns:v="urn:schemas-microsoft-com:vml" Requires="v">
                  <p:oleObj spid="_x0000_s711972" name="Equation" r:id="rId13" imgW="444240" imgH="139680" progId="Equation.3">
                    <p:embed/>
                  </p:oleObj>
                </mc:Choice>
                <mc:Fallback>
                  <p:oleObj name="Equation" r:id="rId13" imgW="444240" imgH="139680" progId="Equation.3">
                    <p:embed/>
                    <p:pic>
                      <p:nvPicPr>
                        <p:cNvPr id="0" name=""/>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120" y="3296"/>
                          <a:ext cx="81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17"/>
            <p:cNvSpPr txBox="1">
              <a:spLocks noChangeArrowheads="1"/>
            </p:cNvSpPr>
            <p:nvPr/>
          </p:nvSpPr>
          <p:spPr bwMode="auto">
            <a:xfrm>
              <a:off x="3888" y="3216"/>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时 </a:t>
              </a:r>
              <a:r>
                <a:rPr lang="en-US" altLang="zh-CN" sz="2800" b="0">
                  <a:ea typeface="黑体" pitchFamily="2" charset="-122"/>
                </a:rPr>
                <a:t>,</a:t>
              </a:r>
            </a:p>
          </p:txBody>
        </p:sp>
      </p:grpSp>
      <p:graphicFrame>
        <p:nvGraphicFramePr>
          <p:cNvPr id="22" name="Object 18"/>
          <p:cNvGraphicFramePr>
            <a:graphicFrameLocks noChangeAspect="1"/>
          </p:cNvGraphicFramePr>
          <p:nvPr>
            <p:extLst>
              <p:ext uri="{D42A27DB-BD31-4B8C-83A1-F6EECF244321}">
                <p14:modId xmlns:p14="http://schemas.microsoft.com/office/powerpoint/2010/main" val="768291091"/>
              </p:ext>
            </p:extLst>
          </p:nvPr>
        </p:nvGraphicFramePr>
        <p:xfrm>
          <a:off x="3913134" y="5242972"/>
          <a:ext cx="852488" cy="508000"/>
        </p:xfrm>
        <a:graphic>
          <a:graphicData uri="http://schemas.openxmlformats.org/presentationml/2006/ole">
            <mc:AlternateContent xmlns:mc="http://schemas.openxmlformats.org/markup-compatibility/2006">
              <mc:Choice xmlns:v="urn:schemas-microsoft-com:vml" Requires="v">
                <p:oleObj spid="_x0000_s711973" name="Equation" r:id="rId15" imgW="342720" imgH="203040" progId="Equation.3">
                  <p:embed/>
                </p:oleObj>
              </mc:Choice>
              <mc:Fallback>
                <p:oleObj name="Equation" r:id="rId15" imgW="342720" imgH="20304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913134" y="5242972"/>
                        <a:ext cx="8524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19"/>
          <p:cNvSpPr txBox="1">
            <a:spLocks noChangeArrowheads="1"/>
          </p:cNvSpPr>
          <p:nvPr/>
        </p:nvSpPr>
        <p:spPr bwMode="auto">
          <a:xfrm>
            <a:off x="4675134" y="5212810"/>
            <a:ext cx="274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不是无穷大 </a:t>
            </a:r>
            <a:r>
              <a:rPr lang="en-US" altLang="zh-CN" sz="2800" b="0">
                <a:ea typeface="黑体" pitchFamily="2" charset="-122"/>
              </a:rPr>
              <a:t>!</a:t>
            </a:r>
          </a:p>
        </p:txBody>
      </p:sp>
      <p:grpSp>
        <p:nvGrpSpPr>
          <p:cNvPr id="24" name="Group 20"/>
          <p:cNvGrpSpPr>
            <a:grpSpLocks/>
          </p:cNvGrpSpPr>
          <p:nvPr/>
        </p:nvGrpSpPr>
        <p:grpSpPr bwMode="auto">
          <a:xfrm>
            <a:off x="8786347" y="3980910"/>
            <a:ext cx="1866900" cy="1466850"/>
            <a:chOff x="3624" y="2436"/>
            <a:chExt cx="1176" cy="924"/>
          </a:xfrm>
        </p:grpSpPr>
        <p:sp>
          <p:nvSpPr>
            <p:cNvPr id="25" name="Freeform 21"/>
            <p:cNvSpPr>
              <a:spLocks/>
            </p:cNvSpPr>
            <p:nvPr/>
          </p:nvSpPr>
          <p:spPr bwMode="auto">
            <a:xfrm>
              <a:off x="4212" y="2790"/>
              <a:ext cx="336" cy="294"/>
            </a:xfrm>
            <a:custGeom>
              <a:avLst/>
              <a:gdLst>
                <a:gd name="T0" fmla="*/ 6 w 336"/>
                <a:gd name="T1" fmla="*/ 102 h 294"/>
                <a:gd name="T2" fmla="*/ 12 w 336"/>
                <a:gd name="T3" fmla="*/ 96 h 294"/>
                <a:gd name="T4" fmla="*/ 18 w 336"/>
                <a:gd name="T5" fmla="*/ 90 h 294"/>
                <a:gd name="T6" fmla="*/ 24 w 336"/>
                <a:gd name="T7" fmla="*/ 90 h 294"/>
                <a:gd name="T8" fmla="*/ 30 w 336"/>
                <a:gd name="T9" fmla="*/ 84 h 294"/>
                <a:gd name="T10" fmla="*/ 36 w 336"/>
                <a:gd name="T11" fmla="*/ 78 h 294"/>
                <a:gd name="T12" fmla="*/ 42 w 336"/>
                <a:gd name="T13" fmla="*/ 78 h 294"/>
                <a:gd name="T14" fmla="*/ 54 w 336"/>
                <a:gd name="T15" fmla="*/ 78 h 294"/>
                <a:gd name="T16" fmla="*/ 60 w 336"/>
                <a:gd name="T17" fmla="*/ 78 h 294"/>
                <a:gd name="T18" fmla="*/ 66 w 336"/>
                <a:gd name="T19" fmla="*/ 78 h 294"/>
                <a:gd name="T20" fmla="*/ 72 w 336"/>
                <a:gd name="T21" fmla="*/ 78 h 294"/>
                <a:gd name="T22" fmla="*/ 78 w 336"/>
                <a:gd name="T23" fmla="*/ 84 h 294"/>
                <a:gd name="T24" fmla="*/ 84 w 336"/>
                <a:gd name="T25" fmla="*/ 90 h 294"/>
                <a:gd name="T26" fmla="*/ 90 w 336"/>
                <a:gd name="T27" fmla="*/ 96 h 294"/>
                <a:gd name="T28" fmla="*/ 96 w 336"/>
                <a:gd name="T29" fmla="*/ 102 h 294"/>
                <a:gd name="T30" fmla="*/ 102 w 336"/>
                <a:gd name="T31" fmla="*/ 108 h 294"/>
                <a:gd name="T32" fmla="*/ 108 w 336"/>
                <a:gd name="T33" fmla="*/ 120 h 294"/>
                <a:gd name="T34" fmla="*/ 114 w 336"/>
                <a:gd name="T35" fmla="*/ 126 h 294"/>
                <a:gd name="T36" fmla="*/ 126 w 336"/>
                <a:gd name="T37" fmla="*/ 138 h 294"/>
                <a:gd name="T38" fmla="*/ 132 w 336"/>
                <a:gd name="T39" fmla="*/ 150 h 294"/>
                <a:gd name="T40" fmla="*/ 138 w 336"/>
                <a:gd name="T41" fmla="*/ 162 h 294"/>
                <a:gd name="T42" fmla="*/ 144 w 336"/>
                <a:gd name="T43" fmla="*/ 180 h 294"/>
                <a:gd name="T44" fmla="*/ 150 w 336"/>
                <a:gd name="T45" fmla="*/ 192 h 294"/>
                <a:gd name="T46" fmla="*/ 156 w 336"/>
                <a:gd name="T47" fmla="*/ 204 h 294"/>
                <a:gd name="T48" fmla="*/ 162 w 336"/>
                <a:gd name="T49" fmla="*/ 216 h 294"/>
                <a:gd name="T50" fmla="*/ 168 w 336"/>
                <a:gd name="T51" fmla="*/ 228 h 294"/>
                <a:gd name="T52" fmla="*/ 174 w 336"/>
                <a:gd name="T53" fmla="*/ 240 h 294"/>
                <a:gd name="T54" fmla="*/ 180 w 336"/>
                <a:gd name="T55" fmla="*/ 252 h 294"/>
                <a:gd name="T56" fmla="*/ 186 w 336"/>
                <a:gd name="T57" fmla="*/ 264 h 294"/>
                <a:gd name="T58" fmla="*/ 198 w 336"/>
                <a:gd name="T59" fmla="*/ 270 h 294"/>
                <a:gd name="T60" fmla="*/ 204 w 336"/>
                <a:gd name="T61" fmla="*/ 282 h 294"/>
                <a:gd name="T62" fmla="*/ 210 w 336"/>
                <a:gd name="T63" fmla="*/ 288 h 294"/>
                <a:gd name="T64" fmla="*/ 216 w 336"/>
                <a:gd name="T65" fmla="*/ 288 h 294"/>
                <a:gd name="T66" fmla="*/ 222 w 336"/>
                <a:gd name="T67" fmla="*/ 294 h 294"/>
                <a:gd name="T68" fmla="*/ 228 w 336"/>
                <a:gd name="T69" fmla="*/ 294 h 294"/>
                <a:gd name="T70" fmla="*/ 234 w 336"/>
                <a:gd name="T71" fmla="*/ 288 h 294"/>
                <a:gd name="T72" fmla="*/ 240 w 336"/>
                <a:gd name="T73" fmla="*/ 282 h 294"/>
                <a:gd name="T74" fmla="*/ 246 w 336"/>
                <a:gd name="T75" fmla="*/ 276 h 294"/>
                <a:gd name="T76" fmla="*/ 252 w 336"/>
                <a:gd name="T77" fmla="*/ 270 h 294"/>
                <a:gd name="T78" fmla="*/ 264 w 336"/>
                <a:gd name="T79" fmla="*/ 258 h 294"/>
                <a:gd name="T80" fmla="*/ 270 w 336"/>
                <a:gd name="T81" fmla="*/ 246 h 294"/>
                <a:gd name="T82" fmla="*/ 276 w 336"/>
                <a:gd name="T83" fmla="*/ 228 h 294"/>
                <a:gd name="T84" fmla="*/ 282 w 336"/>
                <a:gd name="T85" fmla="*/ 210 h 294"/>
                <a:gd name="T86" fmla="*/ 288 w 336"/>
                <a:gd name="T87" fmla="*/ 186 h 294"/>
                <a:gd name="T88" fmla="*/ 294 w 336"/>
                <a:gd name="T89" fmla="*/ 168 h 294"/>
                <a:gd name="T90" fmla="*/ 300 w 336"/>
                <a:gd name="T91" fmla="*/ 144 h 294"/>
                <a:gd name="T92" fmla="*/ 306 w 336"/>
                <a:gd name="T93" fmla="*/ 114 h 294"/>
                <a:gd name="T94" fmla="*/ 312 w 336"/>
                <a:gd name="T95" fmla="*/ 90 h 294"/>
                <a:gd name="T96" fmla="*/ 318 w 336"/>
                <a:gd name="T97" fmla="*/ 60 h 294"/>
                <a:gd name="T98" fmla="*/ 324 w 336"/>
                <a:gd name="T99" fmla="*/ 36 h 294"/>
                <a:gd name="T100" fmla="*/ 336 w 336"/>
                <a:gd name="T101" fmla="*/ 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294">
                  <a:moveTo>
                    <a:pt x="0" y="108"/>
                  </a:moveTo>
                  <a:lnTo>
                    <a:pt x="0" y="108"/>
                  </a:lnTo>
                  <a:lnTo>
                    <a:pt x="0" y="108"/>
                  </a:lnTo>
                  <a:lnTo>
                    <a:pt x="6" y="102"/>
                  </a:lnTo>
                  <a:lnTo>
                    <a:pt x="6" y="102"/>
                  </a:lnTo>
                  <a:lnTo>
                    <a:pt x="6" y="102"/>
                  </a:lnTo>
                  <a:lnTo>
                    <a:pt x="6" y="102"/>
                  </a:lnTo>
                  <a:lnTo>
                    <a:pt x="12" y="102"/>
                  </a:lnTo>
                  <a:lnTo>
                    <a:pt x="12" y="102"/>
                  </a:lnTo>
                  <a:lnTo>
                    <a:pt x="12" y="96"/>
                  </a:lnTo>
                  <a:lnTo>
                    <a:pt x="12" y="96"/>
                  </a:lnTo>
                  <a:lnTo>
                    <a:pt x="12" y="96"/>
                  </a:lnTo>
                  <a:lnTo>
                    <a:pt x="18" y="96"/>
                  </a:lnTo>
                  <a:lnTo>
                    <a:pt x="18" y="96"/>
                  </a:lnTo>
                  <a:lnTo>
                    <a:pt x="18" y="90"/>
                  </a:lnTo>
                  <a:lnTo>
                    <a:pt x="18" y="90"/>
                  </a:lnTo>
                  <a:lnTo>
                    <a:pt x="18" y="90"/>
                  </a:lnTo>
                  <a:lnTo>
                    <a:pt x="24" y="90"/>
                  </a:lnTo>
                  <a:lnTo>
                    <a:pt x="24" y="90"/>
                  </a:lnTo>
                  <a:lnTo>
                    <a:pt x="24" y="90"/>
                  </a:lnTo>
                  <a:lnTo>
                    <a:pt x="24" y="90"/>
                  </a:lnTo>
                  <a:lnTo>
                    <a:pt x="30" y="84"/>
                  </a:lnTo>
                  <a:lnTo>
                    <a:pt x="30" y="84"/>
                  </a:lnTo>
                  <a:lnTo>
                    <a:pt x="30" y="84"/>
                  </a:lnTo>
                  <a:lnTo>
                    <a:pt x="30" y="84"/>
                  </a:lnTo>
                  <a:lnTo>
                    <a:pt x="30" y="84"/>
                  </a:lnTo>
                  <a:lnTo>
                    <a:pt x="36" y="84"/>
                  </a:lnTo>
                  <a:lnTo>
                    <a:pt x="36" y="84"/>
                  </a:lnTo>
                  <a:lnTo>
                    <a:pt x="36" y="84"/>
                  </a:lnTo>
                  <a:lnTo>
                    <a:pt x="36" y="78"/>
                  </a:lnTo>
                  <a:lnTo>
                    <a:pt x="42" y="78"/>
                  </a:lnTo>
                  <a:lnTo>
                    <a:pt x="42" y="78"/>
                  </a:lnTo>
                  <a:lnTo>
                    <a:pt x="42" y="78"/>
                  </a:lnTo>
                  <a:lnTo>
                    <a:pt x="42" y="78"/>
                  </a:lnTo>
                  <a:lnTo>
                    <a:pt x="42" y="78"/>
                  </a:lnTo>
                  <a:lnTo>
                    <a:pt x="48" y="78"/>
                  </a:lnTo>
                  <a:lnTo>
                    <a:pt x="48" y="78"/>
                  </a:lnTo>
                  <a:lnTo>
                    <a:pt x="48" y="78"/>
                  </a:lnTo>
                  <a:lnTo>
                    <a:pt x="48" y="78"/>
                  </a:lnTo>
                  <a:lnTo>
                    <a:pt x="54" y="78"/>
                  </a:lnTo>
                  <a:lnTo>
                    <a:pt x="54" y="78"/>
                  </a:lnTo>
                  <a:lnTo>
                    <a:pt x="54" y="78"/>
                  </a:lnTo>
                  <a:lnTo>
                    <a:pt x="54" y="78"/>
                  </a:lnTo>
                  <a:lnTo>
                    <a:pt x="54" y="78"/>
                  </a:lnTo>
                  <a:lnTo>
                    <a:pt x="60" y="78"/>
                  </a:lnTo>
                  <a:lnTo>
                    <a:pt x="60" y="78"/>
                  </a:lnTo>
                  <a:lnTo>
                    <a:pt x="60" y="78"/>
                  </a:lnTo>
                  <a:lnTo>
                    <a:pt x="60" y="78"/>
                  </a:lnTo>
                  <a:lnTo>
                    <a:pt x="60" y="78"/>
                  </a:lnTo>
                  <a:lnTo>
                    <a:pt x="66" y="78"/>
                  </a:lnTo>
                  <a:lnTo>
                    <a:pt x="66" y="78"/>
                  </a:lnTo>
                  <a:lnTo>
                    <a:pt x="66" y="78"/>
                  </a:lnTo>
                  <a:lnTo>
                    <a:pt x="66" y="78"/>
                  </a:lnTo>
                  <a:lnTo>
                    <a:pt x="72" y="78"/>
                  </a:lnTo>
                  <a:lnTo>
                    <a:pt x="72" y="78"/>
                  </a:lnTo>
                  <a:lnTo>
                    <a:pt x="72" y="78"/>
                  </a:lnTo>
                  <a:lnTo>
                    <a:pt x="72" y="78"/>
                  </a:lnTo>
                  <a:lnTo>
                    <a:pt x="72" y="84"/>
                  </a:lnTo>
                  <a:lnTo>
                    <a:pt x="78" y="84"/>
                  </a:lnTo>
                  <a:lnTo>
                    <a:pt x="78" y="84"/>
                  </a:lnTo>
                  <a:lnTo>
                    <a:pt x="78" y="84"/>
                  </a:lnTo>
                  <a:lnTo>
                    <a:pt x="78" y="84"/>
                  </a:lnTo>
                  <a:lnTo>
                    <a:pt x="84" y="84"/>
                  </a:lnTo>
                  <a:lnTo>
                    <a:pt x="84" y="84"/>
                  </a:lnTo>
                  <a:lnTo>
                    <a:pt x="84" y="90"/>
                  </a:lnTo>
                  <a:lnTo>
                    <a:pt x="84" y="90"/>
                  </a:lnTo>
                  <a:lnTo>
                    <a:pt x="84" y="90"/>
                  </a:lnTo>
                  <a:lnTo>
                    <a:pt x="90" y="90"/>
                  </a:lnTo>
                  <a:lnTo>
                    <a:pt x="90" y="90"/>
                  </a:lnTo>
                  <a:lnTo>
                    <a:pt x="90" y="96"/>
                  </a:lnTo>
                  <a:lnTo>
                    <a:pt x="90" y="96"/>
                  </a:lnTo>
                  <a:lnTo>
                    <a:pt x="96" y="96"/>
                  </a:lnTo>
                  <a:lnTo>
                    <a:pt x="96" y="96"/>
                  </a:lnTo>
                  <a:lnTo>
                    <a:pt x="96" y="96"/>
                  </a:lnTo>
                  <a:lnTo>
                    <a:pt x="96" y="102"/>
                  </a:lnTo>
                  <a:lnTo>
                    <a:pt x="96" y="102"/>
                  </a:lnTo>
                  <a:lnTo>
                    <a:pt x="102" y="102"/>
                  </a:lnTo>
                  <a:lnTo>
                    <a:pt x="102" y="108"/>
                  </a:lnTo>
                  <a:lnTo>
                    <a:pt x="102" y="108"/>
                  </a:lnTo>
                  <a:lnTo>
                    <a:pt x="102" y="108"/>
                  </a:lnTo>
                  <a:lnTo>
                    <a:pt x="102" y="108"/>
                  </a:lnTo>
                  <a:lnTo>
                    <a:pt x="108" y="114"/>
                  </a:lnTo>
                  <a:lnTo>
                    <a:pt x="108" y="114"/>
                  </a:lnTo>
                  <a:lnTo>
                    <a:pt x="108" y="114"/>
                  </a:lnTo>
                  <a:lnTo>
                    <a:pt x="108" y="120"/>
                  </a:lnTo>
                  <a:lnTo>
                    <a:pt x="114" y="120"/>
                  </a:lnTo>
                  <a:lnTo>
                    <a:pt x="114" y="120"/>
                  </a:lnTo>
                  <a:lnTo>
                    <a:pt x="114" y="126"/>
                  </a:lnTo>
                  <a:lnTo>
                    <a:pt x="114" y="126"/>
                  </a:lnTo>
                  <a:lnTo>
                    <a:pt x="114" y="126"/>
                  </a:lnTo>
                  <a:lnTo>
                    <a:pt x="120" y="132"/>
                  </a:lnTo>
                  <a:lnTo>
                    <a:pt x="120" y="132"/>
                  </a:lnTo>
                  <a:lnTo>
                    <a:pt x="120" y="138"/>
                  </a:lnTo>
                  <a:lnTo>
                    <a:pt x="120" y="138"/>
                  </a:lnTo>
                  <a:lnTo>
                    <a:pt x="126" y="138"/>
                  </a:lnTo>
                  <a:lnTo>
                    <a:pt x="126" y="144"/>
                  </a:lnTo>
                  <a:lnTo>
                    <a:pt x="126" y="144"/>
                  </a:lnTo>
                  <a:lnTo>
                    <a:pt x="126" y="150"/>
                  </a:lnTo>
                  <a:lnTo>
                    <a:pt x="126" y="150"/>
                  </a:lnTo>
                  <a:lnTo>
                    <a:pt x="132" y="150"/>
                  </a:lnTo>
                  <a:lnTo>
                    <a:pt x="132" y="156"/>
                  </a:lnTo>
                  <a:lnTo>
                    <a:pt x="132" y="156"/>
                  </a:lnTo>
                  <a:lnTo>
                    <a:pt x="132" y="162"/>
                  </a:lnTo>
                  <a:lnTo>
                    <a:pt x="138" y="162"/>
                  </a:lnTo>
                  <a:lnTo>
                    <a:pt x="138" y="162"/>
                  </a:lnTo>
                  <a:lnTo>
                    <a:pt x="138" y="168"/>
                  </a:lnTo>
                  <a:lnTo>
                    <a:pt x="138" y="168"/>
                  </a:lnTo>
                  <a:lnTo>
                    <a:pt x="138" y="174"/>
                  </a:lnTo>
                  <a:lnTo>
                    <a:pt x="144" y="174"/>
                  </a:lnTo>
                  <a:lnTo>
                    <a:pt x="144" y="180"/>
                  </a:lnTo>
                  <a:lnTo>
                    <a:pt x="144" y="180"/>
                  </a:lnTo>
                  <a:lnTo>
                    <a:pt x="144" y="186"/>
                  </a:lnTo>
                  <a:lnTo>
                    <a:pt x="144" y="186"/>
                  </a:lnTo>
                  <a:lnTo>
                    <a:pt x="150" y="186"/>
                  </a:lnTo>
                  <a:lnTo>
                    <a:pt x="150" y="192"/>
                  </a:lnTo>
                  <a:lnTo>
                    <a:pt x="150" y="192"/>
                  </a:lnTo>
                  <a:lnTo>
                    <a:pt x="150" y="198"/>
                  </a:lnTo>
                  <a:lnTo>
                    <a:pt x="156" y="198"/>
                  </a:lnTo>
                  <a:lnTo>
                    <a:pt x="156" y="204"/>
                  </a:lnTo>
                  <a:lnTo>
                    <a:pt x="156" y="204"/>
                  </a:lnTo>
                  <a:lnTo>
                    <a:pt x="156" y="210"/>
                  </a:lnTo>
                  <a:lnTo>
                    <a:pt x="156" y="210"/>
                  </a:lnTo>
                  <a:lnTo>
                    <a:pt x="162" y="210"/>
                  </a:lnTo>
                  <a:lnTo>
                    <a:pt x="162" y="216"/>
                  </a:lnTo>
                  <a:lnTo>
                    <a:pt x="162" y="216"/>
                  </a:lnTo>
                  <a:lnTo>
                    <a:pt x="162" y="222"/>
                  </a:lnTo>
                  <a:lnTo>
                    <a:pt x="168" y="222"/>
                  </a:lnTo>
                  <a:lnTo>
                    <a:pt x="168" y="228"/>
                  </a:lnTo>
                  <a:lnTo>
                    <a:pt x="168" y="228"/>
                  </a:lnTo>
                  <a:lnTo>
                    <a:pt x="168" y="228"/>
                  </a:lnTo>
                  <a:lnTo>
                    <a:pt x="168" y="234"/>
                  </a:lnTo>
                  <a:lnTo>
                    <a:pt x="174" y="234"/>
                  </a:lnTo>
                  <a:lnTo>
                    <a:pt x="174" y="240"/>
                  </a:lnTo>
                  <a:lnTo>
                    <a:pt x="174" y="240"/>
                  </a:lnTo>
                  <a:lnTo>
                    <a:pt x="174" y="240"/>
                  </a:lnTo>
                  <a:lnTo>
                    <a:pt x="180" y="246"/>
                  </a:lnTo>
                  <a:lnTo>
                    <a:pt x="180" y="246"/>
                  </a:lnTo>
                  <a:lnTo>
                    <a:pt x="180" y="252"/>
                  </a:lnTo>
                  <a:lnTo>
                    <a:pt x="180" y="252"/>
                  </a:lnTo>
                  <a:lnTo>
                    <a:pt x="180" y="252"/>
                  </a:lnTo>
                  <a:lnTo>
                    <a:pt x="186" y="258"/>
                  </a:lnTo>
                  <a:lnTo>
                    <a:pt x="186" y="258"/>
                  </a:lnTo>
                  <a:lnTo>
                    <a:pt x="186" y="258"/>
                  </a:lnTo>
                  <a:lnTo>
                    <a:pt x="186" y="264"/>
                  </a:lnTo>
                  <a:lnTo>
                    <a:pt x="186" y="264"/>
                  </a:lnTo>
                  <a:lnTo>
                    <a:pt x="192" y="264"/>
                  </a:lnTo>
                  <a:lnTo>
                    <a:pt x="192" y="270"/>
                  </a:lnTo>
                  <a:lnTo>
                    <a:pt x="192" y="270"/>
                  </a:lnTo>
                  <a:lnTo>
                    <a:pt x="192" y="270"/>
                  </a:lnTo>
                  <a:lnTo>
                    <a:pt x="198" y="270"/>
                  </a:lnTo>
                  <a:lnTo>
                    <a:pt x="198" y="276"/>
                  </a:lnTo>
                  <a:lnTo>
                    <a:pt x="198" y="276"/>
                  </a:lnTo>
                  <a:lnTo>
                    <a:pt x="198" y="276"/>
                  </a:lnTo>
                  <a:lnTo>
                    <a:pt x="198" y="276"/>
                  </a:lnTo>
                  <a:lnTo>
                    <a:pt x="204" y="282"/>
                  </a:lnTo>
                  <a:lnTo>
                    <a:pt x="204" y="282"/>
                  </a:lnTo>
                  <a:lnTo>
                    <a:pt x="204" y="282"/>
                  </a:lnTo>
                  <a:lnTo>
                    <a:pt x="204" y="282"/>
                  </a:lnTo>
                  <a:lnTo>
                    <a:pt x="210" y="282"/>
                  </a:lnTo>
                  <a:lnTo>
                    <a:pt x="210" y="288"/>
                  </a:lnTo>
                  <a:lnTo>
                    <a:pt x="210" y="288"/>
                  </a:lnTo>
                  <a:lnTo>
                    <a:pt x="210" y="288"/>
                  </a:lnTo>
                  <a:lnTo>
                    <a:pt x="210" y="288"/>
                  </a:lnTo>
                  <a:lnTo>
                    <a:pt x="216" y="288"/>
                  </a:lnTo>
                  <a:lnTo>
                    <a:pt x="216" y="288"/>
                  </a:lnTo>
                  <a:lnTo>
                    <a:pt x="216" y="288"/>
                  </a:lnTo>
                  <a:lnTo>
                    <a:pt x="216" y="288"/>
                  </a:lnTo>
                  <a:lnTo>
                    <a:pt x="222" y="294"/>
                  </a:lnTo>
                  <a:lnTo>
                    <a:pt x="222" y="294"/>
                  </a:lnTo>
                  <a:lnTo>
                    <a:pt x="222" y="294"/>
                  </a:lnTo>
                  <a:lnTo>
                    <a:pt x="222" y="294"/>
                  </a:lnTo>
                  <a:lnTo>
                    <a:pt x="222" y="294"/>
                  </a:lnTo>
                  <a:lnTo>
                    <a:pt x="228" y="294"/>
                  </a:lnTo>
                  <a:lnTo>
                    <a:pt x="228" y="294"/>
                  </a:lnTo>
                  <a:lnTo>
                    <a:pt x="228" y="294"/>
                  </a:lnTo>
                  <a:lnTo>
                    <a:pt x="228" y="294"/>
                  </a:lnTo>
                  <a:lnTo>
                    <a:pt x="228" y="294"/>
                  </a:lnTo>
                  <a:lnTo>
                    <a:pt x="234" y="288"/>
                  </a:lnTo>
                  <a:lnTo>
                    <a:pt x="234" y="288"/>
                  </a:lnTo>
                  <a:lnTo>
                    <a:pt x="234" y="288"/>
                  </a:lnTo>
                  <a:lnTo>
                    <a:pt x="234" y="288"/>
                  </a:lnTo>
                  <a:lnTo>
                    <a:pt x="240" y="288"/>
                  </a:lnTo>
                  <a:lnTo>
                    <a:pt x="240" y="288"/>
                  </a:lnTo>
                  <a:lnTo>
                    <a:pt x="240" y="288"/>
                  </a:lnTo>
                  <a:lnTo>
                    <a:pt x="240" y="282"/>
                  </a:lnTo>
                  <a:lnTo>
                    <a:pt x="240" y="282"/>
                  </a:lnTo>
                  <a:lnTo>
                    <a:pt x="246" y="282"/>
                  </a:lnTo>
                  <a:lnTo>
                    <a:pt x="246" y="282"/>
                  </a:lnTo>
                  <a:lnTo>
                    <a:pt x="246" y="282"/>
                  </a:lnTo>
                  <a:lnTo>
                    <a:pt x="246" y="276"/>
                  </a:lnTo>
                  <a:lnTo>
                    <a:pt x="252" y="276"/>
                  </a:lnTo>
                  <a:lnTo>
                    <a:pt x="252" y="276"/>
                  </a:lnTo>
                  <a:lnTo>
                    <a:pt x="252" y="270"/>
                  </a:lnTo>
                  <a:lnTo>
                    <a:pt x="252" y="270"/>
                  </a:lnTo>
                  <a:lnTo>
                    <a:pt x="252" y="270"/>
                  </a:lnTo>
                  <a:lnTo>
                    <a:pt x="258" y="264"/>
                  </a:lnTo>
                  <a:lnTo>
                    <a:pt x="258" y="264"/>
                  </a:lnTo>
                  <a:lnTo>
                    <a:pt x="258" y="264"/>
                  </a:lnTo>
                  <a:lnTo>
                    <a:pt x="258" y="258"/>
                  </a:lnTo>
                  <a:lnTo>
                    <a:pt x="264" y="258"/>
                  </a:lnTo>
                  <a:lnTo>
                    <a:pt x="264" y="252"/>
                  </a:lnTo>
                  <a:lnTo>
                    <a:pt x="264" y="252"/>
                  </a:lnTo>
                  <a:lnTo>
                    <a:pt x="264" y="246"/>
                  </a:lnTo>
                  <a:lnTo>
                    <a:pt x="264" y="246"/>
                  </a:lnTo>
                  <a:lnTo>
                    <a:pt x="270" y="246"/>
                  </a:lnTo>
                  <a:lnTo>
                    <a:pt x="270" y="240"/>
                  </a:lnTo>
                  <a:lnTo>
                    <a:pt x="270" y="234"/>
                  </a:lnTo>
                  <a:lnTo>
                    <a:pt x="270" y="234"/>
                  </a:lnTo>
                  <a:lnTo>
                    <a:pt x="270" y="228"/>
                  </a:lnTo>
                  <a:lnTo>
                    <a:pt x="276" y="228"/>
                  </a:lnTo>
                  <a:lnTo>
                    <a:pt x="276" y="222"/>
                  </a:lnTo>
                  <a:lnTo>
                    <a:pt x="276" y="222"/>
                  </a:lnTo>
                  <a:lnTo>
                    <a:pt x="276" y="216"/>
                  </a:lnTo>
                  <a:lnTo>
                    <a:pt x="282" y="210"/>
                  </a:lnTo>
                  <a:lnTo>
                    <a:pt x="282" y="210"/>
                  </a:lnTo>
                  <a:lnTo>
                    <a:pt x="282" y="204"/>
                  </a:lnTo>
                  <a:lnTo>
                    <a:pt x="282" y="198"/>
                  </a:lnTo>
                  <a:lnTo>
                    <a:pt x="282" y="198"/>
                  </a:lnTo>
                  <a:lnTo>
                    <a:pt x="288" y="192"/>
                  </a:lnTo>
                  <a:lnTo>
                    <a:pt x="288" y="186"/>
                  </a:lnTo>
                  <a:lnTo>
                    <a:pt x="288" y="186"/>
                  </a:lnTo>
                  <a:lnTo>
                    <a:pt x="288" y="180"/>
                  </a:lnTo>
                  <a:lnTo>
                    <a:pt x="294" y="174"/>
                  </a:lnTo>
                  <a:lnTo>
                    <a:pt x="294" y="168"/>
                  </a:lnTo>
                  <a:lnTo>
                    <a:pt x="294" y="168"/>
                  </a:lnTo>
                  <a:lnTo>
                    <a:pt x="294" y="162"/>
                  </a:lnTo>
                  <a:lnTo>
                    <a:pt x="294" y="156"/>
                  </a:lnTo>
                  <a:lnTo>
                    <a:pt x="300" y="150"/>
                  </a:lnTo>
                  <a:lnTo>
                    <a:pt x="300" y="144"/>
                  </a:lnTo>
                  <a:lnTo>
                    <a:pt x="300" y="144"/>
                  </a:lnTo>
                  <a:lnTo>
                    <a:pt x="300" y="138"/>
                  </a:lnTo>
                  <a:lnTo>
                    <a:pt x="306" y="132"/>
                  </a:lnTo>
                  <a:lnTo>
                    <a:pt x="306" y="126"/>
                  </a:lnTo>
                  <a:lnTo>
                    <a:pt x="306" y="120"/>
                  </a:lnTo>
                  <a:lnTo>
                    <a:pt x="306" y="114"/>
                  </a:lnTo>
                  <a:lnTo>
                    <a:pt x="306" y="114"/>
                  </a:lnTo>
                  <a:lnTo>
                    <a:pt x="312" y="108"/>
                  </a:lnTo>
                  <a:lnTo>
                    <a:pt x="312" y="102"/>
                  </a:lnTo>
                  <a:lnTo>
                    <a:pt x="312" y="96"/>
                  </a:lnTo>
                  <a:lnTo>
                    <a:pt x="312" y="90"/>
                  </a:lnTo>
                  <a:lnTo>
                    <a:pt x="312" y="84"/>
                  </a:lnTo>
                  <a:lnTo>
                    <a:pt x="318" y="78"/>
                  </a:lnTo>
                  <a:lnTo>
                    <a:pt x="318" y="72"/>
                  </a:lnTo>
                  <a:lnTo>
                    <a:pt x="318" y="66"/>
                  </a:lnTo>
                  <a:lnTo>
                    <a:pt x="318" y="60"/>
                  </a:lnTo>
                  <a:lnTo>
                    <a:pt x="324" y="54"/>
                  </a:lnTo>
                  <a:lnTo>
                    <a:pt x="324" y="54"/>
                  </a:lnTo>
                  <a:lnTo>
                    <a:pt x="324" y="48"/>
                  </a:lnTo>
                  <a:lnTo>
                    <a:pt x="324" y="42"/>
                  </a:lnTo>
                  <a:lnTo>
                    <a:pt x="324" y="36"/>
                  </a:lnTo>
                  <a:lnTo>
                    <a:pt x="330" y="30"/>
                  </a:lnTo>
                  <a:lnTo>
                    <a:pt x="330" y="24"/>
                  </a:lnTo>
                  <a:lnTo>
                    <a:pt x="330" y="18"/>
                  </a:lnTo>
                  <a:lnTo>
                    <a:pt x="330" y="12"/>
                  </a:lnTo>
                  <a:lnTo>
                    <a:pt x="336" y="6"/>
                  </a:lnTo>
                  <a:lnTo>
                    <a:pt x="336" y="0"/>
                  </a:lnTo>
                </a:path>
              </a:pathLst>
            </a:custGeom>
            <a:noFill/>
            <a:ln w="9525">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22"/>
            <p:cNvSpPr>
              <a:spLocks/>
            </p:cNvSpPr>
            <p:nvPr/>
          </p:nvSpPr>
          <p:spPr bwMode="auto">
            <a:xfrm>
              <a:off x="4548" y="2544"/>
              <a:ext cx="252" cy="816"/>
            </a:xfrm>
            <a:custGeom>
              <a:avLst/>
              <a:gdLst>
                <a:gd name="T0" fmla="*/ 0 w 252"/>
                <a:gd name="T1" fmla="*/ 228 h 816"/>
                <a:gd name="T2" fmla="*/ 6 w 252"/>
                <a:gd name="T3" fmla="*/ 204 h 816"/>
                <a:gd name="T4" fmla="*/ 12 w 252"/>
                <a:gd name="T5" fmla="*/ 186 h 816"/>
                <a:gd name="T6" fmla="*/ 18 w 252"/>
                <a:gd name="T7" fmla="*/ 162 h 816"/>
                <a:gd name="T8" fmla="*/ 24 w 252"/>
                <a:gd name="T9" fmla="*/ 138 h 816"/>
                <a:gd name="T10" fmla="*/ 30 w 252"/>
                <a:gd name="T11" fmla="*/ 120 h 816"/>
                <a:gd name="T12" fmla="*/ 36 w 252"/>
                <a:gd name="T13" fmla="*/ 102 h 816"/>
                <a:gd name="T14" fmla="*/ 42 w 252"/>
                <a:gd name="T15" fmla="*/ 84 h 816"/>
                <a:gd name="T16" fmla="*/ 42 w 252"/>
                <a:gd name="T17" fmla="*/ 66 h 816"/>
                <a:gd name="T18" fmla="*/ 48 w 252"/>
                <a:gd name="T19" fmla="*/ 54 h 816"/>
                <a:gd name="T20" fmla="*/ 54 w 252"/>
                <a:gd name="T21" fmla="*/ 36 h 816"/>
                <a:gd name="T22" fmla="*/ 60 w 252"/>
                <a:gd name="T23" fmla="*/ 24 h 816"/>
                <a:gd name="T24" fmla="*/ 66 w 252"/>
                <a:gd name="T25" fmla="*/ 18 h 816"/>
                <a:gd name="T26" fmla="*/ 72 w 252"/>
                <a:gd name="T27" fmla="*/ 6 h 816"/>
                <a:gd name="T28" fmla="*/ 78 w 252"/>
                <a:gd name="T29" fmla="*/ 0 h 816"/>
                <a:gd name="T30" fmla="*/ 84 w 252"/>
                <a:gd name="T31" fmla="*/ 0 h 816"/>
                <a:gd name="T32" fmla="*/ 84 w 252"/>
                <a:gd name="T33" fmla="*/ 0 h 816"/>
                <a:gd name="T34" fmla="*/ 90 w 252"/>
                <a:gd name="T35" fmla="*/ 0 h 816"/>
                <a:gd name="T36" fmla="*/ 96 w 252"/>
                <a:gd name="T37" fmla="*/ 0 h 816"/>
                <a:gd name="T38" fmla="*/ 102 w 252"/>
                <a:gd name="T39" fmla="*/ 6 h 816"/>
                <a:gd name="T40" fmla="*/ 108 w 252"/>
                <a:gd name="T41" fmla="*/ 18 h 816"/>
                <a:gd name="T42" fmla="*/ 114 w 252"/>
                <a:gd name="T43" fmla="*/ 30 h 816"/>
                <a:gd name="T44" fmla="*/ 120 w 252"/>
                <a:gd name="T45" fmla="*/ 42 h 816"/>
                <a:gd name="T46" fmla="*/ 126 w 252"/>
                <a:gd name="T47" fmla="*/ 60 h 816"/>
                <a:gd name="T48" fmla="*/ 126 w 252"/>
                <a:gd name="T49" fmla="*/ 78 h 816"/>
                <a:gd name="T50" fmla="*/ 132 w 252"/>
                <a:gd name="T51" fmla="*/ 96 h 816"/>
                <a:gd name="T52" fmla="*/ 138 w 252"/>
                <a:gd name="T53" fmla="*/ 120 h 816"/>
                <a:gd name="T54" fmla="*/ 144 w 252"/>
                <a:gd name="T55" fmla="*/ 144 h 816"/>
                <a:gd name="T56" fmla="*/ 150 w 252"/>
                <a:gd name="T57" fmla="*/ 174 h 816"/>
                <a:gd name="T58" fmla="*/ 156 w 252"/>
                <a:gd name="T59" fmla="*/ 198 h 816"/>
                <a:gd name="T60" fmla="*/ 162 w 252"/>
                <a:gd name="T61" fmla="*/ 234 h 816"/>
                <a:gd name="T62" fmla="*/ 168 w 252"/>
                <a:gd name="T63" fmla="*/ 264 h 816"/>
                <a:gd name="T64" fmla="*/ 168 w 252"/>
                <a:gd name="T65" fmla="*/ 294 h 816"/>
                <a:gd name="T66" fmla="*/ 174 w 252"/>
                <a:gd name="T67" fmla="*/ 330 h 816"/>
                <a:gd name="T68" fmla="*/ 180 w 252"/>
                <a:gd name="T69" fmla="*/ 366 h 816"/>
                <a:gd name="T70" fmla="*/ 186 w 252"/>
                <a:gd name="T71" fmla="*/ 402 h 816"/>
                <a:gd name="T72" fmla="*/ 192 w 252"/>
                <a:gd name="T73" fmla="*/ 438 h 816"/>
                <a:gd name="T74" fmla="*/ 198 w 252"/>
                <a:gd name="T75" fmla="*/ 474 h 816"/>
                <a:gd name="T76" fmla="*/ 204 w 252"/>
                <a:gd name="T77" fmla="*/ 510 h 816"/>
                <a:gd name="T78" fmla="*/ 210 w 252"/>
                <a:gd name="T79" fmla="*/ 546 h 816"/>
                <a:gd name="T80" fmla="*/ 210 w 252"/>
                <a:gd name="T81" fmla="*/ 582 h 816"/>
                <a:gd name="T82" fmla="*/ 216 w 252"/>
                <a:gd name="T83" fmla="*/ 618 h 816"/>
                <a:gd name="T84" fmla="*/ 222 w 252"/>
                <a:gd name="T85" fmla="*/ 648 h 816"/>
                <a:gd name="T86" fmla="*/ 228 w 252"/>
                <a:gd name="T87" fmla="*/ 678 h 816"/>
                <a:gd name="T88" fmla="*/ 234 w 252"/>
                <a:gd name="T89" fmla="*/ 714 h 816"/>
                <a:gd name="T90" fmla="*/ 240 w 252"/>
                <a:gd name="T91" fmla="*/ 738 h 816"/>
                <a:gd name="T92" fmla="*/ 246 w 252"/>
                <a:gd name="T93" fmla="*/ 768 h 816"/>
                <a:gd name="T94" fmla="*/ 252 w 252"/>
                <a:gd name="T95" fmla="*/ 792 h 816"/>
                <a:gd name="T96" fmla="*/ 252 w 252"/>
                <a:gd name="T97"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2" h="816">
                  <a:moveTo>
                    <a:pt x="0" y="246"/>
                  </a:moveTo>
                  <a:lnTo>
                    <a:pt x="0" y="240"/>
                  </a:lnTo>
                  <a:lnTo>
                    <a:pt x="0" y="234"/>
                  </a:lnTo>
                  <a:lnTo>
                    <a:pt x="0" y="228"/>
                  </a:lnTo>
                  <a:lnTo>
                    <a:pt x="6" y="222"/>
                  </a:lnTo>
                  <a:lnTo>
                    <a:pt x="6" y="216"/>
                  </a:lnTo>
                  <a:lnTo>
                    <a:pt x="6" y="210"/>
                  </a:lnTo>
                  <a:lnTo>
                    <a:pt x="6" y="204"/>
                  </a:lnTo>
                  <a:lnTo>
                    <a:pt x="12" y="198"/>
                  </a:lnTo>
                  <a:lnTo>
                    <a:pt x="12" y="198"/>
                  </a:lnTo>
                  <a:lnTo>
                    <a:pt x="12" y="192"/>
                  </a:lnTo>
                  <a:lnTo>
                    <a:pt x="12" y="186"/>
                  </a:lnTo>
                  <a:lnTo>
                    <a:pt x="12" y="180"/>
                  </a:lnTo>
                  <a:lnTo>
                    <a:pt x="18" y="174"/>
                  </a:lnTo>
                  <a:lnTo>
                    <a:pt x="18" y="168"/>
                  </a:lnTo>
                  <a:lnTo>
                    <a:pt x="18" y="162"/>
                  </a:lnTo>
                  <a:lnTo>
                    <a:pt x="18" y="156"/>
                  </a:lnTo>
                  <a:lnTo>
                    <a:pt x="18" y="150"/>
                  </a:lnTo>
                  <a:lnTo>
                    <a:pt x="24" y="144"/>
                  </a:lnTo>
                  <a:lnTo>
                    <a:pt x="24" y="138"/>
                  </a:lnTo>
                  <a:lnTo>
                    <a:pt x="24" y="138"/>
                  </a:lnTo>
                  <a:lnTo>
                    <a:pt x="24" y="132"/>
                  </a:lnTo>
                  <a:lnTo>
                    <a:pt x="30" y="126"/>
                  </a:lnTo>
                  <a:lnTo>
                    <a:pt x="30" y="120"/>
                  </a:lnTo>
                  <a:lnTo>
                    <a:pt x="30" y="114"/>
                  </a:lnTo>
                  <a:lnTo>
                    <a:pt x="30" y="108"/>
                  </a:lnTo>
                  <a:lnTo>
                    <a:pt x="30" y="108"/>
                  </a:lnTo>
                  <a:lnTo>
                    <a:pt x="36" y="102"/>
                  </a:lnTo>
                  <a:lnTo>
                    <a:pt x="36" y="96"/>
                  </a:lnTo>
                  <a:lnTo>
                    <a:pt x="36" y="90"/>
                  </a:lnTo>
                  <a:lnTo>
                    <a:pt x="36" y="90"/>
                  </a:lnTo>
                  <a:lnTo>
                    <a:pt x="42" y="84"/>
                  </a:lnTo>
                  <a:lnTo>
                    <a:pt x="42" y="78"/>
                  </a:lnTo>
                  <a:lnTo>
                    <a:pt x="42" y="72"/>
                  </a:lnTo>
                  <a:lnTo>
                    <a:pt x="42" y="72"/>
                  </a:lnTo>
                  <a:lnTo>
                    <a:pt x="42" y="66"/>
                  </a:lnTo>
                  <a:lnTo>
                    <a:pt x="48" y="60"/>
                  </a:lnTo>
                  <a:lnTo>
                    <a:pt x="48" y="60"/>
                  </a:lnTo>
                  <a:lnTo>
                    <a:pt x="48" y="54"/>
                  </a:lnTo>
                  <a:lnTo>
                    <a:pt x="48" y="54"/>
                  </a:lnTo>
                  <a:lnTo>
                    <a:pt x="54" y="48"/>
                  </a:lnTo>
                  <a:lnTo>
                    <a:pt x="54" y="42"/>
                  </a:lnTo>
                  <a:lnTo>
                    <a:pt x="54" y="42"/>
                  </a:lnTo>
                  <a:lnTo>
                    <a:pt x="54" y="36"/>
                  </a:lnTo>
                  <a:lnTo>
                    <a:pt x="54" y="36"/>
                  </a:lnTo>
                  <a:lnTo>
                    <a:pt x="60" y="30"/>
                  </a:lnTo>
                  <a:lnTo>
                    <a:pt x="60" y="30"/>
                  </a:lnTo>
                  <a:lnTo>
                    <a:pt x="60" y="24"/>
                  </a:lnTo>
                  <a:lnTo>
                    <a:pt x="60" y="24"/>
                  </a:lnTo>
                  <a:lnTo>
                    <a:pt x="60" y="18"/>
                  </a:lnTo>
                  <a:lnTo>
                    <a:pt x="66" y="18"/>
                  </a:lnTo>
                  <a:lnTo>
                    <a:pt x="66" y="18"/>
                  </a:lnTo>
                  <a:lnTo>
                    <a:pt x="66" y="12"/>
                  </a:lnTo>
                  <a:lnTo>
                    <a:pt x="66" y="12"/>
                  </a:lnTo>
                  <a:lnTo>
                    <a:pt x="72" y="12"/>
                  </a:lnTo>
                  <a:lnTo>
                    <a:pt x="72" y="6"/>
                  </a:lnTo>
                  <a:lnTo>
                    <a:pt x="72" y="6"/>
                  </a:lnTo>
                  <a:lnTo>
                    <a:pt x="72" y="6"/>
                  </a:lnTo>
                  <a:lnTo>
                    <a:pt x="72" y="6"/>
                  </a:lnTo>
                  <a:lnTo>
                    <a:pt x="78" y="0"/>
                  </a:lnTo>
                  <a:lnTo>
                    <a:pt x="78" y="0"/>
                  </a:lnTo>
                  <a:lnTo>
                    <a:pt x="78" y="0"/>
                  </a:lnTo>
                  <a:lnTo>
                    <a:pt x="78" y="0"/>
                  </a:lnTo>
                  <a:lnTo>
                    <a:pt x="84" y="0"/>
                  </a:lnTo>
                  <a:lnTo>
                    <a:pt x="84" y="0"/>
                  </a:lnTo>
                  <a:lnTo>
                    <a:pt x="84" y="0"/>
                  </a:lnTo>
                  <a:lnTo>
                    <a:pt x="84" y="0"/>
                  </a:lnTo>
                  <a:lnTo>
                    <a:pt x="84" y="0"/>
                  </a:lnTo>
                  <a:lnTo>
                    <a:pt x="90" y="0"/>
                  </a:lnTo>
                  <a:lnTo>
                    <a:pt x="90" y="0"/>
                  </a:lnTo>
                  <a:lnTo>
                    <a:pt x="90" y="0"/>
                  </a:lnTo>
                  <a:lnTo>
                    <a:pt x="90" y="0"/>
                  </a:lnTo>
                  <a:lnTo>
                    <a:pt x="96" y="0"/>
                  </a:lnTo>
                  <a:lnTo>
                    <a:pt x="96" y="0"/>
                  </a:lnTo>
                  <a:lnTo>
                    <a:pt x="96" y="0"/>
                  </a:lnTo>
                  <a:lnTo>
                    <a:pt x="96" y="0"/>
                  </a:lnTo>
                  <a:lnTo>
                    <a:pt x="96" y="6"/>
                  </a:lnTo>
                  <a:lnTo>
                    <a:pt x="102" y="6"/>
                  </a:lnTo>
                  <a:lnTo>
                    <a:pt x="102" y="6"/>
                  </a:lnTo>
                  <a:lnTo>
                    <a:pt x="102" y="6"/>
                  </a:lnTo>
                  <a:lnTo>
                    <a:pt x="102" y="12"/>
                  </a:lnTo>
                  <a:lnTo>
                    <a:pt x="102" y="12"/>
                  </a:lnTo>
                  <a:lnTo>
                    <a:pt x="108" y="18"/>
                  </a:lnTo>
                  <a:lnTo>
                    <a:pt x="108" y="18"/>
                  </a:lnTo>
                  <a:lnTo>
                    <a:pt x="108" y="18"/>
                  </a:lnTo>
                  <a:lnTo>
                    <a:pt x="108" y="24"/>
                  </a:lnTo>
                  <a:lnTo>
                    <a:pt x="114" y="24"/>
                  </a:lnTo>
                  <a:lnTo>
                    <a:pt x="114" y="30"/>
                  </a:lnTo>
                  <a:lnTo>
                    <a:pt x="114" y="30"/>
                  </a:lnTo>
                  <a:lnTo>
                    <a:pt x="114" y="36"/>
                  </a:lnTo>
                  <a:lnTo>
                    <a:pt x="114" y="36"/>
                  </a:lnTo>
                  <a:lnTo>
                    <a:pt x="120" y="42"/>
                  </a:lnTo>
                  <a:lnTo>
                    <a:pt x="120" y="48"/>
                  </a:lnTo>
                  <a:lnTo>
                    <a:pt x="120" y="48"/>
                  </a:lnTo>
                  <a:lnTo>
                    <a:pt x="120" y="54"/>
                  </a:lnTo>
                  <a:lnTo>
                    <a:pt x="126" y="60"/>
                  </a:lnTo>
                  <a:lnTo>
                    <a:pt x="126" y="60"/>
                  </a:lnTo>
                  <a:lnTo>
                    <a:pt x="126" y="66"/>
                  </a:lnTo>
                  <a:lnTo>
                    <a:pt x="126" y="72"/>
                  </a:lnTo>
                  <a:lnTo>
                    <a:pt x="126" y="78"/>
                  </a:lnTo>
                  <a:lnTo>
                    <a:pt x="132" y="84"/>
                  </a:lnTo>
                  <a:lnTo>
                    <a:pt x="132" y="84"/>
                  </a:lnTo>
                  <a:lnTo>
                    <a:pt x="132" y="90"/>
                  </a:lnTo>
                  <a:lnTo>
                    <a:pt x="132" y="96"/>
                  </a:lnTo>
                  <a:lnTo>
                    <a:pt x="138" y="102"/>
                  </a:lnTo>
                  <a:lnTo>
                    <a:pt x="138" y="108"/>
                  </a:lnTo>
                  <a:lnTo>
                    <a:pt x="138" y="114"/>
                  </a:lnTo>
                  <a:lnTo>
                    <a:pt x="138" y="120"/>
                  </a:lnTo>
                  <a:lnTo>
                    <a:pt x="138" y="126"/>
                  </a:lnTo>
                  <a:lnTo>
                    <a:pt x="144" y="132"/>
                  </a:lnTo>
                  <a:lnTo>
                    <a:pt x="144" y="138"/>
                  </a:lnTo>
                  <a:lnTo>
                    <a:pt x="144" y="144"/>
                  </a:lnTo>
                  <a:lnTo>
                    <a:pt x="144" y="150"/>
                  </a:lnTo>
                  <a:lnTo>
                    <a:pt x="144" y="156"/>
                  </a:lnTo>
                  <a:lnTo>
                    <a:pt x="150" y="168"/>
                  </a:lnTo>
                  <a:lnTo>
                    <a:pt x="150" y="174"/>
                  </a:lnTo>
                  <a:lnTo>
                    <a:pt x="150" y="180"/>
                  </a:lnTo>
                  <a:lnTo>
                    <a:pt x="150" y="186"/>
                  </a:lnTo>
                  <a:lnTo>
                    <a:pt x="156" y="192"/>
                  </a:lnTo>
                  <a:lnTo>
                    <a:pt x="156" y="198"/>
                  </a:lnTo>
                  <a:lnTo>
                    <a:pt x="156" y="210"/>
                  </a:lnTo>
                  <a:lnTo>
                    <a:pt x="156" y="216"/>
                  </a:lnTo>
                  <a:lnTo>
                    <a:pt x="156" y="222"/>
                  </a:lnTo>
                  <a:lnTo>
                    <a:pt x="162" y="234"/>
                  </a:lnTo>
                  <a:lnTo>
                    <a:pt x="162" y="240"/>
                  </a:lnTo>
                  <a:lnTo>
                    <a:pt x="162" y="246"/>
                  </a:lnTo>
                  <a:lnTo>
                    <a:pt x="162" y="258"/>
                  </a:lnTo>
                  <a:lnTo>
                    <a:pt x="168" y="264"/>
                  </a:lnTo>
                  <a:lnTo>
                    <a:pt x="168" y="270"/>
                  </a:lnTo>
                  <a:lnTo>
                    <a:pt x="168" y="282"/>
                  </a:lnTo>
                  <a:lnTo>
                    <a:pt x="168" y="288"/>
                  </a:lnTo>
                  <a:lnTo>
                    <a:pt x="168" y="294"/>
                  </a:lnTo>
                  <a:lnTo>
                    <a:pt x="174" y="306"/>
                  </a:lnTo>
                  <a:lnTo>
                    <a:pt x="174" y="312"/>
                  </a:lnTo>
                  <a:lnTo>
                    <a:pt x="174" y="324"/>
                  </a:lnTo>
                  <a:lnTo>
                    <a:pt x="174" y="330"/>
                  </a:lnTo>
                  <a:lnTo>
                    <a:pt x="174" y="342"/>
                  </a:lnTo>
                  <a:lnTo>
                    <a:pt x="180" y="348"/>
                  </a:lnTo>
                  <a:lnTo>
                    <a:pt x="180" y="354"/>
                  </a:lnTo>
                  <a:lnTo>
                    <a:pt x="180" y="366"/>
                  </a:lnTo>
                  <a:lnTo>
                    <a:pt x="180" y="372"/>
                  </a:lnTo>
                  <a:lnTo>
                    <a:pt x="186" y="384"/>
                  </a:lnTo>
                  <a:lnTo>
                    <a:pt x="186" y="390"/>
                  </a:lnTo>
                  <a:lnTo>
                    <a:pt x="186" y="402"/>
                  </a:lnTo>
                  <a:lnTo>
                    <a:pt x="186" y="408"/>
                  </a:lnTo>
                  <a:lnTo>
                    <a:pt x="186" y="420"/>
                  </a:lnTo>
                  <a:lnTo>
                    <a:pt x="192" y="426"/>
                  </a:lnTo>
                  <a:lnTo>
                    <a:pt x="192" y="438"/>
                  </a:lnTo>
                  <a:lnTo>
                    <a:pt x="192" y="444"/>
                  </a:lnTo>
                  <a:lnTo>
                    <a:pt x="192" y="456"/>
                  </a:lnTo>
                  <a:lnTo>
                    <a:pt x="198" y="462"/>
                  </a:lnTo>
                  <a:lnTo>
                    <a:pt x="198" y="474"/>
                  </a:lnTo>
                  <a:lnTo>
                    <a:pt x="198" y="480"/>
                  </a:lnTo>
                  <a:lnTo>
                    <a:pt x="198" y="492"/>
                  </a:lnTo>
                  <a:lnTo>
                    <a:pt x="198" y="498"/>
                  </a:lnTo>
                  <a:lnTo>
                    <a:pt x="204" y="510"/>
                  </a:lnTo>
                  <a:lnTo>
                    <a:pt x="204" y="516"/>
                  </a:lnTo>
                  <a:lnTo>
                    <a:pt x="204" y="528"/>
                  </a:lnTo>
                  <a:lnTo>
                    <a:pt x="204" y="534"/>
                  </a:lnTo>
                  <a:lnTo>
                    <a:pt x="210" y="546"/>
                  </a:lnTo>
                  <a:lnTo>
                    <a:pt x="210" y="552"/>
                  </a:lnTo>
                  <a:lnTo>
                    <a:pt x="210" y="564"/>
                  </a:lnTo>
                  <a:lnTo>
                    <a:pt x="210" y="570"/>
                  </a:lnTo>
                  <a:lnTo>
                    <a:pt x="210" y="582"/>
                  </a:lnTo>
                  <a:lnTo>
                    <a:pt x="216" y="588"/>
                  </a:lnTo>
                  <a:lnTo>
                    <a:pt x="216" y="600"/>
                  </a:lnTo>
                  <a:lnTo>
                    <a:pt x="216" y="606"/>
                  </a:lnTo>
                  <a:lnTo>
                    <a:pt x="216" y="618"/>
                  </a:lnTo>
                  <a:lnTo>
                    <a:pt x="216" y="624"/>
                  </a:lnTo>
                  <a:lnTo>
                    <a:pt x="222" y="630"/>
                  </a:lnTo>
                  <a:lnTo>
                    <a:pt x="222" y="642"/>
                  </a:lnTo>
                  <a:lnTo>
                    <a:pt x="222" y="648"/>
                  </a:lnTo>
                  <a:lnTo>
                    <a:pt x="222" y="654"/>
                  </a:lnTo>
                  <a:lnTo>
                    <a:pt x="228" y="666"/>
                  </a:lnTo>
                  <a:lnTo>
                    <a:pt x="228" y="672"/>
                  </a:lnTo>
                  <a:lnTo>
                    <a:pt x="228" y="678"/>
                  </a:lnTo>
                  <a:lnTo>
                    <a:pt x="228" y="690"/>
                  </a:lnTo>
                  <a:lnTo>
                    <a:pt x="228" y="696"/>
                  </a:lnTo>
                  <a:lnTo>
                    <a:pt x="234" y="702"/>
                  </a:lnTo>
                  <a:lnTo>
                    <a:pt x="234" y="714"/>
                  </a:lnTo>
                  <a:lnTo>
                    <a:pt x="234" y="720"/>
                  </a:lnTo>
                  <a:lnTo>
                    <a:pt x="234" y="726"/>
                  </a:lnTo>
                  <a:lnTo>
                    <a:pt x="240" y="732"/>
                  </a:lnTo>
                  <a:lnTo>
                    <a:pt x="240" y="738"/>
                  </a:lnTo>
                  <a:lnTo>
                    <a:pt x="240" y="744"/>
                  </a:lnTo>
                  <a:lnTo>
                    <a:pt x="240" y="756"/>
                  </a:lnTo>
                  <a:lnTo>
                    <a:pt x="240" y="762"/>
                  </a:lnTo>
                  <a:lnTo>
                    <a:pt x="246" y="768"/>
                  </a:lnTo>
                  <a:lnTo>
                    <a:pt x="246" y="774"/>
                  </a:lnTo>
                  <a:lnTo>
                    <a:pt x="246" y="780"/>
                  </a:lnTo>
                  <a:lnTo>
                    <a:pt x="246" y="786"/>
                  </a:lnTo>
                  <a:lnTo>
                    <a:pt x="252" y="792"/>
                  </a:lnTo>
                  <a:lnTo>
                    <a:pt x="252" y="798"/>
                  </a:lnTo>
                  <a:lnTo>
                    <a:pt x="252" y="804"/>
                  </a:lnTo>
                  <a:lnTo>
                    <a:pt x="252" y="810"/>
                  </a:lnTo>
                  <a:lnTo>
                    <a:pt x="252" y="816"/>
                  </a:lnTo>
                </a:path>
              </a:pathLst>
            </a:custGeom>
            <a:noFill/>
            <a:ln w="9525">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23"/>
            <p:cNvSpPr>
              <a:spLocks/>
            </p:cNvSpPr>
            <p:nvPr/>
          </p:nvSpPr>
          <p:spPr bwMode="auto">
            <a:xfrm>
              <a:off x="3876" y="2712"/>
              <a:ext cx="336" cy="294"/>
            </a:xfrm>
            <a:custGeom>
              <a:avLst/>
              <a:gdLst>
                <a:gd name="T0" fmla="*/ 330 w 336"/>
                <a:gd name="T1" fmla="*/ 192 h 294"/>
                <a:gd name="T2" fmla="*/ 324 w 336"/>
                <a:gd name="T3" fmla="*/ 198 h 294"/>
                <a:gd name="T4" fmla="*/ 318 w 336"/>
                <a:gd name="T5" fmla="*/ 204 h 294"/>
                <a:gd name="T6" fmla="*/ 312 w 336"/>
                <a:gd name="T7" fmla="*/ 204 h 294"/>
                <a:gd name="T8" fmla="*/ 306 w 336"/>
                <a:gd name="T9" fmla="*/ 210 h 294"/>
                <a:gd name="T10" fmla="*/ 300 w 336"/>
                <a:gd name="T11" fmla="*/ 216 h 294"/>
                <a:gd name="T12" fmla="*/ 294 w 336"/>
                <a:gd name="T13" fmla="*/ 216 h 294"/>
                <a:gd name="T14" fmla="*/ 282 w 336"/>
                <a:gd name="T15" fmla="*/ 216 h 294"/>
                <a:gd name="T16" fmla="*/ 276 w 336"/>
                <a:gd name="T17" fmla="*/ 216 h 294"/>
                <a:gd name="T18" fmla="*/ 270 w 336"/>
                <a:gd name="T19" fmla="*/ 216 h 294"/>
                <a:gd name="T20" fmla="*/ 264 w 336"/>
                <a:gd name="T21" fmla="*/ 216 h 294"/>
                <a:gd name="T22" fmla="*/ 258 w 336"/>
                <a:gd name="T23" fmla="*/ 210 h 294"/>
                <a:gd name="T24" fmla="*/ 252 w 336"/>
                <a:gd name="T25" fmla="*/ 204 h 294"/>
                <a:gd name="T26" fmla="*/ 246 w 336"/>
                <a:gd name="T27" fmla="*/ 198 h 294"/>
                <a:gd name="T28" fmla="*/ 240 w 336"/>
                <a:gd name="T29" fmla="*/ 192 h 294"/>
                <a:gd name="T30" fmla="*/ 234 w 336"/>
                <a:gd name="T31" fmla="*/ 186 h 294"/>
                <a:gd name="T32" fmla="*/ 228 w 336"/>
                <a:gd name="T33" fmla="*/ 174 h 294"/>
                <a:gd name="T34" fmla="*/ 222 w 336"/>
                <a:gd name="T35" fmla="*/ 168 h 294"/>
                <a:gd name="T36" fmla="*/ 210 w 336"/>
                <a:gd name="T37" fmla="*/ 156 h 294"/>
                <a:gd name="T38" fmla="*/ 204 w 336"/>
                <a:gd name="T39" fmla="*/ 144 h 294"/>
                <a:gd name="T40" fmla="*/ 198 w 336"/>
                <a:gd name="T41" fmla="*/ 132 h 294"/>
                <a:gd name="T42" fmla="*/ 192 w 336"/>
                <a:gd name="T43" fmla="*/ 114 h 294"/>
                <a:gd name="T44" fmla="*/ 186 w 336"/>
                <a:gd name="T45" fmla="*/ 102 h 294"/>
                <a:gd name="T46" fmla="*/ 180 w 336"/>
                <a:gd name="T47" fmla="*/ 90 h 294"/>
                <a:gd name="T48" fmla="*/ 174 w 336"/>
                <a:gd name="T49" fmla="*/ 78 h 294"/>
                <a:gd name="T50" fmla="*/ 168 w 336"/>
                <a:gd name="T51" fmla="*/ 66 h 294"/>
                <a:gd name="T52" fmla="*/ 162 w 336"/>
                <a:gd name="T53" fmla="*/ 54 h 294"/>
                <a:gd name="T54" fmla="*/ 156 w 336"/>
                <a:gd name="T55" fmla="*/ 42 h 294"/>
                <a:gd name="T56" fmla="*/ 150 w 336"/>
                <a:gd name="T57" fmla="*/ 30 h 294"/>
                <a:gd name="T58" fmla="*/ 138 w 336"/>
                <a:gd name="T59" fmla="*/ 24 h 294"/>
                <a:gd name="T60" fmla="*/ 132 w 336"/>
                <a:gd name="T61" fmla="*/ 12 h 294"/>
                <a:gd name="T62" fmla="*/ 126 w 336"/>
                <a:gd name="T63" fmla="*/ 6 h 294"/>
                <a:gd name="T64" fmla="*/ 120 w 336"/>
                <a:gd name="T65" fmla="*/ 6 h 294"/>
                <a:gd name="T66" fmla="*/ 114 w 336"/>
                <a:gd name="T67" fmla="*/ 0 h 294"/>
                <a:gd name="T68" fmla="*/ 108 w 336"/>
                <a:gd name="T69" fmla="*/ 0 h 294"/>
                <a:gd name="T70" fmla="*/ 102 w 336"/>
                <a:gd name="T71" fmla="*/ 6 h 294"/>
                <a:gd name="T72" fmla="*/ 96 w 336"/>
                <a:gd name="T73" fmla="*/ 12 h 294"/>
                <a:gd name="T74" fmla="*/ 90 w 336"/>
                <a:gd name="T75" fmla="*/ 18 h 294"/>
                <a:gd name="T76" fmla="*/ 84 w 336"/>
                <a:gd name="T77" fmla="*/ 24 h 294"/>
                <a:gd name="T78" fmla="*/ 72 w 336"/>
                <a:gd name="T79" fmla="*/ 36 h 294"/>
                <a:gd name="T80" fmla="*/ 66 w 336"/>
                <a:gd name="T81" fmla="*/ 48 h 294"/>
                <a:gd name="T82" fmla="*/ 60 w 336"/>
                <a:gd name="T83" fmla="*/ 66 h 294"/>
                <a:gd name="T84" fmla="*/ 54 w 336"/>
                <a:gd name="T85" fmla="*/ 84 h 294"/>
                <a:gd name="T86" fmla="*/ 48 w 336"/>
                <a:gd name="T87" fmla="*/ 108 h 294"/>
                <a:gd name="T88" fmla="*/ 42 w 336"/>
                <a:gd name="T89" fmla="*/ 126 h 294"/>
                <a:gd name="T90" fmla="*/ 36 w 336"/>
                <a:gd name="T91" fmla="*/ 150 h 294"/>
                <a:gd name="T92" fmla="*/ 30 w 336"/>
                <a:gd name="T93" fmla="*/ 180 h 294"/>
                <a:gd name="T94" fmla="*/ 24 w 336"/>
                <a:gd name="T95" fmla="*/ 204 h 294"/>
                <a:gd name="T96" fmla="*/ 18 w 336"/>
                <a:gd name="T97" fmla="*/ 234 h 294"/>
                <a:gd name="T98" fmla="*/ 12 w 336"/>
                <a:gd name="T99" fmla="*/ 258 h 294"/>
                <a:gd name="T100" fmla="*/ 0 w 336"/>
                <a:gd name="T101" fmla="*/ 28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294">
                  <a:moveTo>
                    <a:pt x="336" y="186"/>
                  </a:moveTo>
                  <a:lnTo>
                    <a:pt x="336" y="186"/>
                  </a:lnTo>
                  <a:lnTo>
                    <a:pt x="336" y="186"/>
                  </a:lnTo>
                  <a:lnTo>
                    <a:pt x="330" y="192"/>
                  </a:lnTo>
                  <a:lnTo>
                    <a:pt x="330" y="192"/>
                  </a:lnTo>
                  <a:lnTo>
                    <a:pt x="330" y="192"/>
                  </a:lnTo>
                  <a:lnTo>
                    <a:pt x="330" y="192"/>
                  </a:lnTo>
                  <a:lnTo>
                    <a:pt x="324" y="192"/>
                  </a:lnTo>
                  <a:lnTo>
                    <a:pt x="324" y="192"/>
                  </a:lnTo>
                  <a:lnTo>
                    <a:pt x="324" y="198"/>
                  </a:lnTo>
                  <a:lnTo>
                    <a:pt x="324" y="198"/>
                  </a:lnTo>
                  <a:lnTo>
                    <a:pt x="324" y="198"/>
                  </a:lnTo>
                  <a:lnTo>
                    <a:pt x="318" y="198"/>
                  </a:lnTo>
                  <a:lnTo>
                    <a:pt x="318" y="198"/>
                  </a:lnTo>
                  <a:lnTo>
                    <a:pt x="318" y="204"/>
                  </a:lnTo>
                  <a:lnTo>
                    <a:pt x="318" y="204"/>
                  </a:lnTo>
                  <a:lnTo>
                    <a:pt x="318" y="204"/>
                  </a:lnTo>
                  <a:lnTo>
                    <a:pt x="312" y="204"/>
                  </a:lnTo>
                  <a:lnTo>
                    <a:pt x="312" y="204"/>
                  </a:lnTo>
                  <a:lnTo>
                    <a:pt x="312" y="204"/>
                  </a:lnTo>
                  <a:lnTo>
                    <a:pt x="312" y="204"/>
                  </a:lnTo>
                  <a:lnTo>
                    <a:pt x="306" y="210"/>
                  </a:lnTo>
                  <a:lnTo>
                    <a:pt x="306" y="210"/>
                  </a:lnTo>
                  <a:lnTo>
                    <a:pt x="306" y="210"/>
                  </a:lnTo>
                  <a:lnTo>
                    <a:pt x="306" y="210"/>
                  </a:lnTo>
                  <a:lnTo>
                    <a:pt x="306" y="210"/>
                  </a:lnTo>
                  <a:lnTo>
                    <a:pt x="300" y="210"/>
                  </a:lnTo>
                  <a:lnTo>
                    <a:pt x="300" y="210"/>
                  </a:lnTo>
                  <a:lnTo>
                    <a:pt x="300" y="210"/>
                  </a:lnTo>
                  <a:lnTo>
                    <a:pt x="300" y="216"/>
                  </a:lnTo>
                  <a:lnTo>
                    <a:pt x="294" y="216"/>
                  </a:lnTo>
                  <a:lnTo>
                    <a:pt x="294" y="216"/>
                  </a:lnTo>
                  <a:lnTo>
                    <a:pt x="294" y="216"/>
                  </a:lnTo>
                  <a:lnTo>
                    <a:pt x="294" y="216"/>
                  </a:lnTo>
                  <a:lnTo>
                    <a:pt x="294" y="216"/>
                  </a:lnTo>
                  <a:lnTo>
                    <a:pt x="288" y="216"/>
                  </a:lnTo>
                  <a:lnTo>
                    <a:pt x="288" y="216"/>
                  </a:lnTo>
                  <a:lnTo>
                    <a:pt x="288" y="216"/>
                  </a:lnTo>
                  <a:lnTo>
                    <a:pt x="288" y="216"/>
                  </a:lnTo>
                  <a:lnTo>
                    <a:pt x="282" y="216"/>
                  </a:lnTo>
                  <a:lnTo>
                    <a:pt x="282" y="216"/>
                  </a:lnTo>
                  <a:lnTo>
                    <a:pt x="282" y="216"/>
                  </a:lnTo>
                  <a:lnTo>
                    <a:pt x="282" y="216"/>
                  </a:lnTo>
                  <a:lnTo>
                    <a:pt x="282" y="216"/>
                  </a:lnTo>
                  <a:lnTo>
                    <a:pt x="276" y="216"/>
                  </a:lnTo>
                  <a:lnTo>
                    <a:pt x="276" y="216"/>
                  </a:lnTo>
                  <a:lnTo>
                    <a:pt x="276" y="216"/>
                  </a:lnTo>
                  <a:lnTo>
                    <a:pt x="276" y="216"/>
                  </a:lnTo>
                  <a:lnTo>
                    <a:pt x="276" y="216"/>
                  </a:lnTo>
                  <a:lnTo>
                    <a:pt x="270" y="216"/>
                  </a:lnTo>
                  <a:lnTo>
                    <a:pt x="270" y="216"/>
                  </a:lnTo>
                  <a:lnTo>
                    <a:pt x="270" y="216"/>
                  </a:lnTo>
                  <a:lnTo>
                    <a:pt x="270" y="216"/>
                  </a:lnTo>
                  <a:lnTo>
                    <a:pt x="264" y="216"/>
                  </a:lnTo>
                  <a:lnTo>
                    <a:pt x="264" y="216"/>
                  </a:lnTo>
                  <a:lnTo>
                    <a:pt x="264" y="216"/>
                  </a:lnTo>
                  <a:lnTo>
                    <a:pt x="264" y="216"/>
                  </a:lnTo>
                  <a:lnTo>
                    <a:pt x="264" y="210"/>
                  </a:lnTo>
                  <a:lnTo>
                    <a:pt x="258" y="210"/>
                  </a:lnTo>
                  <a:lnTo>
                    <a:pt x="258" y="210"/>
                  </a:lnTo>
                  <a:lnTo>
                    <a:pt x="258" y="210"/>
                  </a:lnTo>
                  <a:lnTo>
                    <a:pt x="258" y="210"/>
                  </a:lnTo>
                  <a:lnTo>
                    <a:pt x="252" y="210"/>
                  </a:lnTo>
                  <a:lnTo>
                    <a:pt x="252" y="210"/>
                  </a:lnTo>
                  <a:lnTo>
                    <a:pt x="252" y="204"/>
                  </a:lnTo>
                  <a:lnTo>
                    <a:pt x="252" y="204"/>
                  </a:lnTo>
                  <a:lnTo>
                    <a:pt x="252" y="204"/>
                  </a:lnTo>
                  <a:lnTo>
                    <a:pt x="246" y="204"/>
                  </a:lnTo>
                  <a:lnTo>
                    <a:pt x="246" y="204"/>
                  </a:lnTo>
                  <a:lnTo>
                    <a:pt x="246" y="198"/>
                  </a:lnTo>
                  <a:lnTo>
                    <a:pt x="246" y="198"/>
                  </a:lnTo>
                  <a:lnTo>
                    <a:pt x="240" y="198"/>
                  </a:lnTo>
                  <a:lnTo>
                    <a:pt x="240" y="198"/>
                  </a:lnTo>
                  <a:lnTo>
                    <a:pt x="240" y="198"/>
                  </a:lnTo>
                  <a:lnTo>
                    <a:pt x="240" y="192"/>
                  </a:lnTo>
                  <a:lnTo>
                    <a:pt x="240" y="192"/>
                  </a:lnTo>
                  <a:lnTo>
                    <a:pt x="234" y="192"/>
                  </a:lnTo>
                  <a:lnTo>
                    <a:pt x="234" y="186"/>
                  </a:lnTo>
                  <a:lnTo>
                    <a:pt x="234" y="186"/>
                  </a:lnTo>
                  <a:lnTo>
                    <a:pt x="234" y="186"/>
                  </a:lnTo>
                  <a:lnTo>
                    <a:pt x="234" y="186"/>
                  </a:lnTo>
                  <a:lnTo>
                    <a:pt x="228" y="180"/>
                  </a:lnTo>
                  <a:lnTo>
                    <a:pt x="228" y="180"/>
                  </a:lnTo>
                  <a:lnTo>
                    <a:pt x="228" y="180"/>
                  </a:lnTo>
                  <a:lnTo>
                    <a:pt x="228" y="174"/>
                  </a:lnTo>
                  <a:lnTo>
                    <a:pt x="222" y="174"/>
                  </a:lnTo>
                  <a:lnTo>
                    <a:pt x="222" y="174"/>
                  </a:lnTo>
                  <a:lnTo>
                    <a:pt x="222" y="168"/>
                  </a:lnTo>
                  <a:lnTo>
                    <a:pt x="222" y="168"/>
                  </a:lnTo>
                  <a:lnTo>
                    <a:pt x="222" y="168"/>
                  </a:lnTo>
                  <a:lnTo>
                    <a:pt x="216" y="162"/>
                  </a:lnTo>
                  <a:lnTo>
                    <a:pt x="216" y="162"/>
                  </a:lnTo>
                  <a:lnTo>
                    <a:pt x="216" y="156"/>
                  </a:lnTo>
                  <a:lnTo>
                    <a:pt x="216" y="156"/>
                  </a:lnTo>
                  <a:lnTo>
                    <a:pt x="210" y="156"/>
                  </a:lnTo>
                  <a:lnTo>
                    <a:pt x="210" y="150"/>
                  </a:lnTo>
                  <a:lnTo>
                    <a:pt x="210" y="150"/>
                  </a:lnTo>
                  <a:lnTo>
                    <a:pt x="210" y="144"/>
                  </a:lnTo>
                  <a:lnTo>
                    <a:pt x="210" y="144"/>
                  </a:lnTo>
                  <a:lnTo>
                    <a:pt x="204" y="144"/>
                  </a:lnTo>
                  <a:lnTo>
                    <a:pt x="204" y="138"/>
                  </a:lnTo>
                  <a:lnTo>
                    <a:pt x="204" y="138"/>
                  </a:lnTo>
                  <a:lnTo>
                    <a:pt x="204" y="132"/>
                  </a:lnTo>
                  <a:lnTo>
                    <a:pt x="198" y="132"/>
                  </a:lnTo>
                  <a:lnTo>
                    <a:pt x="198" y="132"/>
                  </a:lnTo>
                  <a:lnTo>
                    <a:pt x="198" y="126"/>
                  </a:lnTo>
                  <a:lnTo>
                    <a:pt x="198" y="126"/>
                  </a:lnTo>
                  <a:lnTo>
                    <a:pt x="198" y="120"/>
                  </a:lnTo>
                  <a:lnTo>
                    <a:pt x="192" y="120"/>
                  </a:lnTo>
                  <a:lnTo>
                    <a:pt x="192" y="114"/>
                  </a:lnTo>
                  <a:lnTo>
                    <a:pt x="192" y="114"/>
                  </a:lnTo>
                  <a:lnTo>
                    <a:pt x="192" y="108"/>
                  </a:lnTo>
                  <a:lnTo>
                    <a:pt x="192" y="108"/>
                  </a:lnTo>
                  <a:lnTo>
                    <a:pt x="186" y="108"/>
                  </a:lnTo>
                  <a:lnTo>
                    <a:pt x="186" y="102"/>
                  </a:lnTo>
                  <a:lnTo>
                    <a:pt x="186" y="102"/>
                  </a:lnTo>
                  <a:lnTo>
                    <a:pt x="186" y="96"/>
                  </a:lnTo>
                  <a:lnTo>
                    <a:pt x="180" y="96"/>
                  </a:lnTo>
                  <a:lnTo>
                    <a:pt x="180" y="90"/>
                  </a:lnTo>
                  <a:lnTo>
                    <a:pt x="180" y="90"/>
                  </a:lnTo>
                  <a:lnTo>
                    <a:pt x="180" y="84"/>
                  </a:lnTo>
                  <a:lnTo>
                    <a:pt x="180" y="84"/>
                  </a:lnTo>
                  <a:lnTo>
                    <a:pt x="174" y="84"/>
                  </a:lnTo>
                  <a:lnTo>
                    <a:pt x="174" y="78"/>
                  </a:lnTo>
                  <a:lnTo>
                    <a:pt x="174" y="78"/>
                  </a:lnTo>
                  <a:lnTo>
                    <a:pt x="174" y="72"/>
                  </a:lnTo>
                  <a:lnTo>
                    <a:pt x="168" y="72"/>
                  </a:lnTo>
                  <a:lnTo>
                    <a:pt x="168" y="66"/>
                  </a:lnTo>
                  <a:lnTo>
                    <a:pt x="168" y="66"/>
                  </a:lnTo>
                  <a:lnTo>
                    <a:pt x="168" y="66"/>
                  </a:lnTo>
                  <a:lnTo>
                    <a:pt x="168" y="60"/>
                  </a:lnTo>
                  <a:lnTo>
                    <a:pt x="162" y="60"/>
                  </a:lnTo>
                  <a:lnTo>
                    <a:pt x="162" y="54"/>
                  </a:lnTo>
                  <a:lnTo>
                    <a:pt x="162" y="54"/>
                  </a:lnTo>
                  <a:lnTo>
                    <a:pt x="162" y="54"/>
                  </a:lnTo>
                  <a:lnTo>
                    <a:pt x="156" y="48"/>
                  </a:lnTo>
                  <a:lnTo>
                    <a:pt x="156" y="48"/>
                  </a:lnTo>
                  <a:lnTo>
                    <a:pt x="156" y="42"/>
                  </a:lnTo>
                  <a:lnTo>
                    <a:pt x="156" y="42"/>
                  </a:lnTo>
                  <a:lnTo>
                    <a:pt x="156" y="42"/>
                  </a:lnTo>
                  <a:lnTo>
                    <a:pt x="150" y="36"/>
                  </a:lnTo>
                  <a:lnTo>
                    <a:pt x="150" y="36"/>
                  </a:lnTo>
                  <a:lnTo>
                    <a:pt x="150" y="36"/>
                  </a:lnTo>
                  <a:lnTo>
                    <a:pt x="150" y="30"/>
                  </a:lnTo>
                  <a:lnTo>
                    <a:pt x="150" y="30"/>
                  </a:lnTo>
                  <a:lnTo>
                    <a:pt x="144" y="30"/>
                  </a:lnTo>
                  <a:lnTo>
                    <a:pt x="144" y="24"/>
                  </a:lnTo>
                  <a:lnTo>
                    <a:pt x="144" y="24"/>
                  </a:lnTo>
                  <a:lnTo>
                    <a:pt x="144" y="24"/>
                  </a:lnTo>
                  <a:lnTo>
                    <a:pt x="138" y="24"/>
                  </a:lnTo>
                  <a:lnTo>
                    <a:pt x="138" y="18"/>
                  </a:lnTo>
                  <a:lnTo>
                    <a:pt x="138" y="18"/>
                  </a:lnTo>
                  <a:lnTo>
                    <a:pt x="138" y="18"/>
                  </a:lnTo>
                  <a:lnTo>
                    <a:pt x="138" y="18"/>
                  </a:lnTo>
                  <a:lnTo>
                    <a:pt x="132" y="12"/>
                  </a:lnTo>
                  <a:lnTo>
                    <a:pt x="132" y="12"/>
                  </a:lnTo>
                  <a:lnTo>
                    <a:pt x="132" y="12"/>
                  </a:lnTo>
                  <a:lnTo>
                    <a:pt x="132" y="12"/>
                  </a:lnTo>
                  <a:lnTo>
                    <a:pt x="126" y="12"/>
                  </a:lnTo>
                  <a:lnTo>
                    <a:pt x="126" y="6"/>
                  </a:lnTo>
                  <a:lnTo>
                    <a:pt x="126" y="6"/>
                  </a:lnTo>
                  <a:lnTo>
                    <a:pt x="126" y="6"/>
                  </a:lnTo>
                  <a:lnTo>
                    <a:pt x="126" y="6"/>
                  </a:lnTo>
                  <a:lnTo>
                    <a:pt x="120" y="6"/>
                  </a:lnTo>
                  <a:lnTo>
                    <a:pt x="120" y="6"/>
                  </a:lnTo>
                  <a:lnTo>
                    <a:pt x="120" y="6"/>
                  </a:lnTo>
                  <a:lnTo>
                    <a:pt x="120" y="6"/>
                  </a:lnTo>
                  <a:lnTo>
                    <a:pt x="114" y="0"/>
                  </a:lnTo>
                  <a:lnTo>
                    <a:pt x="114" y="0"/>
                  </a:lnTo>
                  <a:lnTo>
                    <a:pt x="114" y="0"/>
                  </a:lnTo>
                  <a:lnTo>
                    <a:pt x="114" y="0"/>
                  </a:lnTo>
                  <a:lnTo>
                    <a:pt x="114" y="0"/>
                  </a:lnTo>
                  <a:lnTo>
                    <a:pt x="108" y="0"/>
                  </a:lnTo>
                  <a:lnTo>
                    <a:pt x="108" y="0"/>
                  </a:lnTo>
                  <a:lnTo>
                    <a:pt x="108" y="0"/>
                  </a:lnTo>
                  <a:lnTo>
                    <a:pt x="108" y="0"/>
                  </a:lnTo>
                  <a:lnTo>
                    <a:pt x="108" y="0"/>
                  </a:lnTo>
                  <a:lnTo>
                    <a:pt x="102" y="6"/>
                  </a:lnTo>
                  <a:lnTo>
                    <a:pt x="102" y="6"/>
                  </a:lnTo>
                  <a:lnTo>
                    <a:pt x="102" y="6"/>
                  </a:lnTo>
                  <a:lnTo>
                    <a:pt x="102" y="6"/>
                  </a:lnTo>
                  <a:lnTo>
                    <a:pt x="96" y="6"/>
                  </a:lnTo>
                  <a:lnTo>
                    <a:pt x="96" y="6"/>
                  </a:lnTo>
                  <a:lnTo>
                    <a:pt x="96" y="6"/>
                  </a:lnTo>
                  <a:lnTo>
                    <a:pt x="96" y="12"/>
                  </a:lnTo>
                  <a:lnTo>
                    <a:pt x="96" y="12"/>
                  </a:lnTo>
                  <a:lnTo>
                    <a:pt x="90" y="12"/>
                  </a:lnTo>
                  <a:lnTo>
                    <a:pt x="90" y="12"/>
                  </a:lnTo>
                  <a:lnTo>
                    <a:pt x="90" y="12"/>
                  </a:lnTo>
                  <a:lnTo>
                    <a:pt x="90" y="18"/>
                  </a:lnTo>
                  <a:lnTo>
                    <a:pt x="84" y="18"/>
                  </a:lnTo>
                  <a:lnTo>
                    <a:pt x="84" y="18"/>
                  </a:lnTo>
                  <a:lnTo>
                    <a:pt x="84" y="24"/>
                  </a:lnTo>
                  <a:lnTo>
                    <a:pt x="84" y="24"/>
                  </a:lnTo>
                  <a:lnTo>
                    <a:pt x="84" y="24"/>
                  </a:lnTo>
                  <a:lnTo>
                    <a:pt x="78" y="30"/>
                  </a:lnTo>
                  <a:lnTo>
                    <a:pt x="78" y="30"/>
                  </a:lnTo>
                  <a:lnTo>
                    <a:pt x="78" y="30"/>
                  </a:lnTo>
                  <a:lnTo>
                    <a:pt x="78" y="36"/>
                  </a:lnTo>
                  <a:lnTo>
                    <a:pt x="72" y="36"/>
                  </a:lnTo>
                  <a:lnTo>
                    <a:pt x="72" y="42"/>
                  </a:lnTo>
                  <a:lnTo>
                    <a:pt x="72" y="42"/>
                  </a:lnTo>
                  <a:lnTo>
                    <a:pt x="72" y="48"/>
                  </a:lnTo>
                  <a:lnTo>
                    <a:pt x="72" y="48"/>
                  </a:lnTo>
                  <a:lnTo>
                    <a:pt x="66" y="48"/>
                  </a:lnTo>
                  <a:lnTo>
                    <a:pt x="66" y="54"/>
                  </a:lnTo>
                  <a:lnTo>
                    <a:pt x="66" y="60"/>
                  </a:lnTo>
                  <a:lnTo>
                    <a:pt x="66" y="60"/>
                  </a:lnTo>
                  <a:lnTo>
                    <a:pt x="66" y="66"/>
                  </a:lnTo>
                  <a:lnTo>
                    <a:pt x="60" y="66"/>
                  </a:lnTo>
                  <a:lnTo>
                    <a:pt x="60" y="72"/>
                  </a:lnTo>
                  <a:lnTo>
                    <a:pt x="60" y="72"/>
                  </a:lnTo>
                  <a:lnTo>
                    <a:pt x="60" y="78"/>
                  </a:lnTo>
                  <a:lnTo>
                    <a:pt x="54" y="84"/>
                  </a:lnTo>
                  <a:lnTo>
                    <a:pt x="54" y="84"/>
                  </a:lnTo>
                  <a:lnTo>
                    <a:pt x="54" y="90"/>
                  </a:lnTo>
                  <a:lnTo>
                    <a:pt x="54" y="96"/>
                  </a:lnTo>
                  <a:lnTo>
                    <a:pt x="54" y="96"/>
                  </a:lnTo>
                  <a:lnTo>
                    <a:pt x="48" y="102"/>
                  </a:lnTo>
                  <a:lnTo>
                    <a:pt x="48" y="108"/>
                  </a:lnTo>
                  <a:lnTo>
                    <a:pt x="48" y="108"/>
                  </a:lnTo>
                  <a:lnTo>
                    <a:pt x="48" y="114"/>
                  </a:lnTo>
                  <a:lnTo>
                    <a:pt x="42" y="120"/>
                  </a:lnTo>
                  <a:lnTo>
                    <a:pt x="42" y="126"/>
                  </a:lnTo>
                  <a:lnTo>
                    <a:pt x="42" y="126"/>
                  </a:lnTo>
                  <a:lnTo>
                    <a:pt x="42" y="132"/>
                  </a:lnTo>
                  <a:lnTo>
                    <a:pt x="42" y="138"/>
                  </a:lnTo>
                  <a:lnTo>
                    <a:pt x="36" y="144"/>
                  </a:lnTo>
                  <a:lnTo>
                    <a:pt x="36" y="150"/>
                  </a:lnTo>
                  <a:lnTo>
                    <a:pt x="36" y="150"/>
                  </a:lnTo>
                  <a:lnTo>
                    <a:pt x="36" y="156"/>
                  </a:lnTo>
                  <a:lnTo>
                    <a:pt x="30" y="162"/>
                  </a:lnTo>
                  <a:lnTo>
                    <a:pt x="30" y="168"/>
                  </a:lnTo>
                  <a:lnTo>
                    <a:pt x="30" y="174"/>
                  </a:lnTo>
                  <a:lnTo>
                    <a:pt x="30" y="180"/>
                  </a:lnTo>
                  <a:lnTo>
                    <a:pt x="30" y="180"/>
                  </a:lnTo>
                  <a:lnTo>
                    <a:pt x="24" y="186"/>
                  </a:lnTo>
                  <a:lnTo>
                    <a:pt x="24" y="192"/>
                  </a:lnTo>
                  <a:lnTo>
                    <a:pt x="24" y="198"/>
                  </a:lnTo>
                  <a:lnTo>
                    <a:pt x="24" y="204"/>
                  </a:lnTo>
                  <a:lnTo>
                    <a:pt x="24" y="210"/>
                  </a:lnTo>
                  <a:lnTo>
                    <a:pt x="18" y="216"/>
                  </a:lnTo>
                  <a:lnTo>
                    <a:pt x="18" y="222"/>
                  </a:lnTo>
                  <a:lnTo>
                    <a:pt x="18" y="228"/>
                  </a:lnTo>
                  <a:lnTo>
                    <a:pt x="18" y="234"/>
                  </a:lnTo>
                  <a:lnTo>
                    <a:pt x="12" y="240"/>
                  </a:lnTo>
                  <a:lnTo>
                    <a:pt x="12" y="240"/>
                  </a:lnTo>
                  <a:lnTo>
                    <a:pt x="12" y="246"/>
                  </a:lnTo>
                  <a:lnTo>
                    <a:pt x="12" y="252"/>
                  </a:lnTo>
                  <a:lnTo>
                    <a:pt x="12" y="258"/>
                  </a:lnTo>
                  <a:lnTo>
                    <a:pt x="6" y="264"/>
                  </a:lnTo>
                  <a:lnTo>
                    <a:pt x="6" y="270"/>
                  </a:lnTo>
                  <a:lnTo>
                    <a:pt x="6" y="276"/>
                  </a:lnTo>
                  <a:lnTo>
                    <a:pt x="6" y="282"/>
                  </a:lnTo>
                  <a:lnTo>
                    <a:pt x="0" y="288"/>
                  </a:lnTo>
                  <a:lnTo>
                    <a:pt x="0" y="294"/>
                  </a:lnTo>
                </a:path>
              </a:pathLst>
            </a:custGeom>
            <a:noFill/>
            <a:ln w="9525">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24"/>
            <p:cNvSpPr>
              <a:spLocks/>
            </p:cNvSpPr>
            <p:nvPr/>
          </p:nvSpPr>
          <p:spPr bwMode="auto">
            <a:xfrm>
              <a:off x="3624" y="2436"/>
              <a:ext cx="252" cy="816"/>
            </a:xfrm>
            <a:custGeom>
              <a:avLst/>
              <a:gdLst>
                <a:gd name="T0" fmla="*/ 252 w 252"/>
                <a:gd name="T1" fmla="*/ 588 h 816"/>
                <a:gd name="T2" fmla="*/ 246 w 252"/>
                <a:gd name="T3" fmla="*/ 612 h 816"/>
                <a:gd name="T4" fmla="*/ 240 w 252"/>
                <a:gd name="T5" fmla="*/ 630 h 816"/>
                <a:gd name="T6" fmla="*/ 234 w 252"/>
                <a:gd name="T7" fmla="*/ 654 h 816"/>
                <a:gd name="T8" fmla="*/ 228 w 252"/>
                <a:gd name="T9" fmla="*/ 678 h 816"/>
                <a:gd name="T10" fmla="*/ 222 w 252"/>
                <a:gd name="T11" fmla="*/ 696 h 816"/>
                <a:gd name="T12" fmla="*/ 216 w 252"/>
                <a:gd name="T13" fmla="*/ 714 h 816"/>
                <a:gd name="T14" fmla="*/ 210 w 252"/>
                <a:gd name="T15" fmla="*/ 732 h 816"/>
                <a:gd name="T16" fmla="*/ 210 w 252"/>
                <a:gd name="T17" fmla="*/ 750 h 816"/>
                <a:gd name="T18" fmla="*/ 204 w 252"/>
                <a:gd name="T19" fmla="*/ 762 h 816"/>
                <a:gd name="T20" fmla="*/ 198 w 252"/>
                <a:gd name="T21" fmla="*/ 780 h 816"/>
                <a:gd name="T22" fmla="*/ 192 w 252"/>
                <a:gd name="T23" fmla="*/ 792 h 816"/>
                <a:gd name="T24" fmla="*/ 186 w 252"/>
                <a:gd name="T25" fmla="*/ 798 h 816"/>
                <a:gd name="T26" fmla="*/ 180 w 252"/>
                <a:gd name="T27" fmla="*/ 810 h 816"/>
                <a:gd name="T28" fmla="*/ 174 w 252"/>
                <a:gd name="T29" fmla="*/ 816 h 816"/>
                <a:gd name="T30" fmla="*/ 168 w 252"/>
                <a:gd name="T31" fmla="*/ 816 h 816"/>
                <a:gd name="T32" fmla="*/ 168 w 252"/>
                <a:gd name="T33" fmla="*/ 816 h 816"/>
                <a:gd name="T34" fmla="*/ 162 w 252"/>
                <a:gd name="T35" fmla="*/ 816 h 816"/>
                <a:gd name="T36" fmla="*/ 156 w 252"/>
                <a:gd name="T37" fmla="*/ 816 h 816"/>
                <a:gd name="T38" fmla="*/ 150 w 252"/>
                <a:gd name="T39" fmla="*/ 810 h 816"/>
                <a:gd name="T40" fmla="*/ 144 w 252"/>
                <a:gd name="T41" fmla="*/ 798 h 816"/>
                <a:gd name="T42" fmla="*/ 138 w 252"/>
                <a:gd name="T43" fmla="*/ 786 h 816"/>
                <a:gd name="T44" fmla="*/ 132 w 252"/>
                <a:gd name="T45" fmla="*/ 774 h 816"/>
                <a:gd name="T46" fmla="*/ 126 w 252"/>
                <a:gd name="T47" fmla="*/ 756 h 816"/>
                <a:gd name="T48" fmla="*/ 126 w 252"/>
                <a:gd name="T49" fmla="*/ 738 h 816"/>
                <a:gd name="T50" fmla="*/ 120 w 252"/>
                <a:gd name="T51" fmla="*/ 720 h 816"/>
                <a:gd name="T52" fmla="*/ 114 w 252"/>
                <a:gd name="T53" fmla="*/ 696 h 816"/>
                <a:gd name="T54" fmla="*/ 108 w 252"/>
                <a:gd name="T55" fmla="*/ 672 h 816"/>
                <a:gd name="T56" fmla="*/ 102 w 252"/>
                <a:gd name="T57" fmla="*/ 642 h 816"/>
                <a:gd name="T58" fmla="*/ 96 w 252"/>
                <a:gd name="T59" fmla="*/ 618 h 816"/>
                <a:gd name="T60" fmla="*/ 90 w 252"/>
                <a:gd name="T61" fmla="*/ 582 h 816"/>
                <a:gd name="T62" fmla="*/ 84 w 252"/>
                <a:gd name="T63" fmla="*/ 552 h 816"/>
                <a:gd name="T64" fmla="*/ 84 w 252"/>
                <a:gd name="T65" fmla="*/ 522 h 816"/>
                <a:gd name="T66" fmla="*/ 78 w 252"/>
                <a:gd name="T67" fmla="*/ 486 h 816"/>
                <a:gd name="T68" fmla="*/ 72 w 252"/>
                <a:gd name="T69" fmla="*/ 450 h 816"/>
                <a:gd name="T70" fmla="*/ 66 w 252"/>
                <a:gd name="T71" fmla="*/ 414 h 816"/>
                <a:gd name="T72" fmla="*/ 60 w 252"/>
                <a:gd name="T73" fmla="*/ 378 h 816"/>
                <a:gd name="T74" fmla="*/ 54 w 252"/>
                <a:gd name="T75" fmla="*/ 342 h 816"/>
                <a:gd name="T76" fmla="*/ 48 w 252"/>
                <a:gd name="T77" fmla="*/ 306 h 816"/>
                <a:gd name="T78" fmla="*/ 42 w 252"/>
                <a:gd name="T79" fmla="*/ 270 h 816"/>
                <a:gd name="T80" fmla="*/ 42 w 252"/>
                <a:gd name="T81" fmla="*/ 234 h 816"/>
                <a:gd name="T82" fmla="*/ 36 w 252"/>
                <a:gd name="T83" fmla="*/ 198 h 816"/>
                <a:gd name="T84" fmla="*/ 30 w 252"/>
                <a:gd name="T85" fmla="*/ 168 h 816"/>
                <a:gd name="T86" fmla="*/ 24 w 252"/>
                <a:gd name="T87" fmla="*/ 138 h 816"/>
                <a:gd name="T88" fmla="*/ 18 w 252"/>
                <a:gd name="T89" fmla="*/ 102 h 816"/>
                <a:gd name="T90" fmla="*/ 12 w 252"/>
                <a:gd name="T91" fmla="*/ 78 h 816"/>
                <a:gd name="T92" fmla="*/ 6 w 252"/>
                <a:gd name="T93" fmla="*/ 48 h 816"/>
                <a:gd name="T94" fmla="*/ 0 w 252"/>
                <a:gd name="T95" fmla="*/ 24 h 816"/>
                <a:gd name="T96" fmla="*/ 0 w 252"/>
                <a:gd name="T97"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2" h="816">
                  <a:moveTo>
                    <a:pt x="252" y="570"/>
                  </a:moveTo>
                  <a:lnTo>
                    <a:pt x="252" y="576"/>
                  </a:lnTo>
                  <a:lnTo>
                    <a:pt x="252" y="582"/>
                  </a:lnTo>
                  <a:lnTo>
                    <a:pt x="252" y="588"/>
                  </a:lnTo>
                  <a:lnTo>
                    <a:pt x="246" y="594"/>
                  </a:lnTo>
                  <a:lnTo>
                    <a:pt x="246" y="600"/>
                  </a:lnTo>
                  <a:lnTo>
                    <a:pt x="246" y="606"/>
                  </a:lnTo>
                  <a:lnTo>
                    <a:pt x="246" y="612"/>
                  </a:lnTo>
                  <a:lnTo>
                    <a:pt x="240" y="618"/>
                  </a:lnTo>
                  <a:lnTo>
                    <a:pt x="240" y="618"/>
                  </a:lnTo>
                  <a:lnTo>
                    <a:pt x="240" y="624"/>
                  </a:lnTo>
                  <a:lnTo>
                    <a:pt x="240" y="630"/>
                  </a:lnTo>
                  <a:lnTo>
                    <a:pt x="240" y="636"/>
                  </a:lnTo>
                  <a:lnTo>
                    <a:pt x="234" y="642"/>
                  </a:lnTo>
                  <a:lnTo>
                    <a:pt x="234" y="648"/>
                  </a:lnTo>
                  <a:lnTo>
                    <a:pt x="234" y="654"/>
                  </a:lnTo>
                  <a:lnTo>
                    <a:pt x="234" y="660"/>
                  </a:lnTo>
                  <a:lnTo>
                    <a:pt x="234" y="666"/>
                  </a:lnTo>
                  <a:lnTo>
                    <a:pt x="228" y="672"/>
                  </a:lnTo>
                  <a:lnTo>
                    <a:pt x="228" y="678"/>
                  </a:lnTo>
                  <a:lnTo>
                    <a:pt x="228" y="678"/>
                  </a:lnTo>
                  <a:lnTo>
                    <a:pt x="228" y="684"/>
                  </a:lnTo>
                  <a:lnTo>
                    <a:pt x="222" y="690"/>
                  </a:lnTo>
                  <a:lnTo>
                    <a:pt x="222" y="696"/>
                  </a:lnTo>
                  <a:lnTo>
                    <a:pt x="222" y="702"/>
                  </a:lnTo>
                  <a:lnTo>
                    <a:pt x="222" y="708"/>
                  </a:lnTo>
                  <a:lnTo>
                    <a:pt x="222" y="708"/>
                  </a:lnTo>
                  <a:lnTo>
                    <a:pt x="216" y="714"/>
                  </a:lnTo>
                  <a:lnTo>
                    <a:pt x="216" y="720"/>
                  </a:lnTo>
                  <a:lnTo>
                    <a:pt x="216" y="726"/>
                  </a:lnTo>
                  <a:lnTo>
                    <a:pt x="216" y="726"/>
                  </a:lnTo>
                  <a:lnTo>
                    <a:pt x="210" y="732"/>
                  </a:lnTo>
                  <a:lnTo>
                    <a:pt x="210" y="738"/>
                  </a:lnTo>
                  <a:lnTo>
                    <a:pt x="210" y="744"/>
                  </a:lnTo>
                  <a:lnTo>
                    <a:pt x="210" y="744"/>
                  </a:lnTo>
                  <a:lnTo>
                    <a:pt x="210" y="750"/>
                  </a:lnTo>
                  <a:lnTo>
                    <a:pt x="204" y="756"/>
                  </a:lnTo>
                  <a:lnTo>
                    <a:pt x="204" y="756"/>
                  </a:lnTo>
                  <a:lnTo>
                    <a:pt x="204" y="762"/>
                  </a:lnTo>
                  <a:lnTo>
                    <a:pt x="204" y="762"/>
                  </a:lnTo>
                  <a:lnTo>
                    <a:pt x="198" y="768"/>
                  </a:lnTo>
                  <a:lnTo>
                    <a:pt x="198" y="774"/>
                  </a:lnTo>
                  <a:lnTo>
                    <a:pt x="198" y="774"/>
                  </a:lnTo>
                  <a:lnTo>
                    <a:pt x="198" y="780"/>
                  </a:lnTo>
                  <a:lnTo>
                    <a:pt x="198" y="780"/>
                  </a:lnTo>
                  <a:lnTo>
                    <a:pt x="192" y="786"/>
                  </a:lnTo>
                  <a:lnTo>
                    <a:pt x="192" y="786"/>
                  </a:lnTo>
                  <a:lnTo>
                    <a:pt x="192" y="792"/>
                  </a:lnTo>
                  <a:lnTo>
                    <a:pt x="192" y="792"/>
                  </a:lnTo>
                  <a:lnTo>
                    <a:pt x="192" y="798"/>
                  </a:lnTo>
                  <a:lnTo>
                    <a:pt x="186" y="798"/>
                  </a:lnTo>
                  <a:lnTo>
                    <a:pt x="186" y="798"/>
                  </a:lnTo>
                  <a:lnTo>
                    <a:pt x="186" y="804"/>
                  </a:lnTo>
                  <a:lnTo>
                    <a:pt x="186" y="804"/>
                  </a:lnTo>
                  <a:lnTo>
                    <a:pt x="180" y="804"/>
                  </a:lnTo>
                  <a:lnTo>
                    <a:pt x="180" y="810"/>
                  </a:lnTo>
                  <a:lnTo>
                    <a:pt x="180" y="810"/>
                  </a:lnTo>
                  <a:lnTo>
                    <a:pt x="180" y="810"/>
                  </a:lnTo>
                  <a:lnTo>
                    <a:pt x="180" y="810"/>
                  </a:lnTo>
                  <a:lnTo>
                    <a:pt x="174" y="816"/>
                  </a:lnTo>
                  <a:lnTo>
                    <a:pt x="174" y="816"/>
                  </a:lnTo>
                  <a:lnTo>
                    <a:pt x="174" y="816"/>
                  </a:lnTo>
                  <a:lnTo>
                    <a:pt x="174" y="816"/>
                  </a:lnTo>
                  <a:lnTo>
                    <a:pt x="168" y="816"/>
                  </a:lnTo>
                  <a:lnTo>
                    <a:pt x="168" y="816"/>
                  </a:lnTo>
                  <a:lnTo>
                    <a:pt x="168" y="816"/>
                  </a:lnTo>
                  <a:lnTo>
                    <a:pt x="168" y="816"/>
                  </a:lnTo>
                  <a:lnTo>
                    <a:pt x="168" y="816"/>
                  </a:lnTo>
                  <a:lnTo>
                    <a:pt x="162" y="816"/>
                  </a:lnTo>
                  <a:lnTo>
                    <a:pt x="162" y="816"/>
                  </a:lnTo>
                  <a:lnTo>
                    <a:pt x="162" y="816"/>
                  </a:lnTo>
                  <a:lnTo>
                    <a:pt x="162" y="816"/>
                  </a:lnTo>
                  <a:lnTo>
                    <a:pt x="156" y="816"/>
                  </a:lnTo>
                  <a:lnTo>
                    <a:pt x="156" y="816"/>
                  </a:lnTo>
                  <a:lnTo>
                    <a:pt x="156" y="816"/>
                  </a:lnTo>
                  <a:lnTo>
                    <a:pt x="156" y="816"/>
                  </a:lnTo>
                  <a:lnTo>
                    <a:pt x="156" y="810"/>
                  </a:lnTo>
                  <a:lnTo>
                    <a:pt x="150" y="810"/>
                  </a:lnTo>
                  <a:lnTo>
                    <a:pt x="150" y="810"/>
                  </a:lnTo>
                  <a:lnTo>
                    <a:pt x="150" y="810"/>
                  </a:lnTo>
                  <a:lnTo>
                    <a:pt x="150" y="804"/>
                  </a:lnTo>
                  <a:lnTo>
                    <a:pt x="150" y="804"/>
                  </a:lnTo>
                  <a:lnTo>
                    <a:pt x="144" y="798"/>
                  </a:lnTo>
                  <a:lnTo>
                    <a:pt x="144" y="798"/>
                  </a:lnTo>
                  <a:lnTo>
                    <a:pt x="144" y="798"/>
                  </a:lnTo>
                  <a:lnTo>
                    <a:pt x="144" y="792"/>
                  </a:lnTo>
                  <a:lnTo>
                    <a:pt x="138" y="792"/>
                  </a:lnTo>
                  <a:lnTo>
                    <a:pt x="138" y="786"/>
                  </a:lnTo>
                  <a:lnTo>
                    <a:pt x="138" y="786"/>
                  </a:lnTo>
                  <a:lnTo>
                    <a:pt x="138" y="780"/>
                  </a:lnTo>
                  <a:lnTo>
                    <a:pt x="138" y="780"/>
                  </a:lnTo>
                  <a:lnTo>
                    <a:pt x="132" y="774"/>
                  </a:lnTo>
                  <a:lnTo>
                    <a:pt x="132" y="768"/>
                  </a:lnTo>
                  <a:lnTo>
                    <a:pt x="132" y="768"/>
                  </a:lnTo>
                  <a:lnTo>
                    <a:pt x="132" y="762"/>
                  </a:lnTo>
                  <a:lnTo>
                    <a:pt x="126" y="756"/>
                  </a:lnTo>
                  <a:lnTo>
                    <a:pt x="126" y="756"/>
                  </a:lnTo>
                  <a:lnTo>
                    <a:pt x="126" y="750"/>
                  </a:lnTo>
                  <a:lnTo>
                    <a:pt x="126" y="744"/>
                  </a:lnTo>
                  <a:lnTo>
                    <a:pt x="126" y="738"/>
                  </a:lnTo>
                  <a:lnTo>
                    <a:pt x="120" y="732"/>
                  </a:lnTo>
                  <a:lnTo>
                    <a:pt x="120" y="732"/>
                  </a:lnTo>
                  <a:lnTo>
                    <a:pt x="120" y="726"/>
                  </a:lnTo>
                  <a:lnTo>
                    <a:pt x="120" y="720"/>
                  </a:lnTo>
                  <a:lnTo>
                    <a:pt x="114" y="714"/>
                  </a:lnTo>
                  <a:lnTo>
                    <a:pt x="114" y="708"/>
                  </a:lnTo>
                  <a:lnTo>
                    <a:pt x="114" y="702"/>
                  </a:lnTo>
                  <a:lnTo>
                    <a:pt x="114" y="696"/>
                  </a:lnTo>
                  <a:lnTo>
                    <a:pt x="114" y="690"/>
                  </a:lnTo>
                  <a:lnTo>
                    <a:pt x="108" y="684"/>
                  </a:lnTo>
                  <a:lnTo>
                    <a:pt x="108" y="678"/>
                  </a:lnTo>
                  <a:lnTo>
                    <a:pt x="108" y="672"/>
                  </a:lnTo>
                  <a:lnTo>
                    <a:pt x="108" y="666"/>
                  </a:lnTo>
                  <a:lnTo>
                    <a:pt x="108" y="660"/>
                  </a:lnTo>
                  <a:lnTo>
                    <a:pt x="102" y="648"/>
                  </a:lnTo>
                  <a:lnTo>
                    <a:pt x="102" y="642"/>
                  </a:lnTo>
                  <a:lnTo>
                    <a:pt x="102" y="636"/>
                  </a:lnTo>
                  <a:lnTo>
                    <a:pt x="102" y="630"/>
                  </a:lnTo>
                  <a:lnTo>
                    <a:pt x="96" y="624"/>
                  </a:lnTo>
                  <a:lnTo>
                    <a:pt x="96" y="618"/>
                  </a:lnTo>
                  <a:lnTo>
                    <a:pt x="96" y="606"/>
                  </a:lnTo>
                  <a:lnTo>
                    <a:pt x="96" y="600"/>
                  </a:lnTo>
                  <a:lnTo>
                    <a:pt x="96" y="594"/>
                  </a:lnTo>
                  <a:lnTo>
                    <a:pt x="90" y="582"/>
                  </a:lnTo>
                  <a:lnTo>
                    <a:pt x="90" y="576"/>
                  </a:lnTo>
                  <a:lnTo>
                    <a:pt x="90" y="570"/>
                  </a:lnTo>
                  <a:lnTo>
                    <a:pt x="90" y="558"/>
                  </a:lnTo>
                  <a:lnTo>
                    <a:pt x="84" y="552"/>
                  </a:lnTo>
                  <a:lnTo>
                    <a:pt x="84" y="546"/>
                  </a:lnTo>
                  <a:lnTo>
                    <a:pt x="84" y="534"/>
                  </a:lnTo>
                  <a:lnTo>
                    <a:pt x="84" y="528"/>
                  </a:lnTo>
                  <a:lnTo>
                    <a:pt x="84" y="522"/>
                  </a:lnTo>
                  <a:lnTo>
                    <a:pt x="78" y="510"/>
                  </a:lnTo>
                  <a:lnTo>
                    <a:pt x="78" y="504"/>
                  </a:lnTo>
                  <a:lnTo>
                    <a:pt x="78" y="492"/>
                  </a:lnTo>
                  <a:lnTo>
                    <a:pt x="78" y="486"/>
                  </a:lnTo>
                  <a:lnTo>
                    <a:pt x="78" y="474"/>
                  </a:lnTo>
                  <a:lnTo>
                    <a:pt x="72" y="468"/>
                  </a:lnTo>
                  <a:lnTo>
                    <a:pt x="72" y="462"/>
                  </a:lnTo>
                  <a:lnTo>
                    <a:pt x="72" y="450"/>
                  </a:lnTo>
                  <a:lnTo>
                    <a:pt x="72" y="444"/>
                  </a:lnTo>
                  <a:lnTo>
                    <a:pt x="66" y="432"/>
                  </a:lnTo>
                  <a:lnTo>
                    <a:pt x="66" y="426"/>
                  </a:lnTo>
                  <a:lnTo>
                    <a:pt x="66" y="414"/>
                  </a:lnTo>
                  <a:lnTo>
                    <a:pt x="66" y="408"/>
                  </a:lnTo>
                  <a:lnTo>
                    <a:pt x="66" y="396"/>
                  </a:lnTo>
                  <a:lnTo>
                    <a:pt x="60" y="390"/>
                  </a:lnTo>
                  <a:lnTo>
                    <a:pt x="60" y="378"/>
                  </a:lnTo>
                  <a:lnTo>
                    <a:pt x="60" y="372"/>
                  </a:lnTo>
                  <a:lnTo>
                    <a:pt x="60" y="360"/>
                  </a:lnTo>
                  <a:lnTo>
                    <a:pt x="54" y="354"/>
                  </a:lnTo>
                  <a:lnTo>
                    <a:pt x="54" y="342"/>
                  </a:lnTo>
                  <a:lnTo>
                    <a:pt x="54" y="336"/>
                  </a:lnTo>
                  <a:lnTo>
                    <a:pt x="54" y="324"/>
                  </a:lnTo>
                  <a:lnTo>
                    <a:pt x="54" y="318"/>
                  </a:lnTo>
                  <a:lnTo>
                    <a:pt x="48" y="306"/>
                  </a:lnTo>
                  <a:lnTo>
                    <a:pt x="48" y="300"/>
                  </a:lnTo>
                  <a:lnTo>
                    <a:pt x="48" y="288"/>
                  </a:lnTo>
                  <a:lnTo>
                    <a:pt x="48" y="282"/>
                  </a:lnTo>
                  <a:lnTo>
                    <a:pt x="42" y="270"/>
                  </a:lnTo>
                  <a:lnTo>
                    <a:pt x="42" y="264"/>
                  </a:lnTo>
                  <a:lnTo>
                    <a:pt x="42" y="252"/>
                  </a:lnTo>
                  <a:lnTo>
                    <a:pt x="42" y="246"/>
                  </a:lnTo>
                  <a:lnTo>
                    <a:pt x="42" y="234"/>
                  </a:lnTo>
                  <a:lnTo>
                    <a:pt x="36" y="228"/>
                  </a:lnTo>
                  <a:lnTo>
                    <a:pt x="36" y="216"/>
                  </a:lnTo>
                  <a:lnTo>
                    <a:pt x="36" y="210"/>
                  </a:lnTo>
                  <a:lnTo>
                    <a:pt x="36" y="198"/>
                  </a:lnTo>
                  <a:lnTo>
                    <a:pt x="36" y="192"/>
                  </a:lnTo>
                  <a:lnTo>
                    <a:pt x="30" y="186"/>
                  </a:lnTo>
                  <a:lnTo>
                    <a:pt x="30" y="174"/>
                  </a:lnTo>
                  <a:lnTo>
                    <a:pt x="30" y="168"/>
                  </a:lnTo>
                  <a:lnTo>
                    <a:pt x="30" y="162"/>
                  </a:lnTo>
                  <a:lnTo>
                    <a:pt x="24" y="150"/>
                  </a:lnTo>
                  <a:lnTo>
                    <a:pt x="24" y="144"/>
                  </a:lnTo>
                  <a:lnTo>
                    <a:pt x="24" y="138"/>
                  </a:lnTo>
                  <a:lnTo>
                    <a:pt x="24" y="126"/>
                  </a:lnTo>
                  <a:lnTo>
                    <a:pt x="24" y="120"/>
                  </a:lnTo>
                  <a:lnTo>
                    <a:pt x="18" y="114"/>
                  </a:lnTo>
                  <a:lnTo>
                    <a:pt x="18" y="102"/>
                  </a:lnTo>
                  <a:lnTo>
                    <a:pt x="18" y="96"/>
                  </a:lnTo>
                  <a:lnTo>
                    <a:pt x="18" y="90"/>
                  </a:lnTo>
                  <a:lnTo>
                    <a:pt x="12" y="84"/>
                  </a:lnTo>
                  <a:lnTo>
                    <a:pt x="12" y="78"/>
                  </a:lnTo>
                  <a:lnTo>
                    <a:pt x="12" y="72"/>
                  </a:lnTo>
                  <a:lnTo>
                    <a:pt x="12" y="60"/>
                  </a:lnTo>
                  <a:lnTo>
                    <a:pt x="12" y="54"/>
                  </a:lnTo>
                  <a:lnTo>
                    <a:pt x="6" y="48"/>
                  </a:lnTo>
                  <a:lnTo>
                    <a:pt x="6" y="42"/>
                  </a:lnTo>
                  <a:lnTo>
                    <a:pt x="6" y="36"/>
                  </a:lnTo>
                  <a:lnTo>
                    <a:pt x="6" y="30"/>
                  </a:lnTo>
                  <a:lnTo>
                    <a:pt x="0" y="24"/>
                  </a:lnTo>
                  <a:lnTo>
                    <a:pt x="0" y="18"/>
                  </a:lnTo>
                  <a:lnTo>
                    <a:pt x="0" y="12"/>
                  </a:lnTo>
                  <a:lnTo>
                    <a:pt x="0" y="6"/>
                  </a:lnTo>
                  <a:lnTo>
                    <a:pt x="0" y="0"/>
                  </a:lnTo>
                </a:path>
              </a:pathLst>
            </a:custGeom>
            <a:noFill/>
            <a:ln w="9525">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 name="Group 25"/>
          <p:cNvGrpSpPr>
            <a:grpSpLocks/>
          </p:cNvGrpSpPr>
          <p:nvPr/>
        </p:nvGrpSpPr>
        <p:grpSpPr bwMode="auto">
          <a:xfrm>
            <a:off x="8157697" y="3304635"/>
            <a:ext cx="3200400" cy="2235200"/>
            <a:chOff x="3648" y="2352"/>
            <a:chExt cx="2016" cy="1408"/>
          </a:xfrm>
        </p:grpSpPr>
        <p:sp>
          <p:nvSpPr>
            <p:cNvPr id="30" name="Line 26"/>
            <p:cNvSpPr>
              <a:spLocks noChangeShapeType="1"/>
            </p:cNvSpPr>
            <p:nvPr/>
          </p:nvSpPr>
          <p:spPr bwMode="auto">
            <a:xfrm>
              <a:off x="3648" y="3240"/>
              <a:ext cx="1968" cy="1"/>
            </a:xfrm>
            <a:prstGeom prst="line">
              <a:avLst/>
            </a:prstGeom>
            <a:noFill/>
            <a:ln w="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a:off x="4632" y="2400"/>
              <a:ext cx="1" cy="1360"/>
            </a:xfrm>
            <a:prstGeom prst="line">
              <a:avLst/>
            </a:prstGeom>
            <a:noFill/>
            <a:ln w="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2" name="Object 28"/>
            <p:cNvGraphicFramePr>
              <a:graphicFrameLocks noChangeAspect="1"/>
            </p:cNvGraphicFramePr>
            <p:nvPr/>
          </p:nvGraphicFramePr>
          <p:xfrm>
            <a:off x="4456" y="3264"/>
            <a:ext cx="200" cy="220"/>
          </p:xfrm>
          <a:graphic>
            <a:graphicData uri="http://schemas.openxmlformats.org/presentationml/2006/ole">
              <mc:AlternateContent xmlns:mc="http://schemas.openxmlformats.org/markup-compatibility/2006">
                <mc:Choice xmlns:v="urn:schemas-microsoft-com:vml" Requires="v">
                  <p:oleObj spid="_x0000_s711974" name="Equation" r:id="rId17" imgW="126720" imgH="139680" progId="Equation.3">
                    <p:embed/>
                  </p:oleObj>
                </mc:Choice>
                <mc:Fallback>
                  <p:oleObj name="Equation" r:id="rId17" imgW="126720" imgH="139680" progId="Equation.3">
                    <p:embed/>
                    <p:pic>
                      <p:nvPicPr>
                        <p:cNvPr id="0" name=""/>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4456" y="3264"/>
                          <a:ext cx="20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29"/>
            <p:cNvGraphicFramePr>
              <a:graphicFrameLocks noChangeAspect="1"/>
            </p:cNvGraphicFramePr>
            <p:nvPr/>
          </p:nvGraphicFramePr>
          <p:xfrm>
            <a:off x="5464" y="3264"/>
            <a:ext cx="200" cy="220"/>
          </p:xfrm>
          <a:graphic>
            <a:graphicData uri="http://schemas.openxmlformats.org/presentationml/2006/ole">
              <mc:AlternateContent xmlns:mc="http://schemas.openxmlformats.org/markup-compatibility/2006">
                <mc:Choice xmlns:v="urn:schemas-microsoft-com:vml" Requires="v">
                  <p:oleObj spid="_x0000_s711975" name="Equation" r:id="rId19" imgW="126720" imgH="139680" progId="Equation.3">
                    <p:embed/>
                  </p:oleObj>
                </mc:Choice>
                <mc:Fallback>
                  <p:oleObj name="Equation" r:id="rId19" imgW="126720" imgH="139680" progId="Equation.3">
                    <p:embed/>
                    <p:pic>
                      <p:nvPicPr>
                        <p:cNvPr id="0" name=""/>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5464" y="3264"/>
                          <a:ext cx="20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30"/>
            <p:cNvGraphicFramePr>
              <a:graphicFrameLocks noChangeAspect="1"/>
            </p:cNvGraphicFramePr>
            <p:nvPr/>
          </p:nvGraphicFramePr>
          <p:xfrm>
            <a:off x="4416" y="2352"/>
            <a:ext cx="220" cy="260"/>
          </p:xfrm>
          <a:graphic>
            <a:graphicData uri="http://schemas.openxmlformats.org/presentationml/2006/ole">
              <mc:AlternateContent xmlns:mc="http://schemas.openxmlformats.org/markup-compatibility/2006">
                <mc:Choice xmlns:v="urn:schemas-microsoft-com:vml" Requires="v">
                  <p:oleObj spid="_x0000_s711976" name="Equation" r:id="rId21" imgW="139680" imgH="164880" progId="Equation.3">
                    <p:embed/>
                  </p:oleObj>
                </mc:Choice>
                <mc:Fallback>
                  <p:oleObj name="Equation" r:id="rId21" imgW="139680" imgH="164880" progId="Equation.3">
                    <p:embed/>
                    <p:pic>
                      <p:nvPicPr>
                        <p:cNvPr id="0" name=""/>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4416" y="2352"/>
                          <a:ext cx="22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 name="Object 31"/>
          <p:cNvGraphicFramePr>
            <a:graphicFrameLocks noChangeAspect="1"/>
          </p:cNvGraphicFramePr>
          <p:nvPr>
            <p:extLst>
              <p:ext uri="{D42A27DB-BD31-4B8C-83A1-F6EECF244321}">
                <p14:modId xmlns:p14="http://schemas.microsoft.com/office/powerpoint/2010/main" val="291097142"/>
              </p:ext>
            </p:extLst>
          </p:nvPr>
        </p:nvGraphicFramePr>
        <p:xfrm>
          <a:off x="9834098" y="3914236"/>
          <a:ext cx="1539875" cy="315913"/>
        </p:xfrm>
        <a:graphic>
          <a:graphicData uri="http://schemas.openxmlformats.org/presentationml/2006/ole">
            <mc:AlternateContent xmlns:mc="http://schemas.openxmlformats.org/markup-compatibility/2006">
              <mc:Choice xmlns:v="urn:schemas-microsoft-com:vml" Requires="v">
                <p:oleObj spid="_x0000_s711977" name="Equation" r:id="rId23" imgW="1549080" imgH="317160" progId="Equation.3">
                  <p:embed/>
                </p:oleObj>
              </mc:Choice>
              <mc:Fallback>
                <p:oleObj name="Equation" r:id="rId23" imgW="1549080" imgH="317160" progId="Equation.3">
                  <p:embed/>
                  <p:pic>
                    <p:nvPicPr>
                      <p:cNvPr id="0" name=""/>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9834098" y="3914236"/>
                        <a:ext cx="153987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6220084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23">
                                            <p:txEl>
                                              <p:pRg st="0" end="0"/>
                                            </p:txEl>
                                          </p:spTgt>
                                        </p:tgtEl>
                                        <p:attrNameLst>
                                          <p:attrName>style.visibility</p:attrName>
                                        </p:attrNameLst>
                                      </p:cBhvr>
                                      <p:to>
                                        <p:strVal val="visible"/>
                                      </p:to>
                                    </p:set>
                                    <p:animEffect transition="in" filter="wipe(left)">
                                      <p:cBhvr>
                                        <p:cTn id="57" dur="500"/>
                                        <p:tgtEl>
                                          <p:spTgt spid="2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left)">
                                      <p:cBhvr>
                                        <p:cTn id="7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autoUpdateAnimBg="0"/>
      <p:bldP spid="9" grpId="0" autoUpdateAnimBg="0"/>
      <p:bldP spid="16" grpId="0" autoUpdateAnimBg="0"/>
      <p:bldP spid="23" grpId="0" build="p" autoUpdateAnimBg="0"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二</a:t>
            </a:r>
            <a:r>
              <a:rPr lang="zh-CN" altLang="en-US" sz="3200" dirty="0" smtClean="0">
                <a:solidFill>
                  <a:srgbClr val="660033"/>
                </a:solidFill>
              </a:rPr>
              <a:t>、无穷大</a:t>
            </a:r>
            <a:endParaRPr lang="zh-CN" altLang="en-US" sz="3200" dirty="0">
              <a:solidFill>
                <a:srgbClr val="660033"/>
              </a:solidFill>
            </a:endParaRPr>
          </a:p>
        </p:txBody>
      </p:sp>
      <p:sp>
        <p:nvSpPr>
          <p:cNvPr id="6" name="Rectangle 2"/>
          <p:cNvSpPr>
            <a:spLocks noChangeArrowheads="1"/>
          </p:cNvSpPr>
          <p:nvPr/>
        </p:nvSpPr>
        <p:spPr bwMode="auto">
          <a:xfrm>
            <a:off x="1437928" y="1508052"/>
            <a:ext cx="2057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800">
                <a:ea typeface="黑体" pitchFamily="2" charset="-122"/>
              </a:rPr>
              <a:t>例 </a:t>
            </a:r>
            <a:r>
              <a:rPr lang="en-US" altLang="zh-CN" sz="2800">
                <a:ea typeface="黑体" pitchFamily="2" charset="-122"/>
              </a:rPr>
              <a:t>. </a:t>
            </a:r>
            <a:r>
              <a:rPr lang="zh-CN" altLang="en-US" sz="2800" b="0">
                <a:ea typeface="黑体" pitchFamily="2" charset="-122"/>
              </a:rPr>
              <a:t>证明</a:t>
            </a:r>
          </a:p>
        </p:txBody>
      </p:sp>
      <p:graphicFrame>
        <p:nvGraphicFramePr>
          <p:cNvPr id="7" name="Object 3"/>
          <p:cNvGraphicFramePr>
            <a:graphicFrameLocks noChangeAspect="1"/>
          </p:cNvGraphicFramePr>
          <p:nvPr>
            <p:extLst>
              <p:ext uri="{D42A27DB-BD31-4B8C-83A1-F6EECF244321}">
                <p14:modId xmlns:p14="http://schemas.microsoft.com/office/powerpoint/2010/main" val="1958756231"/>
              </p:ext>
            </p:extLst>
          </p:nvPr>
        </p:nvGraphicFramePr>
        <p:xfrm>
          <a:off x="3000028" y="1419152"/>
          <a:ext cx="1866900" cy="850900"/>
        </p:xfrm>
        <a:graphic>
          <a:graphicData uri="http://schemas.openxmlformats.org/presentationml/2006/ole">
            <mc:AlternateContent xmlns:mc="http://schemas.openxmlformats.org/markup-compatibility/2006">
              <mc:Choice xmlns:v="urn:schemas-microsoft-com:vml" Requires="v">
                <p:oleObj spid="_x0000_s675579" name="Equation" r:id="rId3" imgW="1866600" imgH="850680" progId="Equation.3">
                  <p:embed/>
                </p:oleObj>
              </mc:Choice>
              <mc:Fallback>
                <p:oleObj name="Equation" r:id="rId3" imgW="1866600" imgH="85068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000028" y="1419152"/>
                        <a:ext cx="18669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4"/>
          <p:cNvSpPr txBox="1">
            <a:spLocks noChangeArrowheads="1"/>
          </p:cNvSpPr>
          <p:nvPr/>
        </p:nvSpPr>
        <p:spPr bwMode="auto">
          <a:xfrm>
            <a:off x="1437928" y="2422452"/>
            <a:ext cx="304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ea typeface="黑体" pitchFamily="2" charset="-122"/>
              </a:rPr>
              <a:t>证</a:t>
            </a:r>
            <a:r>
              <a:rPr lang="en-US" altLang="zh-CN" sz="2800">
                <a:ea typeface="黑体" pitchFamily="2" charset="-122"/>
              </a:rPr>
              <a:t>:</a:t>
            </a:r>
            <a:r>
              <a:rPr lang="en-US" altLang="zh-CN" sz="2800" b="0">
                <a:ea typeface="黑体" pitchFamily="2" charset="-122"/>
              </a:rPr>
              <a:t>  </a:t>
            </a:r>
            <a:r>
              <a:rPr lang="zh-CN" altLang="en-US" sz="2800" b="0">
                <a:ea typeface="黑体" pitchFamily="2" charset="-122"/>
              </a:rPr>
              <a:t>任给正数</a:t>
            </a:r>
            <a:r>
              <a:rPr lang="zh-CN" altLang="en-US" sz="2800" b="0" i="1">
                <a:ea typeface="黑体" pitchFamily="2" charset="-122"/>
              </a:rPr>
              <a:t> </a:t>
            </a:r>
            <a:r>
              <a:rPr lang="en-US" altLang="zh-CN" sz="2800" b="0" i="1">
                <a:ea typeface="黑体" pitchFamily="2" charset="-122"/>
              </a:rPr>
              <a:t>M </a:t>
            </a:r>
            <a:r>
              <a:rPr lang="en-US" altLang="zh-CN" sz="2800" b="0">
                <a:ea typeface="黑体" pitchFamily="2" charset="-122"/>
              </a:rPr>
              <a:t>,</a:t>
            </a:r>
          </a:p>
        </p:txBody>
      </p:sp>
      <p:sp>
        <p:nvSpPr>
          <p:cNvPr id="9" name="Text Box 5"/>
          <p:cNvSpPr txBox="1">
            <a:spLocks noChangeArrowheads="1"/>
          </p:cNvSpPr>
          <p:nvPr/>
        </p:nvSpPr>
        <p:spPr bwMode="auto">
          <a:xfrm>
            <a:off x="4181128" y="2436740"/>
            <a:ext cx="137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要使</a:t>
            </a:r>
          </a:p>
        </p:txBody>
      </p:sp>
      <p:graphicFrame>
        <p:nvGraphicFramePr>
          <p:cNvPr id="10" name="Object 6"/>
          <p:cNvGraphicFramePr>
            <a:graphicFrameLocks noChangeAspect="1"/>
          </p:cNvGraphicFramePr>
          <p:nvPr>
            <p:extLst>
              <p:ext uri="{D42A27DB-BD31-4B8C-83A1-F6EECF244321}">
                <p14:modId xmlns:p14="http://schemas.microsoft.com/office/powerpoint/2010/main" val="3970890440"/>
              </p:ext>
            </p:extLst>
          </p:nvPr>
        </p:nvGraphicFramePr>
        <p:xfrm>
          <a:off x="5070128" y="2270052"/>
          <a:ext cx="1778000" cy="914400"/>
        </p:xfrm>
        <a:graphic>
          <a:graphicData uri="http://schemas.openxmlformats.org/presentationml/2006/ole">
            <mc:AlternateContent xmlns:mc="http://schemas.openxmlformats.org/markup-compatibility/2006">
              <mc:Choice xmlns:v="urn:schemas-microsoft-com:vml" Requires="v">
                <p:oleObj spid="_x0000_s675580" name="Equation" r:id="rId5" imgW="1777680" imgH="914400" progId="Equation.3">
                  <p:embed/>
                </p:oleObj>
              </mc:Choice>
              <mc:Fallback>
                <p:oleObj name="Equation" r:id="rId5" imgW="1777680" imgH="914400"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5070128" y="2270052"/>
                        <a:ext cx="1778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7"/>
          <p:cNvSpPr txBox="1">
            <a:spLocks noChangeArrowheads="1"/>
          </p:cNvSpPr>
          <p:nvPr/>
        </p:nvSpPr>
        <p:spPr bwMode="auto">
          <a:xfrm>
            <a:off x="6924328" y="2452615"/>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即</a:t>
            </a:r>
          </a:p>
        </p:txBody>
      </p:sp>
      <p:graphicFrame>
        <p:nvGraphicFramePr>
          <p:cNvPr id="12" name="Object 8"/>
          <p:cNvGraphicFramePr>
            <a:graphicFrameLocks noChangeAspect="1"/>
          </p:cNvGraphicFramePr>
          <p:nvPr>
            <p:extLst>
              <p:ext uri="{D42A27DB-BD31-4B8C-83A1-F6EECF244321}">
                <p14:modId xmlns:p14="http://schemas.microsoft.com/office/powerpoint/2010/main" val="1974739509"/>
              </p:ext>
            </p:extLst>
          </p:nvPr>
        </p:nvGraphicFramePr>
        <p:xfrm>
          <a:off x="7425978" y="2270052"/>
          <a:ext cx="1765300" cy="850900"/>
        </p:xfrm>
        <a:graphic>
          <a:graphicData uri="http://schemas.openxmlformats.org/presentationml/2006/ole">
            <mc:AlternateContent xmlns:mc="http://schemas.openxmlformats.org/markup-compatibility/2006">
              <mc:Choice xmlns:v="urn:schemas-microsoft-com:vml" Requires="v">
                <p:oleObj spid="_x0000_s675581" name="Equation" r:id="rId7" imgW="1765080" imgH="850680" progId="Equation.3">
                  <p:embed/>
                </p:oleObj>
              </mc:Choice>
              <mc:Fallback>
                <p:oleObj name="Equation" r:id="rId7" imgW="1765080" imgH="85068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7425978" y="2270052"/>
                        <a:ext cx="17653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9"/>
          <p:cNvSpPr txBox="1">
            <a:spLocks noChangeArrowheads="1"/>
          </p:cNvSpPr>
          <p:nvPr/>
        </p:nvSpPr>
        <p:spPr bwMode="auto">
          <a:xfrm>
            <a:off x="993428" y="312254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只要取</a:t>
            </a:r>
          </a:p>
        </p:txBody>
      </p:sp>
      <p:graphicFrame>
        <p:nvGraphicFramePr>
          <p:cNvPr id="14" name="Object 10"/>
          <p:cNvGraphicFramePr>
            <a:graphicFrameLocks noChangeAspect="1"/>
          </p:cNvGraphicFramePr>
          <p:nvPr>
            <p:extLst>
              <p:ext uri="{D42A27DB-BD31-4B8C-83A1-F6EECF244321}">
                <p14:modId xmlns:p14="http://schemas.microsoft.com/office/powerpoint/2010/main" val="3889401681"/>
              </p:ext>
            </p:extLst>
          </p:nvPr>
        </p:nvGraphicFramePr>
        <p:xfrm>
          <a:off x="2288828" y="2968552"/>
          <a:ext cx="1155700" cy="850900"/>
        </p:xfrm>
        <a:graphic>
          <a:graphicData uri="http://schemas.openxmlformats.org/presentationml/2006/ole">
            <mc:AlternateContent xmlns:mc="http://schemas.openxmlformats.org/markup-compatibility/2006">
              <mc:Choice xmlns:v="urn:schemas-microsoft-com:vml" Requires="v">
                <p:oleObj spid="_x0000_s675582" name="Equation" r:id="rId9" imgW="1155600" imgH="850680" progId="Equation.3">
                  <p:embed/>
                </p:oleObj>
              </mc:Choice>
              <mc:Fallback>
                <p:oleObj name="Equation" r:id="rId9" imgW="1155600" imgH="8506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8828" y="2968552"/>
                        <a:ext cx="11557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1"/>
          <p:cNvSpPr txBox="1">
            <a:spLocks noChangeArrowheads="1"/>
          </p:cNvSpPr>
          <p:nvPr/>
        </p:nvSpPr>
        <p:spPr bwMode="auto">
          <a:xfrm>
            <a:off x="3431828" y="3136827"/>
            <a:ext cx="2057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则对满足</a:t>
            </a:r>
          </a:p>
        </p:txBody>
      </p:sp>
      <p:graphicFrame>
        <p:nvGraphicFramePr>
          <p:cNvPr id="16" name="Object 12"/>
          <p:cNvGraphicFramePr>
            <a:graphicFrameLocks noChangeAspect="1"/>
          </p:cNvGraphicFramePr>
          <p:nvPr>
            <p:extLst>
              <p:ext uri="{D42A27DB-BD31-4B8C-83A1-F6EECF244321}">
                <p14:modId xmlns:p14="http://schemas.microsoft.com/office/powerpoint/2010/main" val="410948456"/>
              </p:ext>
            </p:extLst>
          </p:nvPr>
        </p:nvGraphicFramePr>
        <p:xfrm>
          <a:off x="5070128" y="3197152"/>
          <a:ext cx="2019300" cy="469900"/>
        </p:xfrm>
        <a:graphic>
          <a:graphicData uri="http://schemas.openxmlformats.org/presentationml/2006/ole">
            <mc:AlternateContent xmlns:mc="http://schemas.openxmlformats.org/markup-compatibility/2006">
              <mc:Choice xmlns:v="urn:schemas-microsoft-com:vml" Requires="v">
                <p:oleObj spid="_x0000_s675583" name="Equation" r:id="rId11" imgW="2019240" imgH="469800" progId="Equation.3">
                  <p:embed/>
                </p:oleObj>
              </mc:Choice>
              <mc:Fallback>
                <p:oleObj name="Equation" r:id="rId11" imgW="2019240" imgH="46980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5070128" y="3197152"/>
                        <a:ext cx="20193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3"/>
          <p:cNvSpPr txBox="1">
            <a:spLocks noChangeArrowheads="1"/>
          </p:cNvSpPr>
          <p:nvPr/>
        </p:nvSpPr>
        <p:spPr bwMode="auto">
          <a:xfrm>
            <a:off x="7089428" y="313524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的一切 </a:t>
            </a:r>
            <a:r>
              <a:rPr lang="en-US" altLang="zh-CN" sz="2800" b="0" i="1">
                <a:ea typeface="黑体" pitchFamily="2" charset="-122"/>
              </a:rPr>
              <a:t>x</a:t>
            </a:r>
            <a:r>
              <a:rPr lang="en-US" altLang="zh-CN" sz="2800" b="0">
                <a:ea typeface="黑体" pitchFamily="2" charset="-122"/>
              </a:rPr>
              <a:t> , </a:t>
            </a:r>
            <a:r>
              <a:rPr lang="zh-CN" altLang="en-US" sz="2800" b="0">
                <a:ea typeface="黑体" pitchFamily="2" charset="-122"/>
              </a:rPr>
              <a:t>有</a:t>
            </a:r>
          </a:p>
        </p:txBody>
      </p:sp>
      <p:graphicFrame>
        <p:nvGraphicFramePr>
          <p:cNvPr id="18" name="Object 14"/>
          <p:cNvGraphicFramePr>
            <a:graphicFrameLocks noChangeAspect="1"/>
          </p:cNvGraphicFramePr>
          <p:nvPr>
            <p:extLst>
              <p:ext uri="{D42A27DB-BD31-4B8C-83A1-F6EECF244321}">
                <p14:modId xmlns:p14="http://schemas.microsoft.com/office/powerpoint/2010/main" val="4088185033"/>
              </p:ext>
            </p:extLst>
          </p:nvPr>
        </p:nvGraphicFramePr>
        <p:xfrm>
          <a:off x="9280178" y="2924896"/>
          <a:ext cx="1651000" cy="914400"/>
        </p:xfrm>
        <a:graphic>
          <a:graphicData uri="http://schemas.openxmlformats.org/presentationml/2006/ole">
            <mc:AlternateContent xmlns:mc="http://schemas.openxmlformats.org/markup-compatibility/2006">
              <mc:Choice xmlns:v="urn:schemas-microsoft-com:vml" Requires="v">
                <p:oleObj spid="_x0000_s675584" name="Equation" r:id="rId13" imgW="1650960" imgH="914400" progId="Equation.3">
                  <p:embed/>
                </p:oleObj>
              </mc:Choice>
              <mc:Fallback>
                <p:oleObj name="Equation" r:id="rId13" imgW="1650960" imgH="914400" progId="Equation.3">
                  <p:embed/>
                  <p:pic>
                    <p:nvPicPr>
                      <p:cNvPr id="0" name=""/>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9280178" y="2924896"/>
                        <a:ext cx="1651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5"/>
          <p:cNvSpPr txBox="1">
            <a:spLocks noChangeArrowheads="1"/>
          </p:cNvSpPr>
          <p:nvPr/>
        </p:nvSpPr>
        <p:spPr bwMode="auto">
          <a:xfrm>
            <a:off x="991840" y="4053609"/>
            <a:ext cx="1371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所以</a:t>
            </a:r>
          </a:p>
        </p:txBody>
      </p:sp>
      <p:graphicFrame>
        <p:nvGraphicFramePr>
          <p:cNvPr id="20" name="Object 16"/>
          <p:cNvGraphicFramePr>
            <a:graphicFrameLocks noChangeAspect="1"/>
          </p:cNvGraphicFramePr>
          <p:nvPr>
            <p:extLst>
              <p:ext uri="{D42A27DB-BD31-4B8C-83A1-F6EECF244321}">
                <p14:modId xmlns:p14="http://schemas.microsoft.com/office/powerpoint/2010/main" val="420197267"/>
              </p:ext>
            </p:extLst>
          </p:nvPr>
        </p:nvGraphicFramePr>
        <p:xfrm>
          <a:off x="1907828" y="3926609"/>
          <a:ext cx="1955800" cy="850900"/>
        </p:xfrm>
        <a:graphic>
          <a:graphicData uri="http://schemas.openxmlformats.org/presentationml/2006/ole">
            <mc:AlternateContent xmlns:mc="http://schemas.openxmlformats.org/markup-compatibility/2006">
              <mc:Choice xmlns:v="urn:schemas-microsoft-com:vml" Requires="v">
                <p:oleObj spid="_x0000_s675585" name="Equation" r:id="rId15" imgW="1955520" imgH="850680" progId="Equation.3">
                  <p:embed/>
                </p:oleObj>
              </mc:Choice>
              <mc:Fallback>
                <p:oleObj name="Equation" r:id="rId15" imgW="1955520" imgH="85068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1907828" y="3926609"/>
                        <a:ext cx="19558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7"/>
          <p:cNvGraphicFramePr>
            <a:graphicFrameLocks noChangeAspect="1"/>
          </p:cNvGraphicFramePr>
          <p:nvPr>
            <p:extLst>
              <p:ext uri="{D42A27DB-BD31-4B8C-83A1-F6EECF244321}">
                <p14:modId xmlns:p14="http://schemas.microsoft.com/office/powerpoint/2010/main" val="499633967"/>
              </p:ext>
            </p:extLst>
          </p:nvPr>
        </p:nvGraphicFramePr>
        <p:xfrm>
          <a:off x="9238902" y="3972647"/>
          <a:ext cx="1258888" cy="868363"/>
        </p:xfrm>
        <a:graphic>
          <a:graphicData uri="http://schemas.openxmlformats.org/presentationml/2006/ole">
            <mc:AlternateContent xmlns:mc="http://schemas.openxmlformats.org/markup-compatibility/2006">
              <mc:Choice xmlns:v="urn:schemas-microsoft-com:vml" Requires="v">
                <p:oleObj spid="_x0000_s675586" name="Equation" r:id="rId17" imgW="571320" imgH="393480" progId="Equation.3">
                  <p:embed/>
                </p:oleObj>
              </mc:Choice>
              <mc:Fallback>
                <p:oleObj name="Equation" r:id="rId17" imgW="571320" imgH="393480" progId="Equation.3">
                  <p:embed/>
                  <p:pic>
                    <p:nvPicPr>
                      <p:cNvPr id="0" name=""/>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9238902" y="3972647"/>
                        <a:ext cx="1258888"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8"/>
          <p:cNvSpPr txBox="1">
            <a:spLocks noChangeArrowheads="1"/>
          </p:cNvSpPr>
          <p:nvPr/>
        </p:nvSpPr>
        <p:spPr bwMode="auto">
          <a:xfrm>
            <a:off x="2041974" y="4968181"/>
            <a:ext cx="630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若 </a:t>
            </a:r>
          </a:p>
        </p:txBody>
      </p:sp>
      <p:graphicFrame>
        <p:nvGraphicFramePr>
          <p:cNvPr id="23" name="Object 19"/>
          <p:cNvGraphicFramePr>
            <a:graphicFrameLocks noChangeAspect="1"/>
          </p:cNvGraphicFramePr>
          <p:nvPr>
            <p:extLst>
              <p:ext uri="{D42A27DB-BD31-4B8C-83A1-F6EECF244321}">
                <p14:modId xmlns:p14="http://schemas.microsoft.com/office/powerpoint/2010/main" val="625393718"/>
              </p:ext>
            </p:extLst>
          </p:nvPr>
        </p:nvGraphicFramePr>
        <p:xfrm>
          <a:off x="2519810" y="5030093"/>
          <a:ext cx="2209800" cy="673100"/>
        </p:xfrm>
        <a:graphic>
          <a:graphicData uri="http://schemas.openxmlformats.org/presentationml/2006/ole">
            <mc:AlternateContent xmlns:mc="http://schemas.openxmlformats.org/markup-compatibility/2006">
              <mc:Choice xmlns:v="urn:schemas-microsoft-com:vml" Requires="v">
                <p:oleObj spid="_x0000_s675587" name="Equation" r:id="rId19" imgW="2209680" imgH="672840" progId="Equation.3">
                  <p:embed/>
                </p:oleObj>
              </mc:Choice>
              <mc:Fallback>
                <p:oleObj name="Equation" r:id="rId19" imgW="2209680" imgH="672840" progId="Equation.3">
                  <p:embed/>
                  <p:pic>
                    <p:nvPicPr>
                      <p:cNvPr id="0" name=""/>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2519810" y="5030093"/>
                        <a:ext cx="22098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20"/>
          <p:cNvSpPr txBox="1">
            <a:spLocks noChangeArrowheads="1"/>
          </p:cNvSpPr>
          <p:nvPr/>
        </p:nvSpPr>
        <p:spPr bwMode="auto">
          <a:xfrm>
            <a:off x="4729610" y="4953893"/>
            <a:ext cx="152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则直线</a:t>
            </a:r>
          </a:p>
        </p:txBody>
      </p:sp>
      <p:graphicFrame>
        <p:nvGraphicFramePr>
          <p:cNvPr id="25" name="Object 21"/>
          <p:cNvGraphicFramePr>
            <a:graphicFrameLocks noChangeAspect="1"/>
          </p:cNvGraphicFramePr>
          <p:nvPr>
            <p:extLst>
              <p:ext uri="{D42A27DB-BD31-4B8C-83A1-F6EECF244321}">
                <p14:modId xmlns:p14="http://schemas.microsoft.com/office/powerpoint/2010/main" val="1344006744"/>
              </p:ext>
            </p:extLst>
          </p:nvPr>
        </p:nvGraphicFramePr>
        <p:xfrm>
          <a:off x="5901186" y="4991199"/>
          <a:ext cx="850900" cy="444500"/>
        </p:xfrm>
        <a:graphic>
          <a:graphicData uri="http://schemas.openxmlformats.org/presentationml/2006/ole">
            <mc:AlternateContent xmlns:mc="http://schemas.openxmlformats.org/markup-compatibility/2006">
              <mc:Choice xmlns:v="urn:schemas-microsoft-com:vml" Requires="v">
                <p:oleObj spid="_x0000_s675588" name="Equation" r:id="rId21" imgW="850680" imgH="444240" progId="Equation.3">
                  <p:embed/>
                </p:oleObj>
              </mc:Choice>
              <mc:Fallback>
                <p:oleObj name="Equation" r:id="rId21" imgW="850680" imgH="4442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01186" y="4991199"/>
                        <a:ext cx="8509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22"/>
          <p:cNvSpPr txBox="1">
            <a:spLocks noChangeArrowheads="1"/>
          </p:cNvSpPr>
          <p:nvPr/>
        </p:nvSpPr>
        <p:spPr bwMode="auto">
          <a:xfrm>
            <a:off x="614810" y="5792093"/>
            <a:ext cx="1600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为曲线</a:t>
            </a:r>
          </a:p>
        </p:txBody>
      </p:sp>
      <p:graphicFrame>
        <p:nvGraphicFramePr>
          <p:cNvPr id="27" name="Object 23"/>
          <p:cNvGraphicFramePr>
            <a:graphicFrameLocks noChangeAspect="1"/>
          </p:cNvGraphicFramePr>
          <p:nvPr>
            <p:extLst>
              <p:ext uri="{D42A27DB-BD31-4B8C-83A1-F6EECF244321}">
                <p14:modId xmlns:p14="http://schemas.microsoft.com/office/powerpoint/2010/main" val="2899416947"/>
              </p:ext>
            </p:extLst>
          </p:nvPr>
        </p:nvGraphicFramePr>
        <p:xfrm>
          <a:off x="1927673" y="5868293"/>
          <a:ext cx="1320800" cy="406400"/>
        </p:xfrm>
        <a:graphic>
          <a:graphicData uri="http://schemas.openxmlformats.org/presentationml/2006/ole">
            <mc:AlternateContent xmlns:mc="http://schemas.openxmlformats.org/markup-compatibility/2006">
              <mc:Choice xmlns:v="urn:schemas-microsoft-com:vml" Requires="v">
                <p:oleObj spid="_x0000_s675589" name="Equation" r:id="rId23" imgW="1320480" imgH="406080" progId="Equation.3">
                  <p:embed/>
                </p:oleObj>
              </mc:Choice>
              <mc:Fallback>
                <p:oleObj name="Equation" r:id="rId23" imgW="1320480" imgH="406080" progId="Equation.3">
                  <p:embed/>
                  <p:pic>
                    <p:nvPicPr>
                      <p:cNvPr id="0" name=""/>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1927673" y="5868293"/>
                        <a:ext cx="1320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24"/>
          <p:cNvSpPr txBox="1">
            <a:spLocks noChangeArrowheads="1"/>
          </p:cNvSpPr>
          <p:nvPr/>
        </p:nvSpPr>
        <p:spPr bwMode="auto">
          <a:xfrm>
            <a:off x="3281810" y="5792093"/>
            <a:ext cx="297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的铅直渐近线 </a:t>
            </a:r>
            <a:r>
              <a:rPr lang="en-US" altLang="zh-CN" sz="2800" b="0">
                <a:ea typeface="黑体" pitchFamily="2" charset="-122"/>
              </a:rPr>
              <a:t>.</a:t>
            </a:r>
          </a:p>
        </p:txBody>
      </p:sp>
      <p:sp>
        <p:nvSpPr>
          <p:cNvPr id="29" name="Text Box 25"/>
          <p:cNvSpPr txBox="1">
            <a:spLocks noChangeArrowheads="1"/>
          </p:cNvSpPr>
          <p:nvPr/>
        </p:nvSpPr>
        <p:spPr bwMode="auto">
          <a:xfrm>
            <a:off x="10508109" y="5246615"/>
            <a:ext cx="144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渐近线</a:t>
            </a:r>
          </a:p>
        </p:txBody>
      </p:sp>
      <p:sp>
        <p:nvSpPr>
          <p:cNvPr id="30" name="Line 26"/>
          <p:cNvSpPr>
            <a:spLocks noChangeShapeType="1"/>
          </p:cNvSpPr>
          <p:nvPr/>
        </p:nvSpPr>
        <p:spPr bwMode="auto">
          <a:xfrm flipH="1">
            <a:off x="9086502" y="5591897"/>
            <a:ext cx="1473994" cy="239712"/>
          </a:xfrm>
          <a:prstGeom prst="line">
            <a:avLst/>
          </a:prstGeom>
          <a:noFill/>
          <a:ln w="22225">
            <a:solidFill>
              <a:schemeClr val="accent2">
                <a:lumMod val="60000"/>
                <a:lumOff val="4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a:off x="9018240" y="4058371"/>
            <a:ext cx="0" cy="230663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 name="Object 28"/>
          <p:cNvGraphicFramePr>
            <a:graphicFrameLocks noChangeAspect="1"/>
          </p:cNvGraphicFramePr>
          <p:nvPr>
            <p:extLst>
              <p:ext uri="{D42A27DB-BD31-4B8C-83A1-F6EECF244321}">
                <p14:modId xmlns:p14="http://schemas.microsoft.com/office/powerpoint/2010/main" val="1213981594"/>
              </p:ext>
            </p:extLst>
          </p:nvPr>
        </p:nvGraphicFramePr>
        <p:xfrm>
          <a:off x="9057927" y="5222010"/>
          <a:ext cx="198438" cy="369887"/>
        </p:xfrm>
        <a:graphic>
          <a:graphicData uri="http://schemas.openxmlformats.org/presentationml/2006/ole">
            <mc:AlternateContent xmlns:mc="http://schemas.openxmlformats.org/markup-compatibility/2006">
              <mc:Choice xmlns:v="urn:schemas-microsoft-com:vml" Requires="v">
                <p:oleObj spid="_x0000_s675590" name="Equation" r:id="rId25" imgW="88560" imgH="164880" progId="Equation.3">
                  <p:embed/>
                </p:oleObj>
              </mc:Choice>
              <mc:Fallback>
                <p:oleObj name="Equation" r:id="rId25" imgW="88560" imgH="164880" progId="Equation.3">
                  <p:embed/>
                  <p:pic>
                    <p:nvPicPr>
                      <p:cNvPr id="0" name=""/>
                      <p:cNvPicPr>
                        <a:picLocks noChangeAspect="1" noChangeArrowheads="1"/>
                      </p:cNvPicPr>
                      <p:nvPr/>
                    </p:nvPicPr>
                    <p:blipFill>
                      <a:blip r:embed="rId26">
                        <a:grayscl/>
                        <a:biLevel thresh="50000"/>
                        <a:extLst>
                          <a:ext uri="{28A0092B-C50C-407E-A947-70E740481C1C}">
                            <a14:useLocalDpi xmlns:a14="http://schemas.microsoft.com/office/drawing/2010/main" val="0"/>
                          </a:ext>
                        </a:extLst>
                      </a:blip>
                      <a:srcRect/>
                      <a:stretch>
                        <a:fillRect/>
                      </a:stretch>
                    </p:blipFill>
                    <p:spPr bwMode="auto">
                      <a:xfrm>
                        <a:off x="9057927" y="5222010"/>
                        <a:ext cx="1984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Rectangle 29"/>
          <p:cNvSpPr>
            <a:spLocks noChangeArrowheads="1"/>
          </p:cNvSpPr>
          <p:nvPr/>
        </p:nvSpPr>
        <p:spPr bwMode="auto">
          <a:xfrm>
            <a:off x="1041848" y="4968181"/>
            <a:ext cx="10207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ea typeface="黑体" pitchFamily="2" charset="-122"/>
              </a:rPr>
              <a:t>说明</a:t>
            </a:r>
            <a:r>
              <a:rPr lang="en-US" altLang="zh-CN" sz="2800">
                <a:ea typeface="黑体" pitchFamily="2" charset="-122"/>
              </a:rPr>
              <a:t>:</a:t>
            </a:r>
          </a:p>
        </p:txBody>
      </p:sp>
      <p:grpSp>
        <p:nvGrpSpPr>
          <p:cNvPr id="34" name="Group 30"/>
          <p:cNvGrpSpPr>
            <a:grpSpLocks/>
          </p:cNvGrpSpPr>
          <p:nvPr/>
        </p:nvGrpSpPr>
        <p:grpSpPr bwMode="auto">
          <a:xfrm>
            <a:off x="7762528" y="5307734"/>
            <a:ext cx="1171575" cy="1028700"/>
            <a:chOff x="2238" y="2199"/>
            <a:chExt cx="738" cy="648"/>
          </a:xfrm>
        </p:grpSpPr>
        <p:sp>
          <p:nvSpPr>
            <p:cNvPr id="35" name="Freeform 31"/>
            <p:cNvSpPr>
              <a:spLocks/>
            </p:cNvSpPr>
            <p:nvPr/>
          </p:nvSpPr>
          <p:spPr bwMode="auto">
            <a:xfrm>
              <a:off x="2238" y="2199"/>
              <a:ext cx="360" cy="42"/>
            </a:xfrm>
            <a:custGeom>
              <a:avLst/>
              <a:gdLst>
                <a:gd name="T0" fmla="*/ 6 w 360"/>
                <a:gd name="T1" fmla="*/ 0 h 42"/>
                <a:gd name="T2" fmla="*/ 12 w 360"/>
                <a:gd name="T3" fmla="*/ 0 h 42"/>
                <a:gd name="T4" fmla="*/ 18 w 360"/>
                <a:gd name="T5" fmla="*/ 0 h 42"/>
                <a:gd name="T6" fmla="*/ 24 w 360"/>
                <a:gd name="T7" fmla="*/ 0 h 42"/>
                <a:gd name="T8" fmla="*/ 36 w 360"/>
                <a:gd name="T9" fmla="*/ 0 h 42"/>
                <a:gd name="T10" fmla="*/ 42 w 360"/>
                <a:gd name="T11" fmla="*/ 0 h 42"/>
                <a:gd name="T12" fmla="*/ 48 w 360"/>
                <a:gd name="T13" fmla="*/ 0 h 42"/>
                <a:gd name="T14" fmla="*/ 54 w 360"/>
                <a:gd name="T15" fmla="*/ 0 h 42"/>
                <a:gd name="T16" fmla="*/ 60 w 360"/>
                <a:gd name="T17" fmla="*/ 0 h 42"/>
                <a:gd name="T18" fmla="*/ 72 w 360"/>
                <a:gd name="T19" fmla="*/ 6 h 42"/>
                <a:gd name="T20" fmla="*/ 78 w 360"/>
                <a:gd name="T21" fmla="*/ 6 h 42"/>
                <a:gd name="T22" fmla="*/ 84 w 360"/>
                <a:gd name="T23" fmla="*/ 6 h 42"/>
                <a:gd name="T24" fmla="*/ 90 w 360"/>
                <a:gd name="T25" fmla="*/ 6 h 42"/>
                <a:gd name="T26" fmla="*/ 96 w 360"/>
                <a:gd name="T27" fmla="*/ 6 h 42"/>
                <a:gd name="T28" fmla="*/ 102 w 360"/>
                <a:gd name="T29" fmla="*/ 6 h 42"/>
                <a:gd name="T30" fmla="*/ 114 w 360"/>
                <a:gd name="T31" fmla="*/ 6 h 42"/>
                <a:gd name="T32" fmla="*/ 120 w 360"/>
                <a:gd name="T33" fmla="*/ 6 h 42"/>
                <a:gd name="T34" fmla="*/ 126 w 360"/>
                <a:gd name="T35" fmla="*/ 6 h 42"/>
                <a:gd name="T36" fmla="*/ 132 w 360"/>
                <a:gd name="T37" fmla="*/ 12 h 42"/>
                <a:gd name="T38" fmla="*/ 138 w 360"/>
                <a:gd name="T39" fmla="*/ 12 h 42"/>
                <a:gd name="T40" fmla="*/ 144 w 360"/>
                <a:gd name="T41" fmla="*/ 12 h 42"/>
                <a:gd name="T42" fmla="*/ 156 w 360"/>
                <a:gd name="T43" fmla="*/ 12 h 42"/>
                <a:gd name="T44" fmla="*/ 162 w 360"/>
                <a:gd name="T45" fmla="*/ 12 h 42"/>
                <a:gd name="T46" fmla="*/ 168 w 360"/>
                <a:gd name="T47" fmla="*/ 12 h 42"/>
                <a:gd name="T48" fmla="*/ 174 w 360"/>
                <a:gd name="T49" fmla="*/ 12 h 42"/>
                <a:gd name="T50" fmla="*/ 180 w 360"/>
                <a:gd name="T51" fmla="*/ 12 h 42"/>
                <a:gd name="T52" fmla="*/ 186 w 360"/>
                <a:gd name="T53" fmla="*/ 18 h 42"/>
                <a:gd name="T54" fmla="*/ 198 w 360"/>
                <a:gd name="T55" fmla="*/ 18 h 42"/>
                <a:gd name="T56" fmla="*/ 204 w 360"/>
                <a:gd name="T57" fmla="*/ 18 h 42"/>
                <a:gd name="T58" fmla="*/ 210 w 360"/>
                <a:gd name="T59" fmla="*/ 18 h 42"/>
                <a:gd name="T60" fmla="*/ 216 w 360"/>
                <a:gd name="T61" fmla="*/ 18 h 42"/>
                <a:gd name="T62" fmla="*/ 222 w 360"/>
                <a:gd name="T63" fmla="*/ 18 h 42"/>
                <a:gd name="T64" fmla="*/ 234 w 360"/>
                <a:gd name="T65" fmla="*/ 24 h 42"/>
                <a:gd name="T66" fmla="*/ 240 w 360"/>
                <a:gd name="T67" fmla="*/ 24 h 42"/>
                <a:gd name="T68" fmla="*/ 246 w 360"/>
                <a:gd name="T69" fmla="*/ 24 h 42"/>
                <a:gd name="T70" fmla="*/ 252 w 360"/>
                <a:gd name="T71" fmla="*/ 24 h 42"/>
                <a:gd name="T72" fmla="*/ 258 w 360"/>
                <a:gd name="T73" fmla="*/ 24 h 42"/>
                <a:gd name="T74" fmla="*/ 264 w 360"/>
                <a:gd name="T75" fmla="*/ 24 h 42"/>
                <a:gd name="T76" fmla="*/ 276 w 360"/>
                <a:gd name="T77" fmla="*/ 30 h 42"/>
                <a:gd name="T78" fmla="*/ 282 w 360"/>
                <a:gd name="T79" fmla="*/ 30 h 42"/>
                <a:gd name="T80" fmla="*/ 288 w 360"/>
                <a:gd name="T81" fmla="*/ 30 h 42"/>
                <a:gd name="T82" fmla="*/ 294 w 360"/>
                <a:gd name="T83" fmla="*/ 30 h 42"/>
                <a:gd name="T84" fmla="*/ 300 w 360"/>
                <a:gd name="T85" fmla="*/ 30 h 42"/>
                <a:gd name="T86" fmla="*/ 306 w 360"/>
                <a:gd name="T87" fmla="*/ 36 h 42"/>
                <a:gd name="T88" fmla="*/ 318 w 360"/>
                <a:gd name="T89" fmla="*/ 36 h 42"/>
                <a:gd name="T90" fmla="*/ 324 w 360"/>
                <a:gd name="T91" fmla="*/ 36 h 42"/>
                <a:gd name="T92" fmla="*/ 330 w 360"/>
                <a:gd name="T93" fmla="*/ 36 h 42"/>
                <a:gd name="T94" fmla="*/ 336 w 360"/>
                <a:gd name="T95" fmla="*/ 42 h 42"/>
                <a:gd name="T96" fmla="*/ 342 w 360"/>
                <a:gd name="T97" fmla="*/ 42 h 42"/>
                <a:gd name="T98" fmla="*/ 354 w 360"/>
                <a:gd name="T99" fmla="*/ 42 h 42"/>
                <a:gd name="T100" fmla="*/ 360 w 360"/>
                <a:gd name="T10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2">
                  <a:moveTo>
                    <a:pt x="0" y="0"/>
                  </a:moveTo>
                  <a:lnTo>
                    <a:pt x="0" y="0"/>
                  </a:lnTo>
                  <a:lnTo>
                    <a:pt x="0" y="0"/>
                  </a:lnTo>
                  <a:lnTo>
                    <a:pt x="6" y="0"/>
                  </a:lnTo>
                  <a:lnTo>
                    <a:pt x="6" y="0"/>
                  </a:lnTo>
                  <a:lnTo>
                    <a:pt x="6" y="0"/>
                  </a:lnTo>
                  <a:lnTo>
                    <a:pt x="6" y="0"/>
                  </a:lnTo>
                  <a:lnTo>
                    <a:pt x="12" y="0"/>
                  </a:lnTo>
                  <a:lnTo>
                    <a:pt x="12" y="0"/>
                  </a:lnTo>
                  <a:lnTo>
                    <a:pt x="12" y="0"/>
                  </a:lnTo>
                  <a:lnTo>
                    <a:pt x="12" y="0"/>
                  </a:lnTo>
                  <a:lnTo>
                    <a:pt x="18" y="0"/>
                  </a:lnTo>
                  <a:lnTo>
                    <a:pt x="18" y="0"/>
                  </a:lnTo>
                  <a:lnTo>
                    <a:pt x="18" y="0"/>
                  </a:lnTo>
                  <a:lnTo>
                    <a:pt x="18" y="0"/>
                  </a:lnTo>
                  <a:lnTo>
                    <a:pt x="24" y="0"/>
                  </a:lnTo>
                  <a:lnTo>
                    <a:pt x="24" y="0"/>
                  </a:lnTo>
                  <a:lnTo>
                    <a:pt x="24" y="0"/>
                  </a:lnTo>
                  <a:lnTo>
                    <a:pt x="24" y="0"/>
                  </a:lnTo>
                  <a:lnTo>
                    <a:pt x="24" y="0"/>
                  </a:lnTo>
                  <a:lnTo>
                    <a:pt x="30" y="0"/>
                  </a:lnTo>
                  <a:lnTo>
                    <a:pt x="30" y="0"/>
                  </a:lnTo>
                  <a:lnTo>
                    <a:pt x="30" y="0"/>
                  </a:lnTo>
                  <a:lnTo>
                    <a:pt x="30" y="0"/>
                  </a:lnTo>
                  <a:lnTo>
                    <a:pt x="36" y="0"/>
                  </a:lnTo>
                  <a:lnTo>
                    <a:pt x="36" y="0"/>
                  </a:lnTo>
                  <a:lnTo>
                    <a:pt x="36" y="0"/>
                  </a:lnTo>
                  <a:lnTo>
                    <a:pt x="36" y="0"/>
                  </a:lnTo>
                  <a:lnTo>
                    <a:pt x="42" y="0"/>
                  </a:lnTo>
                  <a:lnTo>
                    <a:pt x="42" y="0"/>
                  </a:lnTo>
                  <a:lnTo>
                    <a:pt x="42" y="0"/>
                  </a:lnTo>
                  <a:lnTo>
                    <a:pt x="42" y="0"/>
                  </a:lnTo>
                  <a:lnTo>
                    <a:pt x="48" y="0"/>
                  </a:lnTo>
                  <a:lnTo>
                    <a:pt x="48" y="0"/>
                  </a:lnTo>
                  <a:lnTo>
                    <a:pt x="48" y="0"/>
                  </a:lnTo>
                  <a:lnTo>
                    <a:pt x="48" y="0"/>
                  </a:lnTo>
                  <a:lnTo>
                    <a:pt x="48" y="0"/>
                  </a:lnTo>
                  <a:lnTo>
                    <a:pt x="54" y="0"/>
                  </a:lnTo>
                  <a:lnTo>
                    <a:pt x="54" y="0"/>
                  </a:lnTo>
                  <a:lnTo>
                    <a:pt x="54" y="0"/>
                  </a:lnTo>
                  <a:lnTo>
                    <a:pt x="54" y="0"/>
                  </a:lnTo>
                  <a:lnTo>
                    <a:pt x="60" y="0"/>
                  </a:lnTo>
                  <a:lnTo>
                    <a:pt x="60" y="0"/>
                  </a:lnTo>
                  <a:lnTo>
                    <a:pt x="60" y="0"/>
                  </a:lnTo>
                  <a:lnTo>
                    <a:pt x="60" y="0"/>
                  </a:lnTo>
                  <a:lnTo>
                    <a:pt x="66" y="0"/>
                  </a:lnTo>
                  <a:lnTo>
                    <a:pt x="66" y="6"/>
                  </a:lnTo>
                  <a:lnTo>
                    <a:pt x="66" y="6"/>
                  </a:lnTo>
                  <a:lnTo>
                    <a:pt x="66" y="6"/>
                  </a:lnTo>
                  <a:lnTo>
                    <a:pt x="72" y="6"/>
                  </a:lnTo>
                  <a:lnTo>
                    <a:pt x="72" y="6"/>
                  </a:lnTo>
                  <a:lnTo>
                    <a:pt x="72" y="6"/>
                  </a:lnTo>
                  <a:lnTo>
                    <a:pt x="72" y="6"/>
                  </a:lnTo>
                  <a:lnTo>
                    <a:pt x="72" y="6"/>
                  </a:lnTo>
                  <a:lnTo>
                    <a:pt x="78" y="6"/>
                  </a:lnTo>
                  <a:lnTo>
                    <a:pt x="78" y="6"/>
                  </a:lnTo>
                  <a:lnTo>
                    <a:pt x="78" y="6"/>
                  </a:lnTo>
                  <a:lnTo>
                    <a:pt x="78" y="6"/>
                  </a:lnTo>
                  <a:lnTo>
                    <a:pt x="84" y="6"/>
                  </a:lnTo>
                  <a:lnTo>
                    <a:pt x="84" y="6"/>
                  </a:lnTo>
                  <a:lnTo>
                    <a:pt x="84" y="6"/>
                  </a:lnTo>
                  <a:lnTo>
                    <a:pt x="84" y="6"/>
                  </a:lnTo>
                  <a:lnTo>
                    <a:pt x="90" y="6"/>
                  </a:lnTo>
                  <a:lnTo>
                    <a:pt x="90" y="6"/>
                  </a:lnTo>
                  <a:lnTo>
                    <a:pt x="90" y="6"/>
                  </a:lnTo>
                  <a:lnTo>
                    <a:pt x="90" y="6"/>
                  </a:lnTo>
                  <a:lnTo>
                    <a:pt x="96" y="6"/>
                  </a:lnTo>
                  <a:lnTo>
                    <a:pt x="96" y="6"/>
                  </a:lnTo>
                  <a:lnTo>
                    <a:pt x="96" y="6"/>
                  </a:lnTo>
                  <a:lnTo>
                    <a:pt x="96" y="6"/>
                  </a:lnTo>
                  <a:lnTo>
                    <a:pt x="96" y="6"/>
                  </a:lnTo>
                  <a:lnTo>
                    <a:pt x="102" y="6"/>
                  </a:lnTo>
                  <a:lnTo>
                    <a:pt x="102" y="6"/>
                  </a:lnTo>
                  <a:lnTo>
                    <a:pt x="102" y="6"/>
                  </a:lnTo>
                  <a:lnTo>
                    <a:pt x="102" y="6"/>
                  </a:lnTo>
                  <a:lnTo>
                    <a:pt x="108" y="6"/>
                  </a:lnTo>
                  <a:lnTo>
                    <a:pt x="108" y="6"/>
                  </a:lnTo>
                  <a:lnTo>
                    <a:pt x="108" y="6"/>
                  </a:lnTo>
                  <a:lnTo>
                    <a:pt x="108" y="6"/>
                  </a:lnTo>
                  <a:lnTo>
                    <a:pt x="114" y="6"/>
                  </a:lnTo>
                  <a:lnTo>
                    <a:pt x="114" y="6"/>
                  </a:lnTo>
                  <a:lnTo>
                    <a:pt x="114" y="6"/>
                  </a:lnTo>
                  <a:lnTo>
                    <a:pt x="114" y="6"/>
                  </a:lnTo>
                  <a:lnTo>
                    <a:pt x="120" y="6"/>
                  </a:lnTo>
                  <a:lnTo>
                    <a:pt x="120" y="6"/>
                  </a:lnTo>
                  <a:lnTo>
                    <a:pt x="120" y="6"/>
                  </a:lnTo>
                  <a:lnTo>
                    <a:pt x="120" y="6"/>
                  </a:lnTo>
                  <a:lnTo>
                    <a:pt x="120" y="6"/>
                  </a:lnTo>
                  <a:lnTo>
                    <a:pt x="126" y="6"/>
                  </a:lnTo>
                  <a:lnTo>
                    <a:pt x="126" y="6"/>
                  </a:lnTo>
                  <a:lnTo>
                    <a:pt x="126" y="6"/>
                  </a:lnTo>
                  <a:lnTo>
                    <a:pt x="126" y="6"/>
                  </a:lnTo>
                  <a:lnTo>
                    <a:pt x="132" y="12"/>
                  </a:lnTo>
                  <a:lnTo>
                    <a:pt x="132" y="12"/>
                  </a:lnTo>
                  <a:lnTo>
                    <a:pt x="132" y="12"/>
                  </a:lnTo>
                  <a:lnTo>
                    <a:pt x="132" y="12"/>
                  </a:lnTo>
                  <a:lnTo>
                    <a:pt x="138" y="12"/>
                  </a:lnTo>
                  <a:lnTo>
                    <a:pt x="138" y="12"/>
                  </a:lnTo>
                  <a:lnTo>
                    <a:pt x="138" y="12"/>
                  </a:lnTo>
                  <a:lnTo>
                    <a:pt x="138" y="12"/>
                  </a:lnTo>
                  <a:lnTo>
                    <a:pt x="144" y="12"/>
                  </a:lnTo>
                  <a:lnTo>
                    <a:pt x="144" y="12"/>
                  </a:lnTo>
                  <a:lnTo>
                    <a:pt x="144" y="12"/>
                  </a:lnTo>
                  <a:lnTo>
                    <a:pt x="144" y="12"/>
                  </a:lnTo>
                  <a:lnTo>
                    <a:pt x="144" y="12"/>
                  </a:lnTo>
                  <a:lnTo>
                    <a:pt x="150" y="12"/>
                  </a:lnTo>
                  <a:lnTo>
                    <a:pt x="150" y="12"/>
                  </a:lnTo>
                  <a:lnTo>
                    <a:pt x="150" y="12"/>
                  </a:lnTo>
                  <a:lnTo>
                    <a:pt x="150" y="12"/>
                  </a:lnTo>
                  <a:lnTo>
                    <a:pt x="156" y="12"/>
                  </a:lnTo>
                  <a:lnTo>
                    <a:pt x="156" y="12"/>
                  </a:lnTo>
                  <a:lnTo>
                    <a:pt x="156" y="12"/>
                  </a:lnTo>
                  <a:lnTo>
                    <a:pt x="156" y="12"/>
                  </a:lnTo>
                  <a:lnTo>
                    <a:pt x="162" y="12"/>
                  </a:lnTo>
                  <a:lnTo>
                    <a:pt x="162" y="12"/>
                  </a:lnTo>
                  <a:lnTo>
                    <a:pt x="162" y="12"/>
                  </a:lnTo>
                  <a:lnTo>
                    <a:pt x="162" y="12"/>
                  </a:lnTo>
                  <a:lnTo>
                    <a:pt x="162" y="12"/>
                  </a:lnTo>
                  <a:lnTo>
                    <a:pt x="168" y="12"/>
                  </a:lnTo>
                  <a:lnTo>
                    <a:pt x="168" y="12"/>
                  </a:lnTo>
                  <a:lnTo>
                    <a:pt x="168" y="12"/>
                  </a:lnTo>
                  <a:lnTo>
                    <a:pt x="168" y="12"/>
                  </a:lnTo>
                  <a:lnTo>
                    <a:pt x="174" y="12"/>
                  </a:lnTo>
                  <a:lnTo>
                    <a:pt x="174" y="12"/>
                  </a:lnTo>
                  <a:lnTo>
                    <a:pt x="174" y="12"/>
                  </a:lnTo>
                  <a:lnTo>
                    <a:pt x="174" y="12"/>
                  </a:lnTo>
                  <a:lnTo>
                    <a:pt x="180" y="12"/>
                  </a:lnTo>
                  <a:lnTo>
                    <a:pt x="180" y="12"/>
                  </a:lnTo>
                  <a:lnTo>
                    <a:pt x="180" y="12"/>
                  </a:lnTo>
                  <a:lnTo>
                    <a:pt x="180" y="12"/>
                  </a:lnTo>
                  <a:lnTo>
                    <a:pt x="186" y="18"/>
                  </a:lnTo>
                  <a:lnTo>
                    <a:pt x="186" y="18"/>
                  </a:lnTo>
                  <a:lnTo>
                    <a:pt x="186" y="18"/>
                  </a:lnTo>
                  <a:lnTo>
                    <a:pt x="186" y="18"/>
                  </a:lnTo>
                  <a:lnTo>
                    <a:pt x="186" y="18"/>
                  </a:lnTo>
                  <a:lnTo>
                    <a:pt x="192" y="18"/>
                  </a:lnTo>
                  <a:lnTo>
                    <a:pt x="192" y="18"/>
                  </a:lnTo>
                  <a:lnTo>
                    <a:pt x="192" y="18"/>
                  </a:lnTo>
                  <a:lnTo>
                    <a:pt x="192" y="18"/>
                  </a:lnTo>
                  <a:lnTo>
                    <a:pt x="198" y="18"/>
                  </a:lnTo>
                  <a:lnTo>
                    <a:pt x="198" y="18"/>
                  </a:lnTo>
                  <a:lnTo>
                    <a:pt x="198" y="18"/>
                  </a:lnTo>
                  <a:lnTo>
                    <a:pt x="198" y="18"/>
                  </a:lnTo>
                  <a:lnTo>
                    <a:pt x="204" y="18"/>
                  </a:lnTo>
                  <a:lnTo>
                    <a:pt x="204" y="18"/>
                  </a:lnTo>
                  <a:lnTo>
                    <a:pt x="204" y="18"/>
                  </a:lnTo>
                  <a:lnTo>
                    <a:pt x="204" y="18"/>
                  </a:lnTo>
                  <a:lnTo>
                    <a:pt x="210" y="18"/>
                  </a:lnTo>
                  <a:lnTo>
                    <a:pt x="210" y="18"/>
                  </a:lnTo>
                  <a:lnTo>
                    <a:pt x="210" y="18"/>
                  </a:lnTo>
                  <a:lnTo>
                    <a:pt x="210" y="18"/>
                  </a:lnTo>
                  <a:lnTo>
                    <a:pt x="210" y="18"/>
                  </a:lnTo>
                  <a:lnTo>
                    <a:pt x="216" y="18"/>
                  </a:lnTo>
                  <a:lnTo>
                    <a:pt x="216" y="18"/>
                  </a:lnTo>
                  <a:lnTo>
                    <a:pt x="216" y="18"/>
                  </a:lnTo>
                  <a:lnTo>
                    <a:pt x="216" y="18"/>
                  </a:lnTo>
                  <a:lnTo>
                    <a:pt x="222" y="18"/>
                  </a:lnTo>
                  <a:lnTo>
                    <a:pt x="222" y="18"/>
                  </a:lnTo>
                  <a:lnTo>
                    <a:pt x="222" y="18"/>
                  </a:lnTo>
                  <a:lnTo>
                    <a:pt x="222" y="18"/>
                  </a:lnTo>
                  <a:lnTo>
                    <a:pt x="228" y="18"/>
                  </a:lnTo>
                  <a:lnTo>
                    <a:pt x="228" y="18"/>
                  </a:lnTo>
                  <a:lnTo>
                    <a:pt x="228" y="18"/>
                  </a:lnTo>
                  <a:lnTo>
                    <a:pt x="228" y="24"/>
                  </a:lnTo>
                  <a:lnTo>
                    <a:pt x="234" y="24"/>
                  </a:lnTo>
                  <a:lnTo>
                    <a:pt x="234" y="24"/>
                  </a:lnTo>
                  <a:lnTo>
                    <a:pt x="234" y="24"/>
                  </a:lnTo>
                  <a:lnTo>
                    <a:pt x="234" y="24"/>
                  </a:lnTo>
                  <a:lnTo>
                    <a:pt x="234" y="24"/>
                  </a:lnTo>
                  <a:lnTo>
                    <a:pt x="240" y="24"/>
                  </a:lnTo>
                  <a:lnTo>
                    <a:pt x="240" y="24"/>
                  </a:lnTo>
                  <a:lnTo>
                    <a:pt x="240" y="24"/>
                  </a:lnTo>
                  <a:lnTo>
                    <a:pt x="240" y="24"/>
                  </a:lnTo>
                  <a:lnTo>
                    <a:pt x="246" y="24"/>
                  </a:lnTo>
                  <a:lnTo>
                    <a:pt x="246" y="24"/>
                  </a:lnTo>
                  <a:lnTo>
                    <a:pt x="246" y="24"/>
                  </a:lnTo>
                  <a:lnTo>
                    <a:pt x="246" y="24"/>
                  </a:lnTo>
                  <a:lnTo>
                    <a:pt x="252" y="24"/>
                  </a:lnTo>
                  <a:lnTo>
                    <a:pt x="252" y="24"/>
                  </a:lnTo>
                  <a:lnTo>
                    <a:pt x="252" y="24"/>
                  </a:lnTo>
                  <a:lnTo>
                    <a:pt x="252" y="24"/>
                  </a:lnTo>
                  <a:lnTo>
                    <a:pt x="258" y="24"/>
                  </a:lnTo>
                  <a:lnTo>
                    <a:pt x="258" y="24"/>
                  </a:lnTo>
                  <a:lnTo>
                    <a:pt x="258" y="24"/>
                  </a:lnTo>
                  <a:lnTo>
                    <a:pt x="258" y="24"/>
                  </a:lnTo>
                  <a:lnTo>
                    <a:pt x="258" y="24"/>
                  </a:lnTo>
                  <a:lnTo>
                    <a:pt x="264" y="24"/>
                  </a:lnTo>
                  <a:lnTo>
                    <a:pt x="264" y="24"/>
                  </a:lnTo>
                  <a:lnTo>
                    <a:pt x="264" y="24"/>
                  </a:lnTo>
                  <a:lnTo>
                    <a:pt x="264" y="24"/>
                  </a:lnTo>
                  <a:lnTo>
                    <a:pt x="270" y="24"/>
                  </a:lnTo>
                  <a:lnTo>
                    <a:pt x="270" y="30"/>
                  </a:lnTo>
                  <a:lnTo>
                    <a:pt x="270" y="30"/>
                  </a:lnTo>
                  <a:lnTo>
                    <a:pt x="270" y="30"/>
                  </a:lnTo>
                  <a:lnTo>
                    <a:pt x="276" y="30"/>
                  </a:lnTo>
                  <a:lnTo>
                    <a:pt x="276" y="30"/>
                  </a:lnTo>
                  <a:lnTo>
                    <a:pt x="276" y="30"/>
                  </a:lnTo>
                  <a:lnTo>
                    <a:pt x="276" y="30"/>
                  </a:lnTo>
                  <a:lnTo>
                    <a:pt x="282" y="30"/>
                  </a:lnTo>
                  <a:lnTo>
                    <a:pt x="282" y="30"/>
                  </a:lnTo>
                  <a:lnTo>
                    <a:pt x="282" y="30"/>
                  </a:lnTo>
                  <a:lnTo>
                    <a:pt x="282" y="30"/>
                  </a:lnTo>
                  <a:lnTo>
                    <a:pt x="282" y="30"/>
                  </a:lnTo>
                  <a:lnTo>
                    <a:pt x="288" y="30"/>
                  </a:lnTo>
                  <a:lnTo>
                    <a:pt x="288" y="30"/>
                  </a:lnTo>
                  <a:lnTo>
                    <a:pt x="288" y="30"/>
                  </a:lnTo>
                  <a:lnTo>
                    <a:pt x="288" y="30"/>
                  </a:lnTo>
                  <a:lnTo>
                    <a:pt x="294" y="30"/>
                  </a:lnTo>
                  <a:lnTo>
                    <a:pt x="294" y="30"/>
                  </a:lnTo>
                  <a:lnTo>
                    <a:pt x="294" y="30"/>
                  </a:lnTo>
                  <a:lnTo>
                    <a:pt x="294" y="30"/>
                  </a:lnTo>
                  <a:lnTo>
                    <a:pt x="300" y="30"/>
                  </a:lnTo>
                  <a:lnTo>
                    <a:pt x="300" y="30"/>
                  </a:lnTo>
                  <a:lnTo>
                    <a:pt x="300" y="30"/>
                  </a:lnTo>
                  <a:lnTo>
                    <a:pt x="300" y="30"/>
                  </a:lnTo>
                  <a:lnTo>
                    <a:pt x="306" y="30"/>
                  </a:lnTo>
                  <a:lnTo>
                    <a:pt x="306" y="36"/>
                  </a:lnTo>
                  <a:lnTo>
                    <a:pt x="306" y="36"/>
                  </a:lnTo>
                  <a:lnTo>
                    <a:pt x="306" y="36"/>
                  </a:lnTo>
                  <a:lnTo>
                    <a:pt x="306" y="36"/>
                  </a:lnTo>
                  <a:lnTo>
                    <a:pt x="312" y="36"/>
                  </a:lnTo>
                  <a:lnTo>
                    <a:pt x="312" y="36"/>
                  </a:lnTo>
                  <a:lnTo>
                    <a:pt x="312" y="36"/>
                  </a:lnTo>
                  <a:lnTo>
                    <a:pt x="312" y="36"/>
                  </a:lnTo>
                  <a:lnTo>
                    <a:pt x="318" y="36"/>
                  </a:lnTo>
                  <a:lnTo>
                    <a:pt x="318" y="36"/>
                  </a:lnTo>
                  <a:lnTo>
                    <a:pt x="318" y="36"/>
                  </a:lnTo>
                  <a:lnTo>
                    <a:pt x="318" y="36"/>
                  </a:lnTo>
                  <a:lnTo>
                    <a:pt x="324" y="36"/>
                  </a:lnTo>
                  <a:lnTo>
                    <a:pt x="324" y="36"/>
                  </a:lnTo>
                  <a:lnTo>
                    <a:pt x="324" y="36"/>
                  </a:lnTo>
                  <a:lnTo>
                    <a:pt x="324" y="36"/>
                  </a:lnTo>
                  <a:lnTo>
                    <a:pt x="330" y="36"/>
                  </a:lnTo>
                  <a:lnTo>
                    <a:pt x="330" y="36"/>
                  </a:lnTo>
                  <a:lnTo>
                    <a:pt x="330" y="36"/>
                  </a:lnTo>
                  <a:lnTo>
                    <a:pt x="330" y="36"/>
                  </a:lnTo>
                  <a:lnTo>
                    <a:pt x="330" y="36"/>
                  </a:lnTo>
                  <a:lnTo>
                    <a:pt x="336" y="42"/>
                  </a:lnTo>
                  <a:lnTo>
                    <a:pt x="336" y="42"/>
                  </a:lnTo>
                  <a:lnTo>
                    <a:pt x="336" y="42"/>
                  </a:lnTo>
                  <a:lnTo>
                    <a:pt x="336" y="42"/>
                  </a:lnTo>
                  <a:lnTo>
                    <a:pt x="342" y="42"/>
                  </a:lnTo>
                  <a:lnTo>
                    <a:pt x="342" y="42"/>
                  </a:lnTo>
                  <a:lnTo>
                    <a:pt x="342" y="42"/>
                  </a:lnTo>
                  <a:lnTo>
                    <a:pt x="342" y="42"/>
                  </a:lnTo>
                  <a:lnTo>
                    <a:pt x="348" y="42"/>
                  </a:lnTo>
                  <a:lnTo>
                    <a:pt x="348" y="42"/>
                  </a:lnTo>
                  <a:lnTo>
                    <a:pt x="348" y="42"/>
                  </a:lnTo>
                  <a:lnTo>
                    <a:pt x="348" y="42"/>
                  </a:lnTo>
                  <a:lnTo>
                    <a:pt x="354" y="42"/>
                  </a:lnTo>
                  <a:lnTo>
                    <a:pt x="354" y="42"/>
                  </a:lnTo>
                  <a:lnTo>
                    <a:pt x="354" y="42"/>
                  </a:lnTo>
                  <a:lnTo>
                    <a:pt x="354" y="42"/>
                  </a:lnTo>
                  <a:lnTo>
                    <a:pt x="354" y="42"/>
                  </a:lnTo>
                  <a:lnTo>
                    <a:pt x="360" y="42"/>
                  </a:lnTo>
                  <a:lnTo>
                    <a:pt x="360" y="42"/>
                  </a:lnTo>
                </a:path>
              </a:pathLst>
            </a:custGeom>
            <a:noFill/>
            <a:ln w="9525">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32"/>
            <p:cNvSpPr>
              <a:spLocks/>
            </p:cNvSpPr>
            <p:nvPr/>
          </p:nvSpPr>
          <p:spPr bwMode="auto">
            <a:xfrm>
              <a:off x="2598" y="2241"/>
              <a:ext cx="360" cy="438"/>
            </a:xfrm>
            <a:custGeom>
              <a:avLst/>
              <a:gdLst>
                <a:gd name="T0" fmla="*/ 6 w 360"/>
                <a:gd name="T1" fmla="*/ 6 h 438"/>
                <a:gd name="T2" fmla="*/ 12 w 360"/>
                <a:gd name="T3" fmla="*/ 6 h 438"/>
                <a:gd name="T4" fmla="*/ 18 w 360"/>
                <a:gd name="T5" fmla="*/ 6 h 438"/>
                <a:gd name="T6" fmla="*/ 24 w 360"/>
                <a:gd name="T7" fmla="*/ 12 h 438"/>
                <a:gd name="T8" fmla="*/ 36 w 360"/>
                <a:gd name="T9" fmla="*/ 12 h 438"/>
                <a:gd name="T10" fmla="*/ 42 w 360"/>
                <a:gd name="T11" fmla="*/ 12 h 438"/>
                <a:gd name="T12" fmla="*/ 48 w 360"/>
                <a:gd name="T13" fmla="*/ 18 h 438"/>
                <a:gd name="T14" fmla="*/ 54 w 360"/>
                <a:gd name="T15" fmla="*/ 18 h 438"/>
                <a:gd name="T16" fmla="*/ 60 w 360"/>
                <a:gd name="T17" fmla="*/ 18 h 438"/>
                <a:gd name="T18" fmla="*/ 66 w 360"/>
                <a:gd name="T19" fmla="*/ 24 h 438"/>
                <a:gd name="T20" fmla="*/ 78 w 360"/>
                <a:gd name="T21" fmla="*/ 24 h 438"/>
                <a:gd name="T22" fmla="*/ 84 w 360"/>
                <a:gd name="T23" fmla="*/ 24 h 438"/>
                <a:gd name="T24" fmla="*/ 90 w 360"/>
                <a:gd name="T25" fmla="*/ 30 h 438"/>
                <a:gd name="T26" fmla="*/ 96 w 360"/>
                <a:gd name="T27" fmla="*/ 30 h 438"/>
                <a:gd name="T28" fmla="*/ 102 w 360"/>
                <a:gd name="T29" fmla="*/ 36 h 438"/>
                <a:gd name="T30" fmla="*/ 108 w 360"/>
                <a:gd name="T31" fmla="*/ 36 h 438"/>
                <a:gd name="T32" fmla="*/ 120 w 360"/>
                <a:gd name="T33" fmla="*/ 42 h 438"/>
                <a:gd name="T34" fmla="*/ 126 w 360"/>
                <a:gd name="T35" fmla="*/ 42 h 438"/>
                <a:gd name="T36" fmla="*/ 132 w 360"/>
                <a:gd name="T37" fmla="*/ 48 h 438"/>
                <a:gd name="T38" fmla="*/ 138 w 360"/>
                <a:gd name="T39" fmla="*/ 48 h 438"/>
                <a:gd name="T40" fmla="*/ 144 w 360"/>
                <a:gd name="T41" fmla="*/ 54 h 438"/>
                <a:gd name="T42" fmla="*/ 156 w 360"/>
                <a:gd name="T43" fmla="*/ 60 h 438"/>
                <a:gd name="T44" fmla="*/ 162 w 360"/>
                <a:gd name="T45" fmla="*/ 60 h 438"/>
                <a:gd name="T46" fmla="*/ 168 w 360"/>
                <a:gd name="T47" fmla="*/ 66 h 438"/>
                <a:gd name="T48" fmla="*/ 174 w 360"/>
                <a:gd name="T49" fmla="*/ 72 h 438"/>
                <a:gd name="T50" fmla="*/ 180 w 360"/>
                <a:gd name="T51" fmla="*/ 72 h 438"/>
                <a:gd name="T52" fmla="*/ 186 w 360"/>
                <a:gd name="T53" fmla="*/ 78 h 438"/>
                <a:gd name="T54" fmla="*/ 198 w 360"/>
                <a:gd name="T55" fmla="*/ 84 h 438"/>
                <a:gd name="T56" fmla="*/ 204 w 360"/>
                <a:gd name="T57" fmla="*/ 90 h 438"/>
                <a:gd name="T58" fmla="*/ 210 w 360"/>
                <a:gd name="T59" fmla="*/ 96 h 438"/>
                <a:gd name="T60" fmla="*/ 216 w 360"/>
                <a:gd name="T61" fmla="*/ 102 h 438"/>
                <a:gd name="T62" fmla="*/ 222 w 360"/>
                <a:gd name="T63" fmla="*/ 108 h 438"/>
                <a:gd name="T64" fmla="*/ 228 w 360"/>
                <a:gd name="T65" fmla="*/ 114 h 438"/>
                <a:gd name="T66" fmla="*/ 240 w 360"/>
                <a:gd name="T67" fmla="*/ 120 h 438"/>
                <a:gd name="T68" fmla="*/ 246 w 360"/>
                <a:gd name="T69" fmla="*/ 132 h 438"/>
                <a:gd name="T70" fmla="*/ 252 w 360"/>
                <a:gd name="T71" fmla="*/ 138 h 438"/>
                <a:gd name="T72" fmla="*/ 258 w 360"/>
                <a:gd name="T73" fmla="*/ 150 h 438"/>
                <a:gd name="T74" fmla="*/ 264 w 360"/>
                <a:gd name="T75" fmla="*/ 156 h 438"/>
                <a:gd name="T76" fmla="*/ 276 w 360"/>
                <a:gd name="T77" fmla="*/ 168 h 438"/>
                <a:gd name="T78" fmla="*/ 282 w 360"/>
                <a:gd name="T79" fmla="*/ 180 h 438"/>
                <a:gd name="T80" fmla="*/ 288 w 360"/>
                <a:gd name="T81" fmla="*/ 192 h 438"/>
                <a:gd name="T82" fmla="*/ 294 w 360"/>
                <a:gd name="T83" fmla="*/ 204 h 438"/>
                <a:gd name="T84" fmla="*/ 300 w 360"/>
                <a:gd name="T85" fmla="*/ 222 h 438"/>
                <a:gd name="T86" fmla="*/ 306 w 360"/>
                <a:gd name="T87" fmla="*/ 240 h 438"/>
                <a:gd name="T88" fmla="*/ 318 w 360"/>
                <a:gd name="T89" fmla="*/ 258 h 438"/>
                <a:gd name="T90" fmla="*/ 324 w 360"/>
                <a:gd name="T91" fmla="*/ 276 h 438"/>
                <a:gd name="T92" fmla="*/ 330 w 360"/>
                <a:gd name="T93" fmla="*/ 300 h 438"/>
                <a:gd name="T94" fmla="*/ 336 w 360"/>
                <a:gd name="T95" fmla="*/ 324 h 438"/>
                <a:gd name="T96" fmla="*/ 342 w 360"/>
                <a:gd name="T97" fmla="*/ 354 h 438"/>
                <a:gd name="T98" fmla="*/ 348 w 360"/>
                <a:gd name="T99" fmla="*/ 390 h 438"/>
                <a:gd name="T100" fmla="*/ 360 w 360"/>
                <a:gd name="T101" fmla="*/ 4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38">
                  <a:moveTo>
                    <a:pt x="0" y="0"/>
                  </a:moveTo>
                  <a:lnTo>
                    <a:pt x="0" y="6"/>
                  </a:lnTo>
                  <a:lnTo>
                    <a:pt x="0" y="6"/>
                  </a:lnTo>
                  <a:lnTo>
                    <a:pt x="6" y="6"/>
                  </a:lnTo>
                  <a:lnTo>
                    <a:pt x="6" y="6"/>
                  </a:lnTo>
                  <a:lnTo>
                    <a:pt x="6" y="6"/>
                  </a:lnTo>
                  <a:lnTo>
                    <a:pt x="6" y="6"/>
                  </a:lnTo>
                  <a:lnTo>
                    <a:pt x="12" y="6"/>
                  </a:lnTo>
                  <a:lnTo>
                    <a:pt x="12" y="6"/>
                  </a:lnTo>
                  <a:lnTo>
                    <a:pt x="12" y="6"/>
                  </a:lnTo>
                  <a:lnTo>
                    <a:pt x="12" y="6"/>
                  </a:lnTo>
                  <a:lnTo>
                    <a:pt x="18" y="6"/>
                  </a:lnTo>
                  <a:lnTo>
                    <a:pt x="18" y="6"/>
                  </a:lnTo>
                  <a:lnTo>
                    <a:pt x="18" y="6"/>
                  </a:lnTo>
                  <a:lnTo>
                    <a:pt x="18" y="6"/>
                  </a:lnTo>
                  <a:lnTo>
                    <a:pt x="18" y="6"/>
                  </a:lnTo>
                  <a:lnTo>
                    <a:pt x="24" y="6"/>
                  </a:lnTo>
                  <a:lnTo>
                    <a:pt x="24" y="6"/>
                  </a:lnTo>
                  <a:lnTo>
                    <a:pt x="24" y="12"/>
                  </a:lnTo>
                  <a:lnTo>
                    <a:pt x="24" y="12"/>
                  </a:lnTo>
                  <a:lnTo>
                    <a:pt x="30" y="12"/>
                  </a:lnTo>
                  <a:lnTo>
                    <a:pt x="30" y="12"/>
                  </a:lnTo>
                  <a:lnTo>
                    <a:pt x="30" y="12"/>
                  </a:lnTo>
                  <a:lnTo>
                    <a:pt x="30" y="12"/>
                  </a:lnTo>
                  <a:lnTo>
                    <a:pt x="36" y="12"/>
                  </a:lnTo>
                  <a:lnTo>
                    <a:pt x="36" y="12"/>
                  </a:lnTo>
                  <a:lnTo>
                    <a:pt x="36" y="12"/>
                  </a:lnTo>
                  <a:lnTo>
                    <a:pt x="36" y="12"/>
                  </a:lnTo>
                  <a:lnTo>
                    <a:pt x="42" y="12"/>
                  </a:lnTo>
                  <a:lnTo>
                    <a:pt x="42" y="12"/>
                  </a:lnTo>
                  <a:lnTo>
                    <a:pt x="42" y="12"/>
                  </a:lnTo>
                  <a:lnTo>
                    <a:pt x="42" y="12"/>
                  </a:lnTo>
                  <a:lnTo>
                    <a:pt x="42" y="12"/>
                  </a:lnTo>
                  <a:lnTo>
                    <a:pt x="48" y="12"/>
                  </a:lnTo>
                  <a:lnTo>
                    <a:pt x="48" y="18"/>
                  </a:lnTo>
                  <a:lnTo>
                    <a:pt x="48" y="18"/>
                  </a:lnTo>
                  <a:lnTo>
                    <a:pt x="48" y="18"/>
                  </a:lnTo>
                  <a:lnTo>
                    <a:pt x="54" y="18"/>
                  </a:lnTo>
                  <a:lnTo>
                    <a:pt x="54" y="18"/>
                  </a:lnTo>
                  <a:lnTo>
                    <a:pt x="54" y="18"/>
                  </a:lnTo>
                  <a:lnTo>
                    <a:pt x="54" y="18"/>
                  </a:lnTo>
                  <a:lnTo>
                    <a:pt x="60" y="18"/>
                  </a:lnTo>
                  <a:lnTo>
                    <a:pt x="60" y="18"/>
                  </a:lnTo>
                  <a:lnTo>
                    <a:pt x="60" y="18"/>
                  </a:lnTo>
                  <a:lnTo>
                    <a:pt x="60" y="18"/>
                  </a:lnTo>
                  <a:lnTo>
                    <a:pt x="66" y="18"/>
                  </a:lnTo>
                  <a:lnTo>
                    <a:pt x="66" y="18"/>
                  </a:lnTo>
                  <a:lnTo>
                    <a:pt x="66" y="24"/>
                  </a:lnTo>
                  <a:lnTo>
                    <a:pt x="66" y="24"/>
                  </a:lnTo>
                  <a:lnTo>
                    <a:pt x="66" y="24"/>
                  </a:lnTo>
                  <a:lnTo>
                    <a:pt x="72" y="24"/>
                  </a:lnTo>
                  <a:lnTo>
                    <a:pt x="72" y="24"/>
                  </a:lnTo>
                  <a:lnTo>
                    <a:pt x="72" y="24"/>
                  </a:lnTo>
                  <a:lnTo>
                    <a:pt x="72" y="24"/>
                  </a:lnTo>
                  <a:lnTo>
                    <a:pt x="78" y="24"/>
                  </a:lnTo>
                  <a:lnTo>
                    <a:pt x="78" y="24"/>
                  </a:lnTo>
                  <a:lnTo>
                    <a:pt x="78" y="24"/>
                  </a:lnTo>
                  <a:lnTo>
                    <a:pt x="78" y="24"/>
                  </a:lnTo>
                  <a:lnTo>
                    <a:pt x="84" y="24"/>
                  </a:lnTo>
                  <a:lnTo>
                    <a:pt x="84" y="24"/>
                  </a:lnTo>
                  <a:lnTo>
                    <a:pt x="84" y="30"/>
                  </a:lnTo>
                  <a:lnTo>
                    <a:pt x="84" y="30"/>
                  </a:lnTo>
                  <a:lnTo>
                    <a:pt x="84" y="30"/>
                  </a:lnTo>
                  <a:lnTo>
                    <a:pt x="90" y="30"/>
                  </a:lnTo>
                  <a:lnTo>
                    <a:pt x="90" y="30"/>
                  </a:lnTo>
                  <a:lnTo>
                    <a:pt x="90" y="30"/>
                  </a:lnTo>
                  <a:lnTo>
                    <a:pt x="90" y="30"/>
                  </a:lnTo>
                  <a:lnTo>
                    <a:pt x="96" y="30"/>
                  </a:lnTo>
                  <a:lnTo>
                    <a:pt x="96" y="30"/>
                  </a:lnTo>
                  <a:lnTo>
                    <a:pt x="96" y="30"/>
                  </a:lnTo>
                  <a:lnTo>
                    <a:pt x="96" y="30"/>
                  </a:lnTo>
                  <a:lnTo>
                    <a:pt x="102" y="36"/>
                  </a:lnTo>
                  <a:lnTo>
                    <a:pt x="102" y="36"/>
                  </a:lnTo>
                  <a:lnTo>
                    <a:pt x="102" y="36"/>
                  </a:lnTo>
                  <a:lnTo>
                    <a:pt x="102" y="36"/>
                  </a:lnTo>
                  <a:lnTo>
                    <a:pt x="108" y="36"/>
                  </a:lnTo>
                  <a:lnTo>
                    <a:pt x="108" y="36"/>
                  </a:lnTo>
                  <a:lnTo>
                    <a:pt x="108" y="36"/>
                  </a:lnTo>
                  <a:lnTo>
                    <a:pt x="108" y="36"/>
                  </a:lnTo>
                  <a:lnTo>
                    <a:pt x="108" y="36"/>
                  </a:lnTo>
                  <a:lnTo>
                    <a:pt x="114" y="36"/>
                  </a:lnTo>
                  <a:lnTo>
                    <a:pt x="114" y="36"/>
                  </a:lnTo>
                  <a:lnTo>
                    <a:pt x="114" y="42"/>
                  </a:lnTo>
                  <a:lnTo>
                    <a:pt x="114" y="42"/>
                  </a:lnTo>
                  <a:lnTo>
                    <a:pt x="120" y="42"/>
                  </a:lnTo>
                  <a:lnTo>
                    <a:pt x="120" y="42"/>
                  </a:lnTo>
                  <a:lnTo>
                    <a:pt x="120" y="42"/>
                  </a:lnTo>
                  <a:lnTo>
                    <a:pt x="120" y="42"/>
                  </a:lnTo>
                  <a:lnTo>
                    <a:pt x="126" y="42"/>
                  </a:lnTo>
                  <a:lnTo>
                    <a:pt x="126" y="42"/>
                  </a:lnTo>
                  <a:lnTo>
                    <a:pt x="126" y="42"/>
                  </a:lnTo>
                  <a:lnTo>
                    <a:pt x="126" y="48"/>
                  </a:lnTo>
                  <a:lnTo>
                    <a:pt x="132" y="48"/>
                  </a:lnTo>
                  <a:lnTo>
                    <a:pt x="132" y="48"/>
                  </a:lnTo>
                  <a:lnTo>
                    <a:pt x="132" y="48"/>
                  </a:lnTo>
                  <a:lnTo>
                    <a:pt x="132" y="48"/>
                  </a:lnTo>
                  <a:lnTo>
                    <a:pt x="132" y="48"/>
                  </a:lnTo>
                  <a:lnTo>
                    <a:pt x="138" y="48"/>
                  </a:lnTo>
                  <a:lnTo>
                    <a:pt x="138" y="48"/>
                  </a:lnTo>
                  <a:lnTo>
                    <a:pt x="138" y="48"/>
                  </a:lnTo>
                  <a:lnTo>
                    <a:pt x="138" y="54"/>
                  </a:lnTo>
                  <a:lnTo>
                    <a:pt x="144" y="54"/>
                  </a:lnTo>
                  <a:lnTo>
                    <a:pt x="144" y="54"/>
                  </a:lnTo>
                  <a:lnTo>
                    <a:pt x="144" y="54"/>
                  </a:lnTo>
                  <a:lnTo>
                    <a:pt x="144" y="54"/>
                  </a:lnTo>
                  <a:lnTo>
                    <a:pt x="150" y="54"/>
                  </a:lnTo>
                  <a:lnTo>
                    <a:pt x="150" y="54"/>
                  </a:lnTo>
                  <a:lnTo>
                    <a:pt x="150" y="54"/>
                  </a:lnTo>
                  <a:lnTo>
                    <a:pt x="150" y="60"/>
                  </a:lnTo>
                  <a:lnTo>
                    <a:pt x="156" y="60"/>
                  </a:lnTo>
                  <a:lnTo>
                    <a:pt x="156" y="60"/>
                  </a:lnTo>
                  <a:lnTo>
                    <a:pt x="156" y="60"/>
                  </a:lnTo>
                  <a:lnTo>
                    <a:pt x="156" y="60"/>
                  </a:lnTo>
                  <a:lnTo>
                    <a:pt x="156" y="60"/>
                  </a:lnTo>
                  <a:lnTo>
                    <a:pt x="162" y="60"/>
                  </a:lnTo>
                  <a:lnTo>
                    <a:pt x="162" y="60"/>
                  </a:lnTo>
                  <a:lnTo>
                    <a:pt x="162" y="66"/>
                  </a:lnTo>
                  <a:lnTo>
                    <a:pt x="162" y="66"/>
                  </a:lnTo>
                  <a:lnTo>
                    <a:pt x="168" y="66"/>
                  </a:lnTo>
                  <a:lnTo>
                    <a:pt x="168" y="66"/>
                  </a:lnTo>
                  <a:lnTo>
                    <a:pt x="168" y="66"/>
                  </a:lnTo>
                  <a:lnTo>
                    <a:pt x="168" y="66"/>
                  </a:lnTo>
                  <a:lnTo>
                    <a:pt x="174" y="66"/>
                  </a:lnTo>
                  <a:lnTo>
                    <a:pt x="174" y="72"/>
                  </a:lnTo>
                  <a:lnTo>
                    <a:pt x="174" y="72"/>
                  </a:lnTo>
                  <a:lnTo>
                    <a:pt x="174" y="72"/>
                  </a:lnTo>
                  <a:lnTo>
                    <a:pt x="180" y="72"/>
                  </a:lnTo>
                  <a:lnTo>
                    <a:pt x="180" y="72"/>
                  </a:lnTo>
                  <a:lnTo>
                    <a:pt x="180" y="72"/>
                  </a:lnTo>
                  <a:lnTo>
                    <a:pt x="180" y="72"/>
                  </a:lnTo>
                  <a:lnTo>
                    <a:pt x="180" y="78"/>
                  </a:lnTo>
                  <a:lnTo>
                    <a:pt x="186" y="78"/>
                  </a:lnTo>
                  <a:lnTo>
                    <a:pt x="186" y="78"/>
                  </a:lnTo>
                  <a:lnTo>
                    <a:pt x="186" y="78"/>
                  </a:lnTo>
                  <a:lnTo>
                    <a:pt x="186" y="78"/>
                  </a:lnTo>
                  <a:lnTo>
                    <a:pt x="192" y="78"/>
                  </a:lnTo>
                  <a:lnTo>
                    <a:pt x="192" y="84"/>
                  </a:lnTo>
                  <a:lnTo>
                    <a:pt x="192" y="84"/>
                  </a:lnTo>
                  <a:lnTo>
                    <a:pt x="192" y="84"/>
                  </a:lnTo>
                  <a:lnTo>
                    <a:pt x="198" y="84"/>
                  </a:lnTo>
                  <a:lnTo>
                    <a:pt x="198" y="84"/>
                  </a:lnTo>
                  <a:lnTo>
                    <a:pt x="198" y="84"/>
                  </a:lnTo>
                  <a:lnTo>
                    <a:pt x="198" y="90"/>
                  </a:lnTo>
                  <a:lnTo>
                    <a:pt x="204" y="90"/>
                  </a:lnTo>
                  <a:lnTo>
                    <a:pt x="204" y="90"/>
                  </a:lnTo>
                  <a:lnTo>
                    <a:pt x="204" y="90"/>
                  </a:lnTo>
                  <a:lnTo>
                    <a:pt x="204" y="90"/>
                  </a:lnTo>
                  <a:lnTo>
                    <a:pt x="204" y="96"/>
                  </a:lnTo>
                  <a:lnTo>
                    <a:pt x="210" y="96"/>
                  </a:lnTo>
                  <a:lnTo>
                    <a:pt x="210" y="96"/>
                  </a:lnTo>
                  <a:lnTo>
                    <a:pt x="210" y="96"/>
                  </a:lnTo>
                  <a:lnTo>
                    <a:pt x="210" y="96"/>
                  </a:lnTo>
                  <a:lnTo>
                    <a:pt x="216" y="102"/>
                  </a:lnTo>
                  <a:lnTo>
                    <a:pt x="216" y="102"/>
                  </a:lnTo>
                  <a:lnTo>
                    <a:pt x="216" y="102"/>
                  </a:lnTo>
                  <a:lnTo>
                    <a:pt x="216" y="102"/>
                  </a:lnTo>
                  <a:lnTo>
                    <a:pt x="222" y="102"/>
                  </a:lnTo>
                  <a:lnTo>
                    <a:pt x="222" y="108"/>
                  </a:lnTo>
                  <a:lnTo>
                    <a:pt x="222" y="108"/>
                  </a:lnTo>
                  <a:lnTo>
                    <a:pt x="222" y="108"/>
                  </a:lnTo>
                  <a:lnTo>
                    <a:pt x="228" y="108"/>
                  </a:lnTo>
                  <a:lnTo>
                    <a:pt x="228" y="114"/>
                  </a:lnTo>
                  <a:lnTo>
                    <a:pt x="228" y="114"/>
                  </a:lnTo>
                  <a:lnTo>
                    <a:pt x="228" y="114"/>
                  </a:lnTo>
                  <a:lnTo>
                    <a:pt x="228" y="114"/>
                  </a:lnTo>
                  <a:lnTo>
                    <a:pt x="234" y="114"/>
                  </a:lnTo>
                  <a:lnTo>
                    <a:pt x="234" y="120"/>
                  </a:lnTo>
                  <a:lnTo>
                    <a:pt x="234" y="120"/>
                  </a:lnTo>
                  <a:lnTo>
                    <a:pt x="234" y="120"/>
                  </a:lnTo>
                  <a:lnTo>
                    <a:pt x="240" y="120"/>
                  </a:lnTo>
                  <a:lnTo>
                    <a:pt x="240" y="126"/>
                  </a:lnTo>
                  <a:lnTo>
                    <a:pt x="240" y="126"/>
                  </a:lnTo>
                  <a:lnTo>
                    <a:pt x="240" y="126"/>
                  </a:lnTo>
                  <a:lnTo>
                    <a:pt x="246" y="132"/>
                  </a:lnTo>
                  <a:lnTo>
                    <a:pt x="246" y="132"/>
                  </a:lnTo>
                  <a:lnTo>
                    <a:pt x="246" y="132"/>
                  </a:lnTo>
                  <a:lnTo>
                    <a:pt x="246" y="132"/>
                  </a:lnTo>
                  <a:lnTo>
                    <a:pt x="252" y="138"/>
                  </a:lnTo>
                  <a:lnTo>
                    <a:pt x="252" y="138"/>
                  </a:lnTo>
                  <a:lnTo>
                    <a:pt x="252" y="138"/>
                  </a:lnTo>
                  <a:lnTo>
                    <a:pt x="252" y="138"/>
                  </a:lnTo>
                  <a:lnTo>
                    <a:pt x="252" y="144"/>
                  </a:lnTo>
                  <a:lnTo>
                    <a:pt x="258" y="144"/>
                  </a:lnTo>
                  <a:lnTo>
                    <a:pt x="258" y="144"/>
                  </a:lnTo>
                  <a:lnTo>
                    <a:pt x="258" y="150"/>
                  </a:lnTo>
                  <a:lnTo>
                    <a:pt x="258" y="150"/>
                  </a:lnTo>
                  <a:lnTo>
                    <a:pt x="264" y="150"/>
                  </a:lnTo>
                  <a:lnTo>
                    <a:pt x="264" y="156"/>
                  </a:lnTo>
                  <a:lnTo>
                    <a:pt x="264" y="156"/>
                  </a:lnTo>
                  <a:lnTo>
                    <a:pt x="264" y="156"/>
                  </a:lnTo>
                  <a:lnTo>
                    <a:pt x="270" y="162"/>
                  </a:lnTo>
                  <a:lnTo>
                    <a:pt x="270" y="162"/>
                  </a:lnTo>
                  <a:lnTo>
                    <a:pt x="270" y="162"/>
                  </a:lnTo>
                  <a:lnTo>
                    <a:pt x="270" y="168"/>
                  </a:lnTo>
                  <a:lnTo>
                    <a:pt x="276" y="168"/>
                  </a:lnTo>
                  <a:lnTo>
                    <a:pt x="276" y="168"/>
                  </a:lnTo>
                  <a:lnTo>
                    <a:pt x="276" y="174"/>
                  </a:lnTo>
                  <a:lnTo>
                    <a:pt x="276" y="174"/>
                  </a:lnTo>
                  <a:lnTo>
                    <a:pt x="276" y="180"/>
                  </a:lnTo>
                  <a:lnTo>
                    <a:pt x="282" y="180"/>
                  </a:lnTo>
                  <a:lnTo>
                    <a:pt x="282" y="180"/>
                  </a:lnTo>
                  <a:lnTo>
                    <a:pt x="282" y="186"/>
                  </a:lnTo>
                  <a:lnTo>
                    <a:pt x="282" y="186"/>
                  </a:lnTo>
                  <a:lnTo>
                    <a:pt x="288" y="192"/>
                  </a:lnTo>
                  <a:lnTo>
                    <a:pt x="288" y="192"/>
                  </a:lnTo>
                  <a:lnTo>
                    <a:pt x="288" y="198"/>
                  </a:lnTo>
                  <a:lnTo>
                    <a:pt x="288" y="198"/>
                  </a:lnTo>
                  <a:lnTo>
                    <a:pt x="294" y="198"/>
                  </a:lnTo>
                  <a:lnTo>
                    <a:pt x="294" y="204"/>
                  </a:lnTo>
                  <a:lnTo>
                    <a:pt x="294" y="204"/>
                  </a:lnTo>
                  <a:lnTo>
                    <a:pt x="294" y="210"/>
                  </a:lnTo>
                  <a:lnTo>
                    <a:pt x="300" y="210"/>
                  </a:lnTo>
                  <a:lnTo>
                    <a:pt x="300" y="216"/>
                  </a:lnTo>
                  <a:lnTo>
                    <a:pt x="300" y="216"/>
                  </a:lnTo>
                  <a:lnTo>
                    <a:pt x="300" y="222"/>
                  </a:lnTo>
                  <a:lnTo>
                    <a:pt x="300" y="222"/>
                  </a:lnTo>
                  <a:lnTo>
                    <a:pt x="306" y="228"/>
                  </a:lnTo>
                  <a:lnTo>
                    <a:pt x="306" y="234"/>
                  </a:lnTo>
                  <a:lnTo>
                    <a:pt x="306" y="234"/>
                  </a:lnTo>
                  <a:lnTo>
                    <a:pt x="306" y="240"/>
                  </a:lnTo>
                  <a:lnTo>
                    <a:pt x="312" y="240"/>
                  </a:lnTo>
                  <a:lnTo>
                    <a:pt x="312" y="246"/>
                  </a:lnTo>
                  <a:lnTo>
                    <a:pt x="312" y="246"/>
                  </a:lnTo>
                  <a:lnTo>
                    <a:pt x="312" y="252"/>
                  </a:lnTo>
                  <a:lnTo>
                    <a:pt x="318" y="258"/>
                  </a:lnTo>
                  <a:lnTo>
                    <a:pt x="318" y="258"/>
                  </a:lnTo>
                  <a:lnTo>
                    <a:pt x="318" y="264"/>
                  </a:lnTo>
                  <a:lnTo>
                    <a:pt x="318" y="270"/>
                  </a:lnTo>
                  <a:lnTo>
                    <a:pt x="324" y="270"/>
                  </a:lnTo>
                  <a:lnTo>
                    <a:pt x="324" y="276"/>
                  </a:lnTo>
                  <a:lnTo>
                    <a:pt x="324" y="282"/>
                  </a:lnTo>
                  <a:lnTo>
                    <a:pt x="324" y="288"/>
                  </a:lnTo>
                  <a:lnTo>
                    <a:pt x="324" y="288"/>
                  </a:lnTo>
                  <a:lnTo>
                    <a:pt x="330" y="294"/>
                  </a:lnTo>
                  <a:lnTo>
                    <a:pt x="330" y="300"/>
                  </a:lnTo>
                  <a:lnTo>
                    <a:pt x="330" y="306"/>
                  </a:lnTo>
                  <a:lnTo>
                    <a:pt x="330" y="312"/>
                  </a:lnTo>
                  <a:lnTo>
                    <a:pt x="336" y="318"/>
                  </a:lnTo>
                  <a:lnTo>
                    <a:pt x="336" y="318"/>
                  </a:lnTo>
                  <a:lnTo>
                    <a:pt x="336" y="324"/>
                  </a:lnTo>
                  <a:lnTo>
                    <a:pt x="336" y="330"/>
                  </a:lnTo>
                  <a:lnTo>
                    <a:pt x="342" y="336"/>
                  </a:lnTo>
                  <a:lnTo>
                    <a:pt x="342" y="342"/>
                  </a:lnTo>
                  <a:lnTo>
                    <a:pt x="342" y="348"/>
                  </a:lnTo>
                  <a:lnTo>
                    <a:pt x="342" y="354"/>
                  </a:lnTo>
                  <a:lnTo>
                    <a:pt x="348" y="360"/>
                  </a:lnTo>
                  <a:lnTo>
                    <a:pt x="348" y="366"/>
                  </a:lnTo>
                  <a:lnTo>
                    <a:pt x="348" y="378"/>
                  </a:lnTo>
                  <a:lnTo>
                    <a:pt x="348" y="384"/>
                  </a:lnTo>
                  <a:lnTo>
                    <a:pt x="348" y="390"/>
                  </a:lnTo>
                  <a:lnTo>
                    <a:pt x="354" y="396"/>
                  </a:lnTo>
                  <a:lnTo>
                    <a:pt x="354" y="402"/>
                  </a:lnTo>
                  <a:lnTo>
                    <a:pt x="354" y="414"/>
                  </a:lnTo>
                  <a:lnTo>
                    <a:pt x="354" y="420"/>
                  </a:lnTo>
                  <a:lnTo>
                    <a:pt x="360" y="426"/>
                  </a:lnTo>
                  <a:lnTo>
                    <a:pt x="360" y="438"/>
                  </a:lnTo>
                </a:path>
              </a:pathLst>
            </a:custGeom>
            <a:noFill/>
            <a:ln w="9525">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33"/>
            <p:cNvSpPr>
              <a:spLocks/>
            </p:cNvSpPr>
            <p:nvPr/>
          </p:nvSpPr>
          <p:spPr bwMode="auto">
            <a:xfrm>
              <a:off x="2958" y="2679"/>
              <a:ext cx="18" cy="168"/>
            </a:xfrm>
            <a:custGeom>
              <a:avLst/>
              <a:gdLst>
                <a:gd name="T0" fmla="*/ 0 w 18"/>
                <a:gd name="T1" fmla="*/ 0 h 168"/>
                <a:gd name="T2" fmla="*/ 0 w 18"/>
                <a:gd name="T3" fmla="*/ 6 h 168"/>
                <a:gd name="T4" fmla="*/ 0 w 18"/>
                <a:gd name="T5" fmla="*/ 18 h 168"/>
                <a:gd name="T6" fmla="*/ 6 w 18"/>
                <a:gd name="T7" fmla="*/ 30 h 168"/>
                <a:gd name="T8" fmla="*/ 6 w 18"/>
                <a:gd name="T9" fmla="*/ 36 h 168"/>
                <a:gd name="T10" fmla="*/ 6 w 18"/>
                <a:gd name="T11" fmla="*/ 48 h 168"/>
                <a:gd name="T12" fmla="*/ 6 w 18"/>
                <a:gd name="T13" fmla="*/ 60 h 168"/>
                <a:gd name="T14" fmla="*/ 6 w 18"/>
                <a:gd name="T15" fmla="*/ 66 h 168"/>
                <a:gd name="T16" fmla="*/ 12 w 18"/>
                <a:gd name="T17" fmla="*/ 78 h 168"/>
                <a:gd name="T18" fmla="*/ 12 w 18"/>
                <a:gd name="T19" fmla="*/ 90 h 168"/>
                <a:gd name="T20" fmla="*/ 12 w 18"/>
                <a:gd name="T21" fmla="*/ 102 h 168"/>
                <a:gd name="T22" fmla="*/ 12 w 18"/>
                <a:gd name="T23" fmla="*/ 120 h 168"/>
                <a:gd name="T24" fmla="*/ 18 w 18"/>
                <a:gd name="T25" fmla="*/ 132 h 168"/>
                <a:gd name="T26" fmla="*/ 18 w 18"/>
                <a:gd name="T27" fmla="*/ 144 h 168"/>
                <a:gd name="T28" fmla="*/ 18 w 18"/>
                <a:gd name="T29" fmla="*/ 156 h 168"/>
                <a:gd name="T30" fmla="*/ 18 w 18"/>
                <a:gd name="T3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68">
                  <a:moveTo>
                    <a:pt x="0" y="0"/>
                  </a:moveTo>
                  <a:lnTo>
                    <a:pt x="0" y="6"/>
                  </a:lnTo>
                  <a:lnTo>
                    <a:pt x="0" y="18"/>
                  </a:lnTo>
                  <a:lnTo>
                    <a:pt x="6" y="30"/>
                  </a:lnTo>
                  <a:lnTo>
                    <a:pt x="6" y="36"/>
                  </a:lnTo>
                  <a:lnTo>
                    <a:pt x="6" y="48"/>
                  </a:lnTo>
                  <a:lnTo>
                    <a:pt x="6" y="60"/>
                  </a:lnTo>
                  <a:lnTo>
                    <a:pt x="6" y="66"/>
                  </a:lnTo>
                  <a:lnTo>
                    <a:pt x="12" y="78"/>
                  </a:lnTo>
                  <a:lnTo>
                    <a:pt x="12" y="90"/>
                  </a:lnTo>
                  <a:lnTo>
                    <a:pt x="12" y="102"/>
                  </a:lnTo>
                  <a:lnTo>
                    <a:pt x="12" y="120"/>
                  </a:lnTo>
                  <a:lnTo>
                    <a:pt x="18" y="132"/>
                  </a:lnTo>
                  <a:lnTo>
                    <a:pt x="18" y="144"/>
                  </a:lnTo>
                  <a:lnTo>
                    <a:pt x="18" y="156"/>
                  </a:lnTo>
                  <a:lnTo>
                    <a:pt x="18" y="168"/>
                  </a:lnTo>
                </a:path>
              </a:pathLst>
            </a:custGeom>
            <a:noFill/>
            <a:ln w="9525">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 name="Group 34"/>
          <p:cNvGrpSpPr>
            <a:grpSpLocks/>
          </p:cNvGrpSpPr>
          <p:nvPr/>
        </p:nvGrpSpPr>
        <p:grpSpPr bwMode="auto">
          <a:xfrm>
            <a:off x="9143652" y="4079009"/>
            <a:ext cx="857250" cy="1009650"/>
            <a:chOff x="3108" y="1425"/>
            <a:chExt cx="540" cy="636"/>
          </a:xfrm>
        </p:grpSpPr>
        <p:sp>
          <p:nvSpPr>
            <p:cNvPr id="39" name="Freeform 35"/>
            <p:cNvSpPr>
              <a:spLocks/>
            </p:cNvSpPr>
            <p:nvPr/>
          </p:nvSpPr>
          <p:spPr bwMode="auto">
            <a:xfrm>
              <a:off x="3108" y="1425"/>
              <a:ext cx="360" cy="606"/>
            </a:xfrm>
            <a:custGeom>
              <a:avLst/>
              <a:gdLst>
                <a:gd name="T0" fmla="*/ 6 w 360"/>
                <a:gd name="T1" fmla="*/ 60 h 606"/>
                <a:gd name="T2" fmla="*/ 12 w 360"/>
                <a:gd name="T3" fmla="*/ 120 h 606"/>
                <a:gd name="T4" fmla="*/ 24 w 360"/>
                <a:gd name="T5" fmla="*/ 168 h 606"/>
                <a:gd name="T6" fmla="*/ 30 w 360"/>
                <a:gd name="T7" fmla="*/ 210 h 606"/>
                <a:gd name="T8" fmla="*/ 36 w 360"/>
                <a:gd name="T9" fmla="*/ 246 h 606"/>
                <a:gd name="T10" fmla="*/ 42 w 360"/>
                <a:gd name="T11" fmla="*/ 276 h 606"/>
                <a:gd name="T12" fmla="*/ 48 w 360"/>
                <a:gd name="T13" fmla="*/ 300 h 606"/>
                <a:gd name="T14" fmla="*/ 54 w 360"/>
                <a:gd name="T15" fmla="*/ 324 h 606"/>
                <a:gd name="T16" fmla="*/ 66 w 360"/>
                <a:gd name="T17" fmla="*/ 348 h 606"/>
                <a:gd name="T18" fmla="*/ 72 w 360"/>
                <a:gd name="T19" fmla="*/ 366 h 606"/>
                <a:gd name="T20" fmla="*/ 78 w 360"/>
                <a:gd name="T21" fmla="*/ 384 h 606"/>
                <a:gd name="T22" fmla="*/ 84 w 360"/>
                <a:gd name="T23" fmla="*/ 402 h 606"/>
                <a:gd name="T24" fmla="*/ 90 w 360"/>
                <a:gd name="T25" fmla="*/ 414 h 606"/>
                <a:gd name="T26" fmla="*/ 96 w 360"/>
                <a:gd name="T27" fmla="*/ 426 h 606"/>
                <a:gd name="T28" fmla="*/ 108 w 360"/>
                <a:gd name="T29" fmla="*/ 438 h 606"/>
                <a:gd name="T30" fmla="*/ 114 w 360"/>
                <a:gd name="T31" fmla="*/ 450 h 606"/>
                <a:gd name="T32" fmla="*/ 120 w 360"/>
                <a:gd name="T33" fmla="*/ 462 h 606"/>
                <a:gd name="T34" fmla="*/ 126 w 360"/>
                <a:gd name="T35" fmla="*/ 468 h 606"/>
                <a:gd name="T36" fmla="*/ 132 w 360"/>
                <a:gd name="T37" fmla="*/ 480 h 606"/>
                <a:gd name="T38" fmla="*/ 138 w 360"/>
                <a:gd name="T39" fmla="*/ 486 h 606"/>
                <a:gd name="T40" fmla="*/ 150 w 360"/>
                <a:gd name="T41" fmla="*/ 492 h 606"/>
                <a:gd name="T42" fmla="*/ 156 w 360"/>
                <a:gd name="T43" fmla="*/ 498 h 606"/>
                <a:gd name="T44" fmla="*/ 162 w 360"/>
                <a:gd name="T45" fmla="*/ 510 h 606"/>
                <a:gd name="T46" fmla="*/ 168 w 360"/>
                <a:gd name="T47" fmla="*/ 516 h 606"/>
                <a:gd name="T48" fmla="*/ 174 w 360"/>
                <a:gd name="T49" fmla="*/ 522 h 606"/>
                <a:gd name="T50" fmla="*/ 186 w 360"/>
                <a:gd name="T51" fmla="*/ 528 h 606"/>
                <a:gd name="T52" fmla="*/ 192 w 360"/>
                <a:gd name="T53" fmla="*/ 528 h 606"/>
                <a:gd name="T54" fmla="*/ 198 w 360"/>
                <a:gd name="T55" fmla="*/ 534 h 606"/>
                <a:gd name="T56" fmla="*/ 204 w 360"/>
                <a:gd name="T57" fmla="*/ 540 h 606"/>
                <a:gd name="T58" fmla="*/ 210 w 360"/>
                <a:gd name="T59" fmla="*/ 546 h 606"/>
                <a:gd name="T60" fmla="*/ 216 w 360"/>
                <a:gd name="T61" fmla="*/ 546 h 606"/>
                <a:gd name="T62" fmla="*/ 228 w 360"/>
                <a:gd name="T63" fmla="*/ 552 h 606"/>
                <a:gd name="T64" fmla="*/ 234 w 360"/>
                <a:gd name="T65" fmla="*/ 558 h 606"/>
                <a:gd name="T66" fmla="*/ 240 w 360"/>
                <a:gd name="T67" fmla="*/ 558 h 606"/>
                <a:gd name="T68" fmla="*/ 246 w 360"/>
                <a:gd name="T69" fmla="*/ 564 h 606"/>
                <a:gd name="T70" fmla="*/ 252 w 360"/>
                <a:gd name="T71" fmla="*/ 570 h 606"/>
                <a:gd name="T72" fmla="*/ 258 w 360"/>
                <a:gd name="T73" fmla="*/ 570 h 606"/>
                <a:gd name="T74" fmla="*/ 270 w 360"/>
                <a:gd name="T75" fmla="*/ 576 h 606"/>
                <a:gd name="T76" fmla="*/ 276 w 360"/>
                <a:gd name="T77" fmla="*/ 576 h 606"/>
                <a:gd name="T78" fmla="*/ 282 w 360"/>
                <a:gd name="T79" fmla="*/ 582 h 606"/>
                <a:gd name="T80" fmla="*/ 288 w 360"/>
                <a:gd name="T81" fmla="*/ 582 h 606"/>
                <a:gd name="T82" fmla="*/ 294 w 360"/>
                <a:gd name="T83" fmla="*/ 582 h 606"/>
                <a:gd name="T84" fmla="*/ 306 w 360"/>
                <a:gd name="T85" fmla="*/ 588 h 606"/>
                <a:gd name="T86" fmla="*/ 312 w 360"/>
                <a:gd name="T87" fmla="*/ 588 h 606"/>
                <a:gd name="T88" fmla="*/ 318 w 360"/>
                <a:gd name="T89" fmla="*/ 594 h 606"/>
                <a:gd name="T90" fmla="*/ 324 w 360"/>
                <a:gd name="T91" fmla="*/ 594 h 606"/>
                <a:gd name="T92" fmla="*/ 330 w 360"/>
                <a:gd name="T93" fmla="*/ 594 h 606"/>
                <a:gd name="T94" fmla="*/ 336 w 360"/>
                <a:gd name="T95" fmla="*/ 600 h 606"/>
                <a:gd name="T96" fmla="*/ 348 w 360"/>
                <a:gd name="T97" fmla="*/ 600 h 606"/>
                <a:gd name="T98" fmla="*/ 354 w 360"/>
                <a:gd name="T99" fmla="*/ 600 h 606"/>
                <a:gd name="T100" fmla="*/ 360 w 360"/>
                <a:gd name="T101"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606">
                  <a:moveTo>
                    <a:pt x="0" y="0"/>
                  </a:moveTo>
                  <a:lnTo>
                    <a:pt x="0" y="18"/>
                  </a:lnTo>
                  <a:lnTo>
                    <a:pt x="6" y="30"/>
                  </a:lnTo>
                  <a:lnTo>
                    <a:pt x="6" y="48"/>
                  </a:lnTo>
                  <a:lnTo>
                    <a:pt x="6" y="60"/>
                  </a:lnTo>
                  <a:lnTo>
                    <a:pt x="6" y="72"/>
                  </a:lnTo>
                  <a:lnTo>
                    <a:pt x="12" y="84"/>
                  </a:lnTo>
                  <a:lnTo>
                    <a:pt x="12" y="96"/>
                  </a:lnTo>
                  <a:lnTo>
                    <a:pt x="12" y="108"/>
                  </a:lnTo>
                  <a:lnTo>
                    <a:pt x="12" y="120"/>
                  </a:lnTo>
                  <a:lnTo>
                    <a:pt x="18" y="126"/>
                  </a:lnTo>
                  <a:lnTo>
                    <a:pt x="18" y="138"/>
                  </a:lnTo>
                  <a:lnTo>
                    <a:pt x="18" y="150"/>
                  </a:lnTo>
                  <a:lnTo>
                    <a:pt x="18" y="156"/>
                  </a:lnTo>
                  <a:lnTo>
                    <a:pt x="24" y="168"/>
                  </a:lnTo>
                  <a:lnTo>
                    <a:pt x="24" y="174"/>
                  </a:lnTo>
                  <a:lnTo>
                    <a:pt x="24" y="186"/>
                  </a:lnTo>
                  <a:lnTo>
                    <a:pt x="24" y="192"/>
                  </a:lnTo>
                  <a:lnTo>
                    <a:pt x="24" y="198"/>
                  </a:lnTo>
                  <a:lnTo>
                    <a:pt x="30" y="210"/>
                  </a:lnTo>
                  <a:lnTo>
                    <a:pt x="30" y="216"/>
                  </a:lnTo>
                  <a:lnTo>
                    <a:pt x="30" y="222"/>
                  </a:lnTo>
                  <a:lnTo>
                    <a:pt x="30" y="228"/>
                  </a:lnTo>
                  <a:lnTo>
                    <a:pt x="36" y="240"/>
                  </a:lnTo>
                  <a:lnTo>
                    <a:pt x="36" y="246"/>
                  </a:lnTo>
                  <a:lnTo>
                    <a:pt x="36" y="252"/>
                  </a:lnTo>
                  <a:lnTo>
                    <a:pt x="36" y="258"/>
                  </a:lnTo>
                  <a:lnTo>
                    <a:pt x="42" y="264"/>
                  </a:lnTo>
                  <a:lnTo>
                    <a:pt x="42" y="270"/>
                  </a:lnTo>
                  <a:lnTo>
                    <a:pt x="42" y="276"/>
                  </a:lnTo>
                  <a:lnTo>
                    <a:pt x="42" y="282"/>
                  </a:lnTo>
                  <a:lnTo>
                    <a:pt x="48" y="288"/>
                  </a:lnTo>
                  <a:lnTo>
                    <a:pt x="48" y="294"/>
                  </a:lnTo>
                  <a:lnTo>
                    <a:pt x="48" y="300"/>
                  </a:lnTo>
                  <a:lnTo>
                    <a:pt x="48" y="300"/>
                  </a:lnTo>
                  <a:lnTo>
                    <a:pt x="48" y="306"/>
                  </a:lnTo>
                  <a:lnTo>
                    <a:pt x="54" y="312"/>
                  </a:lnTo>
                  <a:lnTo>
                    <a:pt x="54" y="318"/>
                  </a:lnTo>
                  <a:lnTo>
                    <a:pt x="54" y="324"/>
                  </a:lnTo>
                  <a:lnTo>
                    <a:pt x="54" y="324"/>
                  </a:lnTo>
                  <a:lnTo>
                    <a:pt x="60" y="330"/>
                  </a:lnTo>
                  <a:lnTo>
                    <a:pt x="60" y="336"/>
                  </a:lnTo>
                  <a:lnTo>
                    <a:pt x="60" y="342"/>
                  </a:lnTo>
                  <a:lnTo>
                    <a:pt x="60" y="342"/>
                  </a:lnTo>
                  <a:lnTo>
                    <a:pt x="66" y="348"/>
                  </a:lnTo>
                  <a:lnTo>
                    <a:pt x="66" y="354"/>
                  </a:lnTo>
                  <a:lnTo>
                    <a:pt x="66" y="354"/>
                  </a:lnTo>
                  <a:lnTo>
                    <a:pt x="66" y="360"/>
                  </a:lnTo>
                  <a:lnTo>
                    <a:pt x="72" y="366"/>
                  </a:lnTo>
                  <a:lnTo>
                    <a:pt x="72" y="366"/>
                  </a:lnTo>
                  <a:lnTo>
                    <a:pt x="72" y="372"/>
                  </a:lnTo>
                  <a:lnTo>
                    <a:pt x="72" y="372"/>
                  </a:lnTo>
                  <a:lnTo>
                    <a:pt x="72" y="378"/>
                  </a:lnTo>
                  <a:lnTo>
                    <a:pt x="78" y="384"/>
                  </a:lnTo>
                  <a:lnTo>
                    <a:pt x="78" y="384"/>
                  </a:lnTo>
                  <a:lnTo>
                    <a:pt x="78" y="390"/>
                  </a:lnTo>
                  <a:lnTo>
                    <a:pt x="78" y="390"/>
                  </a:lnTo>
                  <a:lnTo>
                    <a:pt x="84" y="396"/>
                  </a:lnTo>
                  <a:lnTo>
                    <a:pt x="84" y="396"/>
                  </a:lnTo>
                  <a:lnTo>
                    <a:pt x="84" y="402"/>
                  </a:lnTo>
                  <a:lnTo>
                    <a:pt x="84" y="402"/>
                  </a:lnTo>
                  <a:lnTo>
                    <a:pt x="90" y="408"/>
                  </a:lnTo>
                  <a:lnTo>
                    <a:pt x="90" y="408"/>
                  </a:lnTo>
                  <a:lnTo>
                    <a:pt x="90" y="414"/>
                  </a:lnTo>
                  <a:lnTo>
                    <a:pt x="90" y="414"/>
                  </a:lnTo>
                  <a:lnTo>
                    <a:pt x="96" y="414"/>
                  </a:lnTo>
                  <a:lnTo>
                    <a:pt x="96" y="420"/>
                  </a:lnTo>
                  <a:lnTo>
                    <a:pt x="96" y="420"/>
                  </a:lnTo>
                  <a:lnTo>
                    <a:pt x="96" y="426"/>
                  </a:lnTo>
                  <a:lnTo>
                    <a:pt x="96" y="426"/>
                  </a:lnTo>
                  <a:lnTo>
                    <a:pt x="102" y="432"/>
                  </a:lnTo>
                  <a:lnTo>
                    <a:pt x="102" y="432"/>
                  </a:lnTo>
                  <a:lnTo>
                    <a:pt x="102" y="432"/>
                  </a:lnTo>
                  <a:lnTo>
                    <a:pt x="102" y="438"/>
                  </a:lnTo>
                  <a:lnTo>
                    <a:pt x="108" y="438"/>
                  </a:lnTo>
                  <a:lnTo>
                    <a:pt x="108" y="444"/>
                  </a:lnTo>
                  <a:lnTo>
                    <a:pt x="108" y="444"/>
                  </a:lnTo>
                  <a:lnTo>
                    <a:pt x="108" y="444"/>
                  </a:lnTo>
                  <a:lnTo>
                    <a:pt x="114" y="450"/>
                  </a:lnTo>
                  <a:lnTo>
                    <a:pt x="114" y="450"/>
                  </a:lnTo>
                  <a:lnTo>
                    <a:pt x="114" y="450"/>
                  </a:lnTo>
                  <a:lnTo>
                    <a:pt x="114" y="456"/>
                  </a:lnTo>
                  <a:lnTo>
                    <a:pt x="120" y="456"/>
                  </a:lnTo>
                  <a:lnTo>
                    <a:pt x="120" y="456"/>
                  </a:lnTo>
                  <a:lnTo>
                    <a:pt x="120" y="462"/>
                  </a:lnTo>
                  <a:lnTo>
                    <a:pt x="120" y="462"/>
                  </a:lnTo>
                  <a:lnTo>
                    <a:pt x="120" y="462"/>
                  </a:lnTo>
                  <a:lnTo>
                    <a:pt x="126" y="468"/>
                  </a:lnTo>
                  <a:lnTo>
                    <a:pt x="126" y="468"/>
                  </a:lnTo>
                  <a:lnTo>
                    <a:pt x="126" y="468"/>
                  </a:lnTo>
                  <a:lnTo>
                    <a:pt x="126" y="474"/>
                  </a:lnTo>
                  <a:lnTo>
                    <a:pt x="132" y="474"/>
                  </a:lnTo>
                  <a:lnTo>
                    <a:pt x="132" y="474"/>
                  </a:lnTo>
                  <a:lnTo>
                    <a:pt x="132" y="474"/>
                  </a:lnTo>
                  <a:lnTo>
                    <a:pt x="132" y="480"/>
                  </a:lnTo>
                  <a:lnTo>
                    <a:pt x="138" y="480"/>
                  </a:lnTo>
                  <a:lnTo>
                    <a:pt x="138" y="480"/>
                  </a:lnTo>
                  <a:lnTo>
                    <a:pt x="138" y="486"/>
                  </a:lnTo>
                  <a:lnTo>
                    <a:pt x="138" y="486"/>
                  </a:lnTo>
                  <a:lnTo>
                    <a:pt x="138" y="486"/>
                  </a:lnTo>
                  <a:lnTo>
                    <a:pt x="144" y="486"/>
                  </a:lnTo>
                  <a:lnTo>
                    <a:pt x="144" y="492"/>
                  </a:lnTo>
                  <a:lnTo>
                    <a:pt x="144" y="492"/>
                  </a:lnTo>
                  <a:lnTo>
                    <a:pt x="144" y="492"/>
                  </a:lnTo>
                  <a:lnTo>
                    <a:pt x="150" y="492"/>
                  </a:lnTo>
                  <a:lnTo>
                    <a:pt x="150" y="498"/>
                  </a:lnTo>
                  <a:lnTo>
                    <a:pt x="150" y="498"/>
                  </a:lnTo>
                  <a:lnTo>
                    <a:pt x="150" y="498"/>
                  </a:lnTo>
                  <a:lnTo>
                    <a:pt x="156" y="498"/>
                  </a:lnTo>
                  <a:lnTo>
                    <a:pt x="156" y="498"/>
                  </a:lnTo>
                  <a:lnTo>
                    <a:pt x="156" y="504"/>
                  </a:lnTo>
                  <a:lnTo>
                    <a:pt x="156" y="504"/>
                  </a:lnTo>
                  <a:lnTo>
                    <a:pt x="162" y="504"/>
                  </a:lnTo>
                  <a:lnTo>
                    <a:pt x="162" y="504"/>
                  </a:lnTo>
                  <a:lnTo>
                    <a:pt x="162" y="510"/>
                  </a:lnTo>
                  <a:lnTo>
                    <a:pt x="162" y="510"/>
                  </a:lnTo>
                  <a:lnTo>
                    <a:pt x="162" y="510"/>
                  </a:lnTo>
                  <a:lnTo>
                    <a:pt x="168" y="510"/>
                  </a:lnTo>
                  <a:lnTo>
                    <a:pt x="168" y="510"/>
                  </a:lnTo>
                  <a:lnTo>
                    <a:pt x="168" y="516"/>
                  </a:lnTo>
                  <a:lnTo>
                    <a:pt x="168" y="516"/>
                  </a:lnTo>
                  <a:lnTo>
                    <a:pt x="174" y="516"/>
                  </a:lnTo>
                  <a:lnTo>
                    <a:pt x="174" y="516"/>
                  </a:lnTo>
                  <a:lnTo>
                    <a:pt x="174" y="516"/>
                  </a:lnTo>
                  <a:lnTo>
                    <a:pt x="174" y="522"/>
                  </a:lnTo>
                  <a:lnTo>
                    <a:pt x="180" y="522"/>
                  </a:lnTo>
                  <a:lnTo>
                    <a:pt x="180" y="522"/>
                  </a:lnTo>
                  <a:lnTo>
                    <a:pt x="180" y="522"/>
                  </a:lnTo>
                  <a:lnTo>
                    <a:pt x="180" y="522"/>
                  </a:lnTo>
                  <a:lnTo>
                    <a:pt x="186" y="528"/>
                  </a:lnTo>
                  <a:lnTo>
                    <a:pt x="186" y="528"/>
                  </a:lnTo>
                  <a:lnTo>
                    <a:pt x="186" y="528"/>
                  </a:lnTo>
                  <a:lnTo>
                    <a:pt x="186" y="528"/>
                  </a:lnTo>
                  <a:lnTo>
                    <a:pt x="186" y="528"/>
                  </a:lnTo>
                  <a:lnTo>
                    <a:pt x="192" y="528"/>
                  </a:lnTo>
                  <a:lnTo>
                    <a:pt x="192" y="534"/>
                  </a:lnTo>
                  <a:lnTo>
                    <a:pt x="192" y="534"/>
                  </a:lnTo>
                  <a:lnTo>
                    <a:pt x="192" y="534"/>
                  </a:lnTo>
                  <a:lnTo>
                    <a:pt x="198" y="534"/>
                  </a:lnTo>
                  <a:lnTo>
                    <a:pt x="198" y="534"/>
                  </a:lnTo>
                  <a:lnTo>
                    <a:pt x="198" y="534"/>
                  </a:lnTo>
                  <a:lnTo>
                    <a:pt x="198" y="540"/>
                  </a:lnTo>
                  <a:lnTo>
                    <a:pt x="204" y="540"/>
                  </a:lnTo>
                  <a:lnTo>
                    <a:pt x="204" y="540"/>
                  </a:lnTo>
                  <a:lnTo>
                    <a:pt x="204" y="540"/>
                  </a:lnTo>
                  <a:lnTo>
                    <a:pt x="204" y="540"/>
                  </a:lnTo>
                  <a:lnTo>
                    <a:pt x="210" y="540"/>
                  </a:lnTo>
                  <a:lnTo>
                    <a:pt x="210" y="540"/>
                  </a:lnTo>
                  <a:lnTo>
                    <a:pt x="210" y="546"/>
                  </a:lnTo>
                  <a:lnTo>
                    <a:pt x="210" y="546"/>
                  </a:lnTo>
                  <a:lnTo>
                    <a:pt x="210" y="546"/>
                  </a:lnTo>
                  <a:lnTo>
                    <a:pt x="216" y="546"/>
                  </a:lnTo>
                  <a:lnTo>
                    <a:pt x="216" y="546"/>
                  </a:lnTo>
                  <a:lnTo>
                    <a:pt x="216" y="546"/>
                  </a:lnTo>
                  <a:lnTo>
                    <a:pt x="216" y="546"/>
                  </a:lnTo>
                  <a:lnTo>
                    <a:pt x="222" y="552"/>
                  </a:lnTo>
                  <a:lnTo>
                    <a:pt x="222" y="552"/>
                  </a:lnTo>
                  <a:lnTo>
                    <a:pt x="222" y="552"/>
                  </a:lnTo>
                  <a:lnTo>
                    <a:pt x="222" y="552"/>
                  </a:lnTo>
                  <a:lnTo>
                    <a:pt x="228" y="552"/>
                  </a:lnTo>
                  <a:lnTo>
                    <a:pt x="228" y="552"/>
                  </a:lnTo>
                  <a:lnTo>
                    <a:pt x="228" y="552"/>
                  </a:lnTo>
                  <a:lnTo>
                    <a:pt x="228" y="558"/>
                  </a:lnTo>
                  <a:lnTo>
                    <a:pt x="234" y="558"/>
                  </a:lnTo>
                  <a:lnTo>
                    <a:pt x="234" y="558"/>
                  </a:lnTo>
                  <a:lnTo>
                    <a:pt x="234" y="558"/>
                  </a:lnTo>
                  <a:lnTo>
                    <a:pt x="234" y="558"/>
                  </a:lnTo>
                  <a:lnTo>
                    <a:pt x="234" y="558"/>
                  </a:lnTo>
                  <a:lnTo>
                    <a:pt x="240" y="558"/>
                  </a:lnTo>
                  <a:lnTo>
                    <a:pt x="240" y="558"/>
                  </a:lnTo>
                  <a:lnTo>
                    <a:pt x="240" y="558"/>
                  </a:lnTo>
                  <a:lnTo>
                    <a:pt x="240" y="564"/>
                  </a:lnTo>
                  <a:lnTo>
                    <a:pt x="246" y="564"/>
                  </a:lnTo>
                  <a:lnTo>
                    <a:pt x="246" y="564"/>
                  </a:lnTo>
                  <a:lnTo>
                    <a:pt x="246" y="564"/>
                  </a:lnTo>
                  <a:lnTo>
                    <a:pt x="246" y="564"/>
                  </a:lnTo>
                  <a:lnTo>
                    <a:pt x="252" y="564"/>
                  </a:lnTo>
                  <a:lnTo>
                    <a:pt x="252" y="564"/>
                  </a:lnTo>
                  <a:lnTo>
                    <a:pt x="252" y="564"/>
                  </a:lnTo>
                  <a:lnTo>
                    <a:pt x="252" y="570"/>
                  </a:lnTo>
                  <a:lnTo>
                    <a:pt x="258" y="570"/>
                  </a:lnTo>
                  <a:lnTo>
                    <a:pt x="258" y="570"/>
                  </a:lnTo>
                  <a:lnTo>
                    <a:pt x="258" y="570"/>
                  </a:lnTo>
                  <a:lnTo>
                    <a:pt x="258" y="570"/>
                  </a:lnTo>
                  <a:lnTo>
                    <a:pt x="258" y="570"/>
                  </a:lnTo>
                  <a:lnTo>
                    <a:pt x="264" y="570"/>
                  </a:lnTo>
                  <a:lnTo>
                    <a:pt x="264" y="570"/>
                  </a:lnTo>
                  <a:lnTo>
                    <a:pt x="264" y="570"/>
                  </a:lnTo>
                  <a:lnTo>
                    <a:pt x="264" y="570"/>
                  </a:lnTo>
                  <a:lnTo>
                    <a:pt x="270" y="576"/>
                  </a:lnTo>
                  <a:lnTo>
                    <a:pt x="270" y="576"/>
                  </a:lnTo>
                  <a:lnTo>
                    <a:pt x="270" y="576"/>
                  </a:lnTo>
                  <a:lnTo>
                    <a:pt x="270" y="576"/>
                  </a:lnTo>
                  <a:lnTo>
                    <a:pt x="276" y="576"/>
                  </a:lnTo>
                  <a:lnTo>
                    <a:pt x="276" y="576"/>
                  </a:lnTo>
                  <a:lnTo>
                    <a:pt x="276" y="576"/>
                  </a:lnTo>
                  <a:lnTo>
                    <a:pt x="276" y="576"/>
                  </a:lnTo>
                  <a:lnTo>
                    <a:pt x="282" y="576"/>
                  </a:lnTo>
                  <a:lnTo>
                    <a:pt x="282" y="576"/>
                  </a:lnTo>
                  <a:lnTo>
                    <a:pt x="282" y="582"/>
                  </a:lnTo>
                  <a:lnTo>
                    <a:pt x="282" y="582"/>
                  </a:lnTo>
                  <a:lnTo>
                    <a:pt x="282" y="582"/>
                  </a:lnTo>
                  <a:lnTo>
                    <a:pt x="288" y="582"/>
                  </a:lnTo>
                  <a:lnTo>
                    <a:pt x="288" y="582"/>
                  </a:lnTo>
                  <a:lnTo>
                    <a:pt x="288" y="582"/>
                  </a:lnTo>
                  <a:lnTo>
                    <a:pt x="288" y="582"/>
                  </a:lnTo>
                  <a:lnTo>
                    <a:pt x="294" y="582"/>
                  </a:lnTo>
                  <a:lnTo>
                    <a:pt x="294" y="582"/>
                  </a:lnTo>
                  <a:lnTo>
                    <a:pt x="294" y="582"/>
                  </a:lnTo>
                  <a:lnTo>
                    <a:pt x="294" y="582"/>
                  </a:lnTo>
                  <a:lnTo>
                    <a:pt x="300" y="582"/>
                  </a:lnTo>
                  <a:lnTo>
                    <a:pt x="300" y="588"/>
                  </a:lnTo>
                  <a:lnTo>
                    <a:pt x="300" y="588"/>
                  </a:lnTo>
                  <a:lnTo>
                    <a:pt x="300" y="588"/>
                  </a:lnTo>
                  <a:lnTo>
                    <a:pt x="306" y="588"/>
                  </a:lnTo>
                  <a:lnTo>
                    <a:pt x="306" y="588"/>
                  </a:lnTo>
                  <a:lnTo>
                    <a:pt x="306" y="588"/>
                  </a:lnTo>
                  <a:lnTo>
                    <a:pt x="306" y="588"/>
                  </a:lnTo>
                  <a:lnTo>
                    <a:pt x="306" y="588"/>
                  </a:lnTo>
                  <a:lnTo>
                    <a:pt x="312" y="588"/>
                  </a:lnTo>
                  <a:lnTo>
                    <a:pt x="312" y="588"/>
                  </a:lnTo>
                  <a:lnTo>
                    <a:pt x="312" y="588"/>
                  </a:lnTo>
                  <a:lnTo>
                    <a:pt x="312" y="588"/>
                  </a:lnTo>
                  <a:lnTo>
                    <a:pt x="318" y="594"/>
                  </a:lnTo>
                  <a:lnTo>
                    <a:pt x="318" y="594"/>
                  </a:lnTo>
                  <a:lnTo>
                    <a:pt x="318" y="594"/>
                  </a:lnTo>
                  <a:lnTo>
                    <a:pt x="318" y="594"/>
                  </a:lnTo>
                  <a:lnTo>
                    <a:pt x="324" y="594"/>
                  </a:lnTo>
                  <a:lnTo>
                    <a:pt x="324" y="594"/>
                  </a:lnTo>
                  <a:lnTo>
                    <a:pt x="324" y="594"/>
                  </a:lnTo>
                  <a:lnTo>
                    <a:pt x="324" y="594"/>
                  </a:lnTo>
                  <a:lnTo>
                    <a:pt x="330" y="594"/>
                  </a:lnTo>
                  <a:lnTo>
                    <a:pt x="330" y="594"/>
                  </a:lnTo>
                  <a:lnTo>
                    <a:pt x="330" y="594"/>
                  </a:lnTo>
                  <a:lnTo>
                    <a:pt x="330" y="594"/>
                  </a:lnTo>
                  <a:lnTo>
                    <a:pt x="330" y="594"/>
                  </a:lnTo>
                  <a:lnTo>
                    <a:pt x="336" y="594"/>
                  </a:lnTo>
                  <a:lnTo>
                    <a:pt x="336" y="600"/>
                  </a:lnTo>
                  <a:lnTo>
                    <a:pt x="336" y="600"/>
                  </a:lnTo>
                  <a:lnTo>
                    <a:pt x="336" y="600"/>
                  </a:lnTo>
                  <a:lnTo>
                    <a:pt x="342" y="600"/>
                  </a:lnTo>
                  <a:lnTo>
                    <a:pt x="342" y="600"/>
                  </a:lnTo>
                  <a:lnTo>
                    <a:pt x="342" y="600"/>
                  </a:lnTo>
                  <a:lnTo>
                    <a:pt x="342" y="600"/>
                  </a:lnTo>
                  <a:lnTo>
                    <a:pt x="348" y="600"/>
                  </a:lnTo>
                  <a:lnTo>
                    <a:pt x="348" y="600"/>
                  </a:lnTo>
                  <a:lnTo>
                    <a:pt x="348" y="600"/>
                  </a:lnTo>
                  <a:lnTo>
                    <a:pt x="348" y="600"/>
                  </a:lnTo>
                  <a:lnTo>
                    <a:pt x="354" y="600"/>
                  </a:lnTo>
                  <a:lnTo>
                    <a:pt x="354" y="600"/>
                  </a:lnTo>
                  <a:lnTo>
                    <a:pt x="354" y="600"/>
                  </a:lnTo>
                  <a:lnTo>
                    <a:pt x="354" y="600"/>
                  </a:lnTo>
                  <a:lnTo>
                    <a:pt x="354" y="600"/>
                  </a:lnTo>
                  <a:lnTo>
                    <a:pt x="360" y="606"/>
                  </a:lnTo>
                  <a:lnTo>
                    <a:pt x="360" y="606"/>
                  </a:lnTo>
                  <a:lnTo>
                    <a:pt x="360" y="606"/>
                  </a:lnTo>
                </a:path>
              </a:pathLst>
            </a:custGeom>
            <a:noFill/>
            <a:ln w="9525">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36"/>
            <p:cNvSpPr>
              <a:spLocks/>
            </p:cNvSpPr>
            <p:nvPr/>
          </p:nvSpPr>
          <p:spPr bwMode="auto">
            <a:xfrm>
              <a:off x="3468" y="2031"/>
              <a:ext cx="180" cy="30"/>
            </a:xfrm>
            <a:custGeom>
              <a:avLst/>
              <a:gdLst>
                <a:gd name="T0" fmla="*/ 6 w 180"/>
                <a:gd name="T1" fmla="*/ 0 h 30"/>
                <a:gd name="T2" fmla="*/ 6 w 180"/>
                <a:gd name="T3" fmla="*/ 0 h 30"/>
                <a:gd name="T4" fmla="*/ 12 w 180"/>
                <a:gd name="T5" fmla="*/ 0 h 30"/>
                <a:gd name="T6" fmla="*/ 18 w 180"/>
                <a:gd name="T7" fmla="*/ 0 h 30"/>
                <a:gd name="T8" fmla="*/ 18 w 180"/>
                <a:gd name="T9" fmla="*/ 0 h 30"/>
                <a:gd name="T10" fmla="*/ 24 w 180"/>
                <a:gd name="T11" fmla="*/ 6 h 30"/>
                <a:gd name="T12" fmla="*/ 30 w 180"/>
                <a:gd name="T13" fmla="*/ 6 h 30"/>
                <a:gd name="T14" fmla="*/ 36 w 180"/>
                <a:gd name="T15" fmla="*/ 6 h 30"/>
                <a:gd name="T16" fmla="*/ 36 w 180"/>
                <a:gd name="T17" fmla="*/ 6 h 30"/>
                <a:gd name="T18" fmla="*/ 42 w 180"/>
                <a:gd name="T19" fmla="*/ 6 h 30"/>
                <a:gd name="T20" fmla="*/ 48 w 180"/>
                <a:gd name="T21" fmla="*/ 6 h 30"/>
                <a:gd name="T22" fmla="*/ 48 w 180"/>
                <a:gd name="T23" fmla="*/ 12 h 30"/>
                <a:gd name="T24" fmla="*/ 54 w 180"/>
                <a:gd name="T25" fmla="*/ 12 h 30"/>
                <a:gd name="T26" fmla="*/ 60 w 180"/>
                <a:gd name="T27" fmla="*/ 12 h 30"/>
                <a:gd name="T28" fmla="*/ 60 w 180"/>
                <a:gd name="T29" fmla="*/ 12 h 30"/>
                <a:gd name="T30" fmla="*/ 66 w 180"/>
                <a:gd name="T31" fmla="*/ 12 h 30"/>
                <a:gd name="T32" fmla="*/ 72 w 180"/>
                <a:gd name="T33" fmla="*/ 12 h 30"/>
                <a:gd name="T34" fmla="*/ 78 w 180"/>
                <a:gd name="T35" fmla="*/ 12 h 30"/>
                <a:gd name="T36" fmla="*/ 78 w 180"/>
                <a:gd name="T37" fmla="*/ 18 h 30"/>
                <a:gd name="T38" fmla="*/ 84 w 180"/>
                <a:gd name="T39" fmla="*/ 18 h 30"/>
                <a:gd name="T40" fmla="*/ 90 w 180"/>
                <a:gd name="T41" fmla="*/ 18 h 30"/>
                <a:gd name="T42" fmla="*/ 90 w 180"/>
                <a:gd name="T43" fmla="*/ 18 h 30"/>
                <a:gd name="T44" fmla="*/ 96 w 180"/>
                <a:gd name="T45" fmla="*/ 18 h 30"/>
                <a:gd name="T46" fmla="*/ 102 w 180"/>
                <a:gd name="T47" fmla="*/ 18 h 30"/>
                <a:gd name="T48" fmla="*/ 108 w 180"/>
                <a:gd name="T49" fmla="*/ 18 h 30"/>
                <a:gd name="T50" fmla="*/ 108 w 180"/>
                <a:gd name="T51" fmla="*/ 18 h 30"/>
                <a:gd name="T52" fmla="*/ 114 w 180"/>
                <a:gd name="T53" fmla="*/ 24 h 30"/>
                <a:gd name="T54" fmla="*/ 120 w 180"/>
                <a:gd name="T55" fmla="*/ 24 h 30"/>
                <a:gd name="T56" fmla="*/ 120 w 180"/>
                <a:gd name="T57" fmla="*/ 24 h 30"/>
                <a:gd name="T58" fmla="*/ 126 w 180"/>
                <a:gd name="T59" fmla="*/ 24 h 30"/>
                <a:gd name="T60" fmla="*/ 132 w 180"/>
                <a:gd name="T61" fmla="*/ 24 h 30"/>
                <a:gd name="T62" fmla="*/ 132 w 180"/>
                <a:gd name="T63" fmla="*/ 24 h 30"/>
                <a:gd name="T64" fmla="*/ 138 w 180"/>
                <a:gd name="T65" fmla="*/ 24 h 30"/>
                <a:gd name="T66" fmla="*/ 144 w 180"/>
                <a:gd name="T67" fmla="*/ 24 h 30"/>
                <a:gd name="T68" fmla="*/ 150 w 180"/>
                <a:gd name="T69" fmla="*/ 24 h 30"/>
                <a:gd name="T70" fmla="*/ 150 w 180"/>
                <a:gd name="T71" fmla="*/ 24 h 30"/>
                <a:gd name="T72" fmla="*/ 156 w 180"/>
                <a:gd name="T73" fmla="*/ 30 h 30"/>
                <a:gd name="T74" fmla="*/ 162 w 180"/>
                <a:gd name="T75" fmla="*/ 30 h 30"/>
                <a:gd name="T76" fmla="*/ 162 w 180"/>
                <a:gd name="T77" fmla="*/ 30 h 30"/>
                <a:gd name="T78" fmla="*/ 168 w 180"/>
                <a:gd name="T79" fmla="*/ 30 h 30"/>
                <a:gd name="T80" fmla="*/ 174 w 180"/>
                <a:gd name="T81" fmla="*/ 30 h 30"/>
                <a:gd name="T82" fmla="*/ 180 w 180"/>
                <a:gd name="T8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0">
                  <a:moveTo>
                    <a:pt x="0" y="0"/>
                  </a:moveTo>
                  <a:lnTo>
                    <a:pt x="0" y="0"/>
                  </a:lnTo>
                  <a:lnTo>
                    <a:pt x="6" y="0"/>
                  </a:lnTo>
                  <a:lnTo>
                    <a:pt x="6" y="0"/>
                  </a:lnTo>
                  <a:lnTo>
                    <a:pt x="6" y="0"/>
                  </a:lnTo>
                  <a:lnTo>
                    <a:pt x="6" y="0"/>
                  </a:lnTo>
                  <a:lnTo>
                    <a:pt x="12" y="0"/>
                  </a:lnTo>
                  <a:lnTo>
                    <a:pt x="12" y="0"/>
                  </a:lnTo>
                  <a:lnTo>
                    <a:pt x="12" y="0"/>
                  </a:lnTo>
                  <a:lnTo>
                    <a:pt x="12" y="0"/>
                  </a:lnTo>
                  <a:lnTo>
                    <a:pt x="18" y="0"/>
                  </a:lnTo>
                  <a:lnTo>
                    <a:pt x="18" y="0"/>
                  </a:lnTo>
                  <a:lnTo>
                    <a:pt x="18" y="0"/>
                  </a:lnTo>
                  <a:lnTo>
                    <a:pt x="18" y="0"/>
                  </a:lnTo>
                  <a:lnTo>
                    <a:pt x="18" y="0"/>
                  </a:lnTo>
                  <a:lnTo>
                    <a:pt x="24" y="6"/>
                  </a:lnTo>
                  <a:lnTo>
                    <a:pt x="24" y="6"/>
                  </a:lnTo>
                  <a:lnTo>
                    <a:pt x="24" y="6"/>
                  </a:lnTo>
                  <a:lnTo>
                    <a:pt x="24" y="6"/>
                  </a:lnTo>
                  <a:lnTo>
                    <a:pt x="30" y="6"/>
                  </a:lnTo>
                  <a:lnTo>
                    <a:pt x="30" y="6"/>
                  </a:lnTo>
                  <a:lnTo>
                    <a:pt x="30" y="6"/>
                  </a:lnTo>
                  <a:lnTo>
                    <a:pt x="30" y="6"/>
                  </a:lnTo>
                  <a:lnTo>
                    <a:pt x="36" y="6"/>
                  </a:lnTo>
                  <a:lnTo>
                    <a:pt x="36" y="6"/>
                  </a:lnTo>
                  <a:lnTo>
                    <a:pt x="36" y="6"/>
                  </a:lnTo>
                  <a:lnTo>
                    <a:pt x="36" y="6"/>
                  </a:lnTo>
                  <a:lnTo>
                    <a:pt x="42" y="6"/>
                  </a:lnTo>
                  <a:lnTo>
                    <a:pt x="42" y="6"/>
                  </a:lnTo>
                  <a:lnTo>
                    <a:pt x="42" y="6"/>
                  </a:lnTo>
                  <a:lnTo>
                    <a:pt x="42" y="6"/>
                  </a:lnTo>
                  <a:lnTo>
                    <a:pt x="42" y="6"/>
                  </a:lnTo>
                  <a:lnTo>
                    <a:pt x="48" y="6"/>
                  </a:lnTo>
                  <a:lnTo>
                    <a:pt x="48" y="6"/>
                  </a:lnTo>
                  <a:lnTo>
                    <a:pt x="48" y="12"/>
                  </a:lnTo>
                  <a:lnTo>
                    <a:pt x="48" y="12"/>
                  </a:lnTo>
                  <a:lnTo>
                    <a:pt x="54" y="12"/>
                  </a:lnTo>
                  <a:lnTo>
                    <a:pt x="54" y="12"/>
                  </a:lnTo>
                  <a:lnTo>
                    <a:pt x="54" y="12"/>
                  </a:lnTo>
                  <a:lnTo>
                    <a:pt x="54" y="12"/>
                  </a:lnTo>
                  <a:lnTo>
                    <a:pt x="60" y="12"/>
                  </a:lnTo>
                  <a:lnTo>
                    <a:pt x="60" y="12"/>
                  </a:lnTo>
                  <a:lnTo>
                    <a:pt x="60" y="12"/>
                  </a:lnTo>
                  <a:lnTo>
                    <a:pt x="60" y="12"/>
                  </a:lnTo>
                  <a:lnTo>
                    <a:pt x="60" y="12"/>
                  </a:lnTo>
                  <a:lnTo>
                    <a:pt x="66" y="12"/>
                  </a:lnTo>
                  <a:lnTo>
                    <a:pt x="66" y="12"/>
                  </a:lnTo>
                  <a:lnTo>
                    <a:pt x="66" y="12"/>
                  </a:lnTo>
                  <a:lnTo>
                    <a:pt x="66" y="12"/>
                  </a:lnTo>
                  <a:lnTo>
                    <a:pt x="72" y="12"/>
                  </a:lnTo>
                  <a:lnTo>
                    <a:pt x="72" y="12"/>
                  </a:lnTo>
                  <a:lnTo>
                    <a:pt x="72" y="12"/>
                  </a:lnTo>
                  <a:lnTo>
                    <a:pt x="72" y="12"/>
                  </a:lnTo>
                  <a:lnTo>
                    <a:pt x="78" y="12"/>
                  </a:lnTo>
                  <a:lnTo>
                    <a:pt x="78" y="12"/>
                  </a:lnTo>
                  <a:lnTo>
                    <a:pt x="78" y="18"/>
                  </a:lnTo>
                  <a:lnTo>
                    <a:pt x="78" y="18"/>
                  </a:lnTo>
                  <a:lnTo>
                    <a:pt x="84" y="18"/>
                  </a:lnTo>
                  <a:lnTo>
                    <a:pt x="84" y="18"/>
                  </a:lnTo>
                  <a:lnTo>
                    <a:pt x="84" y="18"/>
                  </a:lnTo>
                  <a:lnTo>
                    <a:pt x="84" y="18"/>
                  </a:lnTo>
                  <a:lnTo>
                    <a:pt x="84" y="18"/>
                  </a:lnTo>
                  <a:lnTo>
                    <a:pt x="90" y="18"/>
                  </a:lnTo>
                  <a:lnTo>
                    <a:pt x="90" y="18"/>
                  </a:lnTo>
                  <a:lnTo>
                    <a:pt x="90" y="18"/>
                  </a:lnTo>
                  <a:lnTo>
                    <a:pt x="90" y="18"/>
                  </a:lnTo>
                  <a:lnTo>
                    <a:pt x="96" y="18"/>
                  </a:lnTo>
                  <a:lnTo>
                    <a:pt x="96" y="18"/>
                  </a:lnTo>
                  <a:lnTo>
                    <a:pt x="96" y="18"/>
                  </a:lnTo>
                  <a:lnTo>
                    <a:pt x="96" y="18"/>
                  </a:lnTo>
                  <a:lnTo>
                    <a:pt x="102" y="18"/>
                  </a:lnTo>
                  <a:lnTo>
                    <a:pt x="102" y="18"/>
                  </a:lnTo>
                  <a:lnTo>
                    <a:pt x="102" y="18"/>
                  </a:lnTo>
                  <a:lnTo>
                    <a:pt x="102" y="18"/>
                  </a:lnTo>
                  <a:lnTo>
                    <a:pt x="108" y="18"/>
                  </a:lnTo>
                  <a:lnTo>
                    <a:pt x="108" y="18"/>
                  </a:lnTo>
                  <a:lnTo>
                    <a:pt x="108" y="18"/>
                  </a:lnTo>
                  <a:lnTo>
                    <a:pt x="108" y="18"/>
                  </a:lnTo>
                  <a:lnTo>
                    <a:pt x="108" y="18"/>
                  </a:lnTo>
                  <a:lnTo>
                    <a:pt x="114" y="18"/>
                  </a:lnTo>
                  <a:lnTo>
                    <a:pt x="114" y="24"/>
                  </a:lnTo>
                  <a:lnTo>
                    <a:pt x="114" y="24"/>
                  </a:lnTo>
                  <a:lnTo>
                    <a:pt x="114" y="24"/>
                  </a:lnTo>
                  <a:lnTo>
                    <a:pt x="120" y="24"/>
                  </a:lnTo>
                  <a:lnTo>
                    <a:pt x="120" y="24"/>
                  </a:lnTo>
                  <a:lnTo>
                    <a:pt x="120" y="24"/>
                  </a:lnTo>
                  <a:lnTo>
                    <a:pt x="120" y="24"/>
                  </a:lnTo>
                  <a:lnTo>
                    <a:pt x="126" y="24"/>
                  </a:lnTo>
                  <a:lnTo>
                    <a:pt x="126" y="24"/>
                  </a:lnTo>
                  <a:lnTo>
                    <a:pt x="126" y="24"/>
                  </a:lnTo>
                  <a:lnTo>
                    <a:pt x="126" y="24"/>
                  </a:lnTo>
                  <a:lnTo>
                    <a:pt x="132" y="24"/>
                  </a:lnTo>
                  <a:lnTo>
                    <a:pt x="132" y="24"/>
                  </a:lnTo>
                  <a:lnTo>
                    <a:pt x="132" y="24"/>
                  </a:lnTo>
                  <a:lnTo>
                    <a:pt x="132" y="24"/>
                  </a:lnTo>
                  <a:lnTo>
                    <a:pt x="132" y="24"/>
                  </a:lnTo>
                  <a:lnTo>
                    <a:pt x="138" y="24"/>
                  </a:lnTo>
                  <a:lnTo>
                    <a:pt x="138" y="24"/>
                  </a:lnTo>
                  <a:lnTo>
                    <a:pt x="138" y="24"/>
                  </a:lnTo>
                  <a:lnTo>
                    <a:pt x="138" y="24"/>
                  </a:lnTo>
                  <a:lnTo>
                    <a:pt x="144" y="24"/>
                  </a:lnTo>
                  <a:lnTo>
                    <a:pt x="144" y="24"/>
                  </a:lnTo>
                  <a:lnTo>
                    <a:pt x="144" y="24"/>
                  </a:lnTo>
                  <a:lnTo>
                    <a:pt x="144" y="24"/>
                  </a:lnTo>
                  <a:lnTo>
                    <a:pt x="150" y="24"/>
                  </a:lnTo>
                  <a:lnTo>
                    <a:pt x="150" y="24"/>
                  </a:lnTo>
                  <a:lnTo>
                    <a:pt x="150" y="24"/>
                  </a:lnTo>
                  <a:lnTo>
                    <a:pt x="150" y="24"/>
                  </a:lnTo>
                  <a:lnTo>
                    <a:pt x="156" y="30"/>
                  </a:lnTo>
                  <a:lnTo>
                    <a:pt x="156" y="30"/>
                  </a:lnTo>
                  <a:lnTo>
                    <a:pt x="156" y="30"/>
                  </a:lnTo>
                  <a:lnTo>
                    <a:pt x="156" y="30"/>
                  </a:lnTo>
                  <a:lnTo>
                    <a:pt x="156" y="30"/>
                  </a:lnTo>
                  <a:lnTo>
                    <a:pt x="162" y="30"/>
                  </a:lnTo>
                  <a:lnTo>
                    <a:pt x="162" y="30"/>
                  </a:lnTo>
                  <a:lnTo>
                    <a:pt x="162" y="30"/>
                  </a:lnTo>
                  <a:lnTo>
                    <a:pt x="162" y="30"/>
                  </a:lnTo>
                  <a:lnTo>
                    <a:pt x="168" y="30"/>
                  </a:lnTo>
                  <a:lnTo>
                    <a:pt x="168" y="30"/>
                  </a:lnTo>
                  <a:lnTo>
                    <a:pt x="168" y="30"/>
                  </a:lnTo>
                  <a:lnTo>
                    <a:pt x="168" y="30"/>
                  </a:lnTo>
                  <a:lnTo>
                    <a:pt x="174" y="30"/>
                  </a:lnTo>
                  <a:lnTo>
                    <a:pt x="174" y="30"/>
                  </a:lnTo>
                  <a:lnTo>
                    <a:pt x="174" y="30"/>
                  </a:lnTo>
                  <a:lnTo>
                    <a:pt x="174" y="30"/>
                  </a:lnTo>
                  <a:lnTo>
                    <a:pt x="180" y="30"/>
                  </a:lnTo>
                  <a:lnTo>
                    <a:pt x="180" y="30"/>
                  </a:lnTo>
                  <a:lnTo>
                    <a:pt x="180" y="30"/>
                  </a:lnTo>
                </a:path>
              </a:pathLst>
            </a:custGeom>
            <a:noFill/>
            <a:ln w="9525">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1" name="Group 37"/>
          <p:cNvGrpSpPr>
            <a:grpSpLocks/>
          </p:cNvGrpSpPr>
          <p:nvPr/>
        </p:nvGrpSpPr>
        <p:grpSpPr bwMode="auto">
          <a:xfrm>
            <a:off x="7762528" y="3926609"/>
            <a:ext cx="2295525" cy="2519362"/>
            <a:chOff x="3822" y="1968"/>
            <a:chExt cx="1446" cy="1587"/>
          </a:xfrm>
        </p:grpSpPr>
        <p:graphicFrame>
          <p:nvGraphicFramePr>
            <p:cNvPr id="42" name="Object 38"/>
            <p:cNvGraphicFramePr>
              <a:graphicFrameLocks noChangeAspect="1"/>
            </p:cNvGraphicFramePr>
            <p:nvPr/>
          </p:nvGraphicFramePr>
          <p:xfrm>
            <a:off x="5088" y="2784"/>
            <a:ext cx="180" cy="198"/>
          </p:xfrm>
          <a:graphic>
            <a:graphicData uri="http://schemas.openxmlformats.org/presentationml/2006/ole">
              <mc:AlternateContent xmlns:mc="http://schemas.openxmlformats.org/markup-compatibility/2006">
                <mc:Choice xmlns:v="urn:schemas-microsoft-com:vml" Requires="v">
                  <p:oleObj spid="_x0000_s675591" name="Equation" r:id="rId27" imgW="126720" imgH="139680" progId="Equation.3">
                    <p:embed/>
                  </p:oleObj>
                </mc:Choice>
                <mc:Fallback>
                  <p:oleObj name="Equation" r:id="rId27" imgW="126720" imgH="139680" progId="Equation.3">
                    <p:embed/>
                    <p:pic>
                      <p:nvPicPr>
                        <p:cNvPr id="0" name=""/>
                        <p:cNvPicPr>
                          <a:picLocks noChangeAspect="1" noChangeArrowheads="1"/>
                        </p:cNvPicPr>
                        <p:nvPr/>
                      </p:nvPicPr>
                      <p:blipFill>
                        <a:blip r:embed="rId28">
                          <a:grayscl/>
                          <a:biLevel thresh="50000"/>
                          <a:extLst>
                            <a:ext uri="{28A0092B-C50C-407E-A947-70E740481C1C}">
                              <a14:useLocalDpi xmlns:a14="http://schemas.microsoft.com/office/drawing/2010/main" val="0"/>
                            </a:ext>
                          </a:extLst>
                        </a:blip>
                        <a:srcRect/>
                        <a:stretch>
                          <a:fillRect/>
                        </a:stretch>
                      </p:blipFill>
                      <p:spPr bwMode="auto">
                        <a:xfrm>
                          <a:off x="5088" y="2784"/>
                          <a:ext cx="180"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39"/>
            <p:cNvGraphicFramePr>
              <a:graphicFrameLocks noChangeAspect="1"/>
            </p:cNvGraphicFramePr>
            <p:nvPr/>
          </p:nvGraphicFramePr>
          <p:xfrm>
            <a:off x="4224" y="1968"/>
            <a:ext cx="198" cy="234"/>
          </p:xfrm>
          <a:graphic>
            <a:graphicData uri="http://schemas.openxmlformats.org/presentationml/2006/ole">
              <mc:AlternateContent xmlns:mc="http://schemas.openxmlformats.org/markup-compatibility/2006">
                <mc:Choice xmlns:v="urn:schemas-microsoft-com:vml" Requires="v">
                  <p:oleObj spid="_x0000_s675592" name="Equation" r:id="rId29" imgW="139680" imgH="164880" progId="Equation.3">
                    <p:embed/>
                  </p:oleObj>
                </mc:Choice>
                <mc:Fallback>
                  <p:oleObj name="Equation" r:id="rId29" imgW="139680" imgH="164880" progId="Equation.3">
                    <p:embed/>
                    <p:pic>
                      <p:nvPicPr>
                        <p:cNvPr id="0" name=""/>
                        <p:cNvPicPr>
                          <a:picLocks noChangeAspect="1" noChangeArrowheads="1"/>
                        </p:cNvPicPr>
                        <p:nvPr/>
                      </p:nvPicPr>
                      <p:blipFill>
                        <a:blip r:embed="rId30">
                          <a:grayscl/>
                          <a:biLevel thresh="50000"/>
                          <a:extLst>
                            <a:ext uri="{28A0092B-C50C-407E-A947-70E740481C1C}">
                              <a14:useLocalDpi xmlns:a14="http://schemas.microsoft.com/office/drawing/2010/main" val="0"/>
                            </a:ext>
                          </a:extLst>
                        </a:blip>
                        <a:srcRect/>
                        <a:stretch>
                          <a:fillRect/>
                        </a:stretch>
                      </p:blipFill>
                      <p:spPr bwMode="auto">
                        <a:xfrm>
                          <a:off x="4224" y="1968"/>
                          <a:ext cx="198" cy="2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0"/>
            <p:cNvGraphicFramePr>
              <a:graphicFrameLocks noChangeAspect="1"/>
            </p:cNvGraphicFramePr>
            <p:nvPr/>
          </p:nvGraphicFramePr>
          <p:xfrm>
            <a:off x="4272" y="2765"/>
            <a:ext cx="179" cy="198"/>
          </p:xfrm>
          <a:graphic>
            <a:graphicData uri="http://schemas.openxmlformats.org/presentationml/2006/ole">
              <mc:AlternateContent xmlns:mc="http://schemas.openxmlformats.org/markup-compatibility/2006">
                <mc:Choice xmlns:v="urn:schemas-microsoft-com:vml" Requires="v">
                  <p:oleObj spid="_x0000_s675593" name="Equation" r:id="rId31" imgW="126720" imgH="139680" progId="Equation.3">
                    <p:embed/>
                  </p:oleObj>
                </mc:Choice>
                <mc:Fallback>
                  <p:oleObj name="Equation" r:id="rId31" imgW="126720" imgH="139680" progId="Equation.3">
                    <p:embed/>
                    <p:pic>
                      <p:nvPicPr>
                        <p:cNvPr id="0" name=""/>
                        <p:cNvPicPr>
                          <a:picLocks noChangeAspect="1" noChangeArrowheads="1"/>
                        </p:cNvPicPr>
                        <p:nvPr/>
                      </p:nvPicPr>
                      <p:blipFill>
                        <a:blip r:embed="rId32">
                          <a:grayscl/>
                          <a:biLevel thresh="50000"/>
                          <a:extLst>
                            <a:ext uri="{28A0092B-C50C-407E-A947-70E740481C1C}">
                              <a14:useLocalDpi xmlns:a14="http://schemas.microsoft.com/office/drawing/2010/main" val="0"/>
                            </a:ext>
                          </a:extLst>
                        </a:blip>
                        <a:srcRect/>
                        <a:stretch>
                          <a:fillRect/>
                        </a:stretch>
                      </p:blipFill>
                      <p:spPr bwMode="auto">
                        <a:xfrm>
                          <a:off x="4272" y="2765"/>
                          <a:ext cx="179"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Line 41"/>
            <p:cNvSpPr>
              <a:spLocks noChangeShapeType="1"/>
            </p:cNvSpPr>
            <p:nvPr/>
          </p:nvSpPr>
          <p:spPr bwMode="auto">
            <a:xfrm>
              <a:off x="3822" y="2778"/>
              <a:ext cx="1410"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42"/>
            <p:cNvSpPr>
              <a:spLocks noChangeShapeType="1"/>
            </p:cNvSpPr>
            <p:nvPr/>
          </p:nvSpPr>
          <p:spPr bwMode="auto">
            <a:xfrm flipV="1">
              <a:off x="4428" y="1968"/>
              <a:ext cx="1" cy="15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6058122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3">
                                            <p:txEl>
                                              <p:pRg st="0" end="0"/>
                                            </p:txEl>
                                          </p:spTgt>
                                        </p:tgtEl>
                                        <p:attrNameLst>
                                          <p:attrName>style.visibility</p:attrName>
                                        </p:attrNameLst>
                                      </p:cBhvr>
                                      <p:to>
                                        <p:strVal val="visible"/>
                                      </p:to>
                                    </p:set>
                                    <p:animEffect transition="in" filter="wipe(left)">
                                      <p:cBhvr>
                                        <p:cTn id="66" dur="500"/>
                                        <p:tgtEl>
                                          <p:spTgt spid="33">
                                            <p:txEl>
                                              <p:pRg st="0" end="0"/>
                                            </p:txEl>
                                          </p:spTgt>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left)">
                                      <p:cBhvr>
                                        <p:cTn id="83" dur="500"/>
                                        <p:tgtEl>
                                          <p:spTgt spid="25"/>
                                        </p:tgtEl>
                                      </p:cBhvr>
                                    </p:animEffect>
                                  </p:childTnLst>
                                </p:cTn>
                              </p:par>
                            </p:childTnLst>
                          </p:cTn>
                        </p:par>
                        <p:par>
                          <p:cTn id="84" fill="hold">
                            <p:stCondLst>
                              <p:cond delay="1000"/>
                            </p:stCondLst>
                            <p:childTnLst>
                              <p:par>
                                <p:cTn id="85" presetID="22" presetClass="entr" presetSubtype="8"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left)">
                                      <p:cBhvr>
                                        <p:cTn id="87" dur="500"/>
                                        <p:tgtEl>
                                          <p:spTgt spid="26"/>
                                        </p:tgtEl>
                                      </p:cBhvr>
                                    </p:animEffect>
                                  </p:childTnLst>
                                </p:cTn>
                              </p:par>
                            </p:childTnLst>
                          </p:cTn>
                        </p:par>
                        <p:par>
                          <p:cTn id="88" fill="hold">
                            <p:stCondLst>
                              <p:cond delay="1500"/>
                            </p:stCondLst>
                            <p:childTnLst>
                              <p:par>
                                <p:cTn id="89" presetID="22" presetClass="entr" presetSubtype="8"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left)">
                                      <p:cBhvr>
                                        <p:cTn id="91" dur="500"/>
                                        <p:tgtEl>
                                          <p:spTgt spid="27"/>
                                        </p:tgtEl>
                                      </p:cBhvr>
                                    </p:animEffect>
                                  </p:childTnLst>
                                </p:cTn>
                              </p:par>
                            </p:childTnLst>
                          </p:cTn>
                        </p:par>
                        <p:par>
                          <p:cTn id="92" fill="hold">
                            <p:stCondLst>
                              <p:cond delay="2000"/>
                            </p:stCondLst>
                            <p:childTnLst>
                              <p:par>
                                <p:cTn id="93" presetID="22" presetClass="entr" presetSubtype="8" fill="hold" grpId="0"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500"/>
                                        <p:tgtEl>
                                          <p:spTgt spid="41"/>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childTnLst>
                          </p:cTn>
                        </p:par>
                        <p:par>
                          <p:cTn id="105" fill="hold">
                            <p:stCondLst>
                              <p:cond delay="1000"/>
                            </p:stCondLst>
                            <p:childTnLst>
                              <p:par>
                                <p:cTn id="106" presetID="22" presetClass="entr" presetSubtype="8"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p:stCondLst>
                              <p:cond delay="1500"/>
                            </p:stCondLst>
                            <p:childTnLst>
                              <p:par>
                                <p:cTn id="110" presetID="22" presetClass="entr" presetSubtype="8"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wipe(left)">
                                      <p:cBhvr>
                                        <p:cTn id="112" dur="500"/>
                                        <p:tgtEl>
                                          <p:spTgt spid="21"/>
                                        </p:tgtEl>
                                      </p:cBhvr>
                                    </p:animEffect>
                                  </p:childTnLst>
                                </p:cTn>
                              </p:par>
                            </p:childTnLst>
                          </p:cTn>
                        </p:par>
                        <p:par>
                          <p:cTn id="113" fill="hold">
                            <p:stCondLst>
                              <p:cond delay="2000"/>
                            </p:stCondLst>
                            <p:childTnLst>
                              <p:par>
                                <p:cTn id="114" presetID="22" presetClass="entr" presetSubtype="1" fill="hold" grpId="0" nodeType="after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wipe(up)">
                                      <p:cBhvr>
                                        <p:cTn id="116" dur="500"/>
                                        <p:tgtEl>
                                          <p:spTgt spid="31"/>
                                        </p:tgtEl>
                                      </p:cBhvr>
                                    </p:animEffect>
                                  </p:childTnLst>
                                </p:cTn>
                              </p:par>
                            </p:childTnLst>
                          </p:cTn>
                        </p:par>
                        <p:par>
                          <p:cTn id="117" fill="hold">
                            <p:stCondLst>
                              <p:cond delay="2500"/>
                            </p:stCondLst>
                            <p:childTnLst>
                              <p:par>
                                <p:cTn id="118" presetID="22" presetClass="entr" presetSubtype="8" fill="hold"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wipe(left)">
                                      <p:cBhvr>
                                        <p:cTn id="120" dur="500"/>
                                        <p:tgtEl>
                                          <p:spTgt spid="32"/>
                                        </p:tgtEl>
                                      </p:cBhvr>
                                    </p:animEffect>
                                  </p:childTnLst>
                                </p:cTn>
                              </p:par>
                            </p:childTnLst>
                          </p:cTn>
                        </p:par>
                        <p:par>
                          <p:cTn id="121" fill="hold">
                            <p:stCondLst>
                              <p:cond delay="3000"/>
                            </p:stCondLst>
                            <p:childTnLst>
                              <p:par>
                                <p:cTn id="122" presetID="22" presetClass="entr" presetSubtype="8" fill="hold" grpId="0" nodeType="after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wipe(left)">
                                      <p:cBhvr>
                                        <p:cTn id="124" dur="500"/>
                                        <p:tgtEl>
                                          <p:spTgt spid="29"/>
                                        </p:tgtEl>
                                      </p:cBhvr>
                                    </p:animEffect>
                                  </p:childTnLst>
                                </p:cTn>
                              </p:par>
                            </p:childTnLst>
                          </p:cTn>
                        </p:par>
                        <p:par>
                          <p:cTn id="125" fill="hold">
                            <p:stCondLst>
                              <p:cond delay="3500"/>
                            </p:stCondLst>
                            <p:childTnLst>
                              <p:par>
                                <p:cTn id="126" presetID="22" presetClass="entr" presetSubtype="4"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wipe(down)">
                                      <p:cBhvr>
                                        <p:cTn id="1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1" grpId="0" autoUpdateAnimBg="0"/>
      <p:bldP spid="13" grpId="0" autoUpdateAnimBg="0"/>
      <p:bldP spid="15" grpId="0" autoUpdateAnimBg="0"/>
      <p:bldP spid="17" grpId="0" autoUpdateAnimBg="0"/>
      <p:bldP spid="19" grpId="0" autoUpdateAnimBg="0"/>
      <p:bldP spid="22" grpId="0" autoUpdateAnimBg="0"/>
      <p:bldP spid="24" grpId="0" autoUpdateAnimBg="0"/>
      <p:bldP spid="26" grpId="0" autoUpdateAnimBg="0"/>
      <p:bldP spid="28" grpId="0" autoUpdateAnimBg="0"/>
      <p:bldP spid="29" grpId="0" autoUpdateAnimBg="0"/>
      <p:bldP spid="30" grpId="0" animBg="1"/>
      <p:bldP spid="31" grpId="0" animBg="1"/>
      <p:bldP spid="33"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二</a:t>
            </a:r>
            <a:r>
              <a:rPr lang="zh-CN" altLang="en-US" sz="3200" dirty="0" smtClean="0">
                <a:solidFill>
                  <a:srgbClr val="660033"/>
                </a:solidFill>
              </a:rPr>
              <a:t>、无穷大</a:t>
            </a:r>
            <a:endParaRPr lang="zh-CN" altLang="en-US" sz="3200" dirty="0">
              <a:solidFill>
                <a:srgbClr val="660033"/>
              </a:solidFill>
            </a:endParaRPr>
          </a:p>
        </p:txBody>
      </p:sp>
      <p:sp>
        <p:nvSpPr>
          <p:cNvPr id="6" name="Rectangle 2"/>
          <p:cNvSpPr>
            <a:spLocks noGrp="1" noChangeArrowheads="1"/>
          </p:cNvSpPr>
          <p:nvPr>
            <p:ph idx="4294967295"/>
          </p:nvPr>
        </p:nvSpPr>
        <p:spPr bwMode="auto">
          <a:xfrm>
            <a:off x="1127448" y="1439495"/>
            <a:ext cx="4320480" cy="371769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dirty="0"/>
              <a:t>关于渐进线</a:t>
            </a:r>
            <a:r>
              <a:rPr lang="en-US" altLang="zh-CN" sz="2800" dirty="0"/>
              <a:t>?</a:t>
            </a:r>
          </a:p>
          <a:p>
            <a:r>
              <a:rPr lang="en-US" altLang="zh-CN" sz="2800" dirty="0"/>
              <a:t>(1)</a:t>
            </a:r>
            <a:r>
              <a:rPr lang="zh-CN" altLang="en-US" sz="2800" dirty="0"/>
              <a:t>水平渐进</a:t>
            </a:r>
            <a:r>
              <a:rPr lang="zh-CN" altLang="en-US" sz="2800" dirty="0" smtClean="0"/>
              <a:t>线</a:t>
            </a:r>
            <a:r>
              <a:rPr lang="en-US" altLang="zh-CN" sz="2800" dirty="0" smtClean="0"/>
              <a:t>:</a:t>
            </a:r>
            <a:endParaRPr lang="en-US" altLang="zh-CN" sz="2800" dirty="0"/>
          </a:p>
          <a:p>
            <a:endParaRPr lang="en-US" altLang="zh-CN" sz="2800" dirty="0" smtClean="0"/>
          </a:p>
          <a:p>
            <a:r>
              <a:rPr lang="en-US" altLang="zh-CN" sz="2800" dirty="0" smtClean="0"/>
              <a:t>(</a:t>
            </a:r>
            <a:r>
              <a:rPr lang="en-US" altLang="zh-CN" sz="2800" dirty="0"/>
              <a:t>2)</a:t>
            </a:r>
            <a:r>
              <a:rPr lang="zh-CN" altLang="en-US" sz="2800" dirty="0"/>
              <a:t>铅直渐进</a:t>
            </a:r>
            <a:r>
              <a:rPr lang="zh-CN" altLang="en-US" sz="2800" dirty="0" smtClean="0"/>
              <a:t>线</a:t>
            </a:r>
            <a:r>
              <a:rPr lang="en-US" altLang="zh-CN" sz="2800" dirty="0" smtClean="0"/>
              <a:t>:</a:t>
            </a:r>
            <a:endParaRPr lang="en-US" altLang="zh-CN" sz="2800" dirty="0"/>
          </a:p>
          <a:p>
            <a:endParaRPr lang="en-US" altLang="zh-CN" sz="2800" dirty="0"/>
          </a:p>
          <a:p>
            <a:r>
              <a:rPr lang="en-US" altLang="zh-CN" sz="2800" dirty="0"/>
              <a:t>(3</a:t>
            </a:r>
            <a:r>
              <a:rPr lang="en-US" altLang="zh-CN" sz="2800" dirty="0" smtClean="0"/>
              <a:t>)</a:t>
            </a:r>
            <a:r>
              <a:rPr lang="zh-CN" altLang="en-US" sz="2800" dirty="0" smtClean="0"/>
              <a:t>斜</a:t>
            </a:r>
            <a:r>
              <a:rPr lang="zh-CN" altLang="en-US" sz="2800" dirty="0"/>
              <a:t>渐进</a:t>
            </a:r>
            <a:r>
              <a:rPr lang="zh-CN" altLang="en-US" sz="2800" dirty="0" smtClean="0"/>
              <a:t>线</a:t>
            </a:r>
            <a:r>
              <a:rPr lang="en-US" altLang="zh-CN" sz="2800" dirty="0" smtClean="0"/>
              <a:t>:</a:t>
            </a:r>
            <a:endParaRPr lang="en-US" altLang="zh-CN" sz="2800" dirty="0"/>
          </a:p>
        </p:txBody>
      </p:sp>
      <p:sp>
        <p:nvSpPr>
          <p:cNvPr id="7" name="Line 5"/>
          <p:cNvSpPr>
            <a:spLocks noChangeShapeType="1"/>
          </p:cNvSpPr>
          <p:nvPr/>
        </p:nvSpPr>
        <p:spPr bwMode="auto">
          <a:xfrm>
            <a:off x="7104039" y="3341428"/>
            <a:ext cx="3311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6"/>
          <p:cNvSpPr>
            <a:spLocks noChangeShapeType="1"/>
          </p:cNvSpPr>
          <p:nvPr/>
        </p:nvSpPr>
        <p:spPr bwMode="auto">
          <a:xfrm flipV="1">
            <a:off x="7896200" y="1901567"/>
            <a:ext cx="0" cy="2376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7"/>
          <p:cNvSpPr>
            <a:spLocks noChangeShapeType="1"/>
          </p:cNvSpPr>
          <p:nvPr/>
        </p:nvSpPr>
        <p:spPr bwMode="auto">
          <a:xfrm flipV="1">
            <a:off x="6815114" y="1973003"/>
            <a:ext cx="28082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8"/>
          <p:cNvSpPr>
            <a:spLocks/>
          </p:cNvSpPr>
          <p:nvPr/>
        </p:nvSpPr>
        <p:spPr bwMode="auto">
          <a:xfrm>
            <a:off x="8027964" y="1973004"/>
            <a:ext cx="1379537" cy="517525"/>
          </a:xfrm>
          <a:custGeom>
            <a:avLst/>
            <a:gdLst>
              <a:gd name="T0" fmla="*/ 7 w 869"/>
              <a:gd name="T1" fmla="*/ 0 h 326"/>
              <a:gd name="T2" fmla="*/ 144 w 869"/>
              <a:gd name="T3" fmla="*/ 318 h 326"/>
              <a:gd name="T4" fmla="*/ 869 w 869"/>
              <a:gd name="T5" fmla="*/ 46 h 326"/>
            </a:gdLst>
            <a:ahLst/>
            <a:cxnLst>
              <a:cxn ang="0">
                <a:pos x="T0" y="T1"/>
              </a:cxn>
              <a:cxn ang="0">
                <a:pos x="T2" y="T3"/>
              </a:cxn>
              <a:cxn ang="0">
                <a:pos x="T4" y="T5"/>
              </a:cxn>
            </a:cxnLst>
            <a:rect l="0" t="0" r="r" b="b"/>
            <a:pathLst>
              <a:path w="869" h="326">
                <a:moveTo>
                  <a:pt x="7" y="0"/>
                </a:moveTo>
                <a:cubicBezTo>
                  <a:pt x="3" y="155"/>
                  <a:pt x="0" y="310"/>
                  <a:pt x="144" y="318"/>
                </a:cubicBezTo>
                <a:cubicBezTo>
                  <a:pt x="288" y="326"/>
                  <a:pt x="578" y="186"/>
                  <a:pt x="869" y="4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9"/>
          <p:cNvSpPr>
            <a:spLocks/>
          </p:cNvSpPr>
          <p:nvPr/>
        </p:nvSpPr>
        <p:spPr bwMode="auto">
          <a:xfrm>
            <a:off x="6888138" y="3281103"/>
            <a:ext cx="1008062" cy="781050"/>
          </a:xfrm>
          <a:custGeom>
            <a:avLst/>
            <a:gdLst>
              <a:gd name="T0" fmla="*/ 544 w 635"/>
              <a:gd name="T1" fmla="*/ 492 h 492"/>
              <a:gd name="T2" fmla="*/ 544 w 635"/>
              <a:gd name="T3" fmla="*/ 38 h 492"/>
              <a:gd name="T4" fmla="*/ 0 w 635"/>
              <a:gd name="T5" fmla="*/ 265 h 492"/>
            </a:gdLst>
            <a:ahLst/>
            <a:cxnLst>
              <a:cxn ang="0">
                <a:pos x="T0" y="T1"/>
              </a:cxn>
              <a:cxn ang="0">
                <a:pos x="T2" y="T3"/>
              </a:cxn>
              <a:cxn ang="0">
                <a:pos x="T4" y="T5"/>
              </a:cxn>
            </a:cxnLst>
            <a:rect l="0" t="0" r="r" b="b"/>
            <a:pathLst>
              <a:path w="635" h="492">
                <a:moveTo>
                  <a:pt x="544" y="492"/>
                </a:moveTo>
                <a:cubicBezTo>
                  <a:pt x="589" y="284"/>
                  <a:pt x="635" y="76"/>
                  <a:pt x="544" y="38"/>
                </a:cubicBezTo>
                <a:cubicBezTo>
                  <a:pt x="453" y="0"/>
                  <a:pt x="226" y="132"/>
                  <a:pt x="0" y="26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 name="Object 10"/>
          <p:cNvGraphicFramePr>
            <a:graphicFrameLocks noChangeAspect="1"/>
          </p:cNvGraphicFramePr>
          <p:nvPr>
            <p:extLst>
              <p:ext uri="{D42A27DB-BD31-4B8C-83A1-F6EECF244321}">
                <p14:modId xmlns:p14="http://schemas.microsoft.com/office/powerpoint/2010/main" val="3845620042"/>
              </p:ext>
            </p:extLst>
          </p:nvPr>
        </p:nvGraphicFramePr>
        <p:xfrm>
          <a:off x="9839300" y="1757103"/>
          <a:ext cx="1670050" cy="533400"/>
        </p:xfrm>
        <a:graphic>
          <a:graphicData uri="http://schemas.openxmlformats.org/presentationml/2006/ole">
            <mc:AlternateContent xmlns:mc="http://schemas.openxmlformats.org/markup-compatibility/2006">
              <mc:Choice xmlns:v="urn:schemas-microsoft-com:vml" Requires="v">
                <p:oleObj spid="_x0000_s614886" name="Equation" r:id="rId3" imgW="634680" imgH="203040" progId="Equation.3">
                  <p:embed/>
                </p:oleObj>
              </mc:Choice>
              <mc:Fallback>
                <p:oleObj name="Equation" r:id="rId3" imgW="6346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9300" y="1757103"/>
                        <a:ext cx="16700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
          <p:cNvGraphicFramePr>
            <a:graphicFrameLocks noChangeAspect="1"/>
          </p:cNvGraphicFramePr>
          <p:nvPr>
            <p:extLst>
              <p:ext uri="{D42A27DB-BD31-4B8C-83A1-F6EECF244321}">
                <p14:modId xmlns:p14="http://schemas.microsoft.com/office/powerpoint/2010/main" val="537250716"/>
              </p:ext>
            </p:extLst>
          </p:nvPr>
        </p:nvGraphicFramePr>
        <p:xfrm>
          <a:off x="6240438" y="3701791"/>
          <a:ext cx="1536700" cy="533400"/>
        </p:xfrm>
        <a:graphic>
          <a:graphicData uri="http://schemas.openxmlformats.org/presentationml/2006/ole">
            <mc:AlternateContent xmlns:mc="http://schemas.openxmlformats.org/markup-compatibility/2006">
              <mc:Choice xmlns:v="urn:schemas-microsoft-com:vml" Requires="v">
                <p:oleObj spid="_x0000_s614887" name="Equation" r:id="rId5" imgW="583920" imgH="203040" progId="Equation.3">
                  <p:embed/>
                </p:oleObj>
              </mc:Choice>
              <mc:Fallback>
                <p:oleObj name="Equation" r:id="rId5" imgW="58392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438" y="3701791"/>
                        <a:ext cx="15367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Oval 12"/>
          <p:cNvSpPr>
            <a:spLocks noChangeArrowheads="1"/>
          </p:cNvSpPr>
          <p:nvPr/>
        </p:nvSpPr>
        <p:spPr bwMode="auto">
          <a:xfrm>
            <a:off x="8256563" y="2404804"/>
            <a:ext cx="144462"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a:off x="8112101" y="2117467"/>
            <a:ext cx="576263" cy="936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 name="Object 3"/>
          <p:cNvGraphicFramePr>
            <a:graphicFrameLocks noChangeAspect="1"/>
          </p:cNvGraphicFramePr>
          <p:nvPr>
            <p:extLst>
              <p:ext uri="{D42A27DB-BD31-4B8C-83A1-F6EECF244321}">
                <p14:modId xmlns:p14="http://schemas.microsoft.com/office/powerpoint/2010/main" val="3390636097"/>
              </p:ext>
            </p:extLst>
          </p:nvPr>
        </p:nvGraphicFramePr>
        <p:xfrm>
          <a:off x="2014671" y="2506308"/>
          <a:ext cx="2785186" cy="583503"/>
        </p:xfrm>
        <a:graphic>
          <a:graphicData uri="http://schemas.openxmlformats.org/presentationml/2006/ole">
            <mc:AlternateContent xmlns:mc="http://schemas.openxmlformats.org/markup-compatibility/2006">
              <mc:Choice xmlns:v="urn:schemas-microsoft-com:vml" Requires="v">
                <p:oleObj spid="_x0000_s614888" name="Equation" r:id="rId7" imgW="1333440" imgH="279360" progId="Equation.3">
                  <p:embed/>
                </p:oleObj>
              </mc:Choice>
              <mc:Fallback>
                <p:oleObj name="Equation" r:id="rId7" imgW="1333440" imgH="2793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4671" y="2506308"/>
                        <a:ext cx="2785186" cy="583503"/>
                      </a:xfrm>
                      <a:prstGeom prst="rect">
                        <a:avLst/>
                      </a:prstGeom>
                      <a:noFill/>
                      <a:ln>
                        <a:noFill/>
                      </a:ln>
                      <a:effectLst/>
                      <a:ex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3662647826"/>
              </p:ext>
            </p:extLst>
          </p:nvPr>
        </p:nvGraphicFramePr>
        <p:xfrm>
          <a:off x="2036483" y="3441190"/>
          <a:ext cx="3051629" cy="610074"/>
        </p:xfrm>
        <a:graphic>
          <a:graphicData uri="http://schemas.openxmlformats.org/presentationml/2006/ole">
            <mc:AlternateContent xmlns:mc="http://schemas.openxmlformats.org/markup-compatibility/2006">
              <mc:Choice xmlns:v="urn:schemas-microsoft-com:vml" Requires="v">
                <p:oleObj spid="_x0000_s614889" name="Equation" r:id="rId9" imgW="1460160" imgH="291960" progId="Equation.3">
                  <p:embed/>
                </p:oleObj>
              </mc:Choice>
              <mc:Fallback>
                <p:oleObj name="Equation" r:id="rId9" imgW="1460160" imgH="2919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6483" y="3441190"/>
                        <a:ext cx="3051629" cy="610074"/>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18" name="文本框 17"/>
              <p:cNvSpPr txBox="1"/>
              <p:nvPr/>
            </p:nvSpPr>
            <p:spPr>
              <a:xfrm>
                <a:off x="1882974" y="4702098"/>
                <a:ext cx="5760640" cy="7957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b="1" i="1" smtClean="0">
                              <a:latin typeface="Cambria Math" panose="02040503050406030204" pitchFamily="18" charset="0"/>
                            </a:rPr>
                          </m:ctrlPr>
                        </m:funcPr>
                        <m:fName>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limLow>
                            <m:limLowPr>
                              <m:ctrlPr>
                                <a:rPr lang="en-US" altLang="zh-CN" sz="2400" b="1" i="1" smtClean="0">
                                  <a:latin typeface="Cambria Math" panose="02040503050406030204" pitchFamily="18" charset="0"/>
                                </a:rPr>
                              </m:ctrlPr>
                            </m:limLowPr>
                            <m:e>
                              <m:r>
                                <m:rPr>
                                  <m:sty m:val="p"/>
                                </m:rPr>
                                <a:rPr lang="en-US" altLang="zh-CN" sz="2400" b="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lim>
                          </m:limLow>
                        </m:fName>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num>
                            <m:den>
                              <m:r>
                                <a:rPr lang="en-US" altLang="zh-CN" sz="2400" b="1" i="1" smtClean="0">
                                  <a:latin typeface="Cambria Math" panose="02040503050406030204" pitchFamily="18" charset="0"/>
                                </a:rPr>
                                <m:t>𝒙</m:t>
                              </m:r>
                            </m:den>
                          </m:f>
                        </m:e>
                      </m:fun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lim>
                      </m:limLow>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𝒌𝒙</m:t>
                          </m:r>
                        </m:e>
                      </m:d>
                    </m:oMath>
                  </m:oMathPara>
                </a14:m>
                <a:endParaRPr lang="zh-CN" altLang="en-US" sz="24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1882974" y="4702098"/>
                <a:ext cx="5760640" cy="795795"/>
              </a:xfrm>
              <a:prstGeom prst="rect">
                <a:avLst/>
              </a:prstGeom>
              <a:blipFill rotWithShape="0">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41629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4" grpId="0" animBg="1"/>
      <p:bldP spid="15" grpId="0" animBg="1"/>
      <p:bldP spid="1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534397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三</a:t>
            </a:r>
            <a:r>
              <a:rPr lang="zh-CN" altLang="en-US" sz="3200" dirty="0" smtClean="0">
                <a:solidFill>
                  <a:srgbClr val="660033"/>
                </a:solidFill>
              </a:rPr>
              <a:t>、无穷小与无穷大的关系</a:t>
            </a:r>
            <a:endParaRPr lang="zh-CN" altLang="en-US" sz="3200" dirty="0">
              <a:solidFill>
                <a:srgbClr val="660033"/>
              </a:solidFill>
            </a:endParaRPr>
          </a:p>
        </p:txBody>
      </p:sp>
      <p:sp>
        <p:nvSpPr>
          <p:cNvPr id="6" name="Text Box 3"/>
          <p:cNvSpPr txBox="1">
            <a:spLocks noChangeArrowheads="1"/>
          </p:cNvSpPr>
          <p:nvPr/>
        </p:nvSpPr>
        <p:spPr bwMode="auto">
          <a:xfrm>
            <a:off x="1905422" y="2381126"/>
            <a:ext cx="990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若</a:t>
            </a:r>
          </a:p>
        </p:txBody>
      </p:sp>
      <p:graphicFrame>
        <p:nvGraphicFramePr>
          <p:cNvPr id="7" name="Object 4"/>
          <p:cNvGraphicFramePr>
            <a:graphicFrameLocks noChangeAspect="1"/>
          </p:cNvGraphicFramePr>
          <p:nvPr>
            <p:extLst>
              <p:ext uri="{D42A27DB-BD31-4B8C-83A1-F6EECF244321}">
                <p14:modId xmlns:p14="http://schemas.microsoft.com/office/powerpoint/2010/main" val="2067549849"/>
              </p:ext>
            </p:extLst>
          </p:nvPr>
        </p:nvGraphicFramePr>
        <p:xfrm>
          <a:off x="2416597" y="2477963"/>
          <a:ext cx="736600" cy="406400"/>
        </p:xfrm>
        <a:graphic>
          <a:graphicData uri="http://schemas.openxmlformats.org/presentationml/2006/ole">
            <mc:AlternateContent xmlns:mc="http://schemas.openxmlformats.org/markup-compatibility/2006">
              <mc:Choice xmlns:v="urn:schemas-microsoft-com:vml" Requires="v">
                <p:oleObj spid="_x0000_s616026" name="Equation" r:id="rId3" imgW="736560" imgH="406080" progId="Equation.3">
                  <p:embed/>
                </p:oleObj>
              </mc:Choice>
              <mc:Fallback>
                <p:oleObj name="Equation" r:id="rId3" imgW="736560" imgH="40608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416597" y="2477963"/>
                        <a:ext cx="736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5"/>
          <p:cNvSpPr txBox="1">
            <a:spLocks noChangeArrowheads="1"/>
          </p:cNvSpPr>
          <p:nvPr/>
        </p:nvSpPr>
        <p:spPr bwMode="auto">
          <a:xfrm>
            <a:off x="3143672" y="2374776"/>
            <a:ext cx="190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为无穷大</a:t>
            </a:r>
            <a:r>
              <a:rPr lang="en-US" altLang="zh-CN" sz="2800" b="0">
                <a:ea typeface="黑体" pitchFamily="2" charset="-122"/>
              </a:rPr>
              <a:t>,</a:t>
            </a:r>
          </a:p>
        </p:txBody>
      </p:sp>
      <p:graphicFrame>
        <p:nvGraphicFramePr>
          <p:cNvPr id="9" name="Object 6"/>
          <p:cNvGraphicFramePr>
            <a:graphicFrameLocks noChangeAspect="1"/>
          </p:cNvGraphicFramePr>
          <p:nvPr>
            <p:extLst>
              <p:ext uri="{D42A27DB-BD31-4B8C-83A1-F6EECF244321}">
                <p14:modId xmlns:p14="http://schemas.microsoft.com/office/powerpoint/2010/main" val="3070780058"/>
              </p:ext>
            </p:extLst>
          </p:nvPr>
        </p:nvGraphicFramePr>
        <p:xfrm>
          <a:off x="5397922" y="2249363"/>
          <a:ext cx="762000" cy="927100"/>
        </p:xfrm>
        <a:graphic>
          <a:graphicData uri="http://schemas.openxmlformats.org/presentationml/2006/ole">
            <mc:AlternateContent xmlns:mc="http://schemas.openxmlformats.org/markup-compatibility/2006">
              <mc:Choice xmlns:v="urn:schemas-microsoft-com:vml" Requires="v">
                <p:oleObj spid="_x0000_s616027" name="Equation" r:id="rId5" imgW="761760" imgH="927000" progId="Equation.3">
                  <p:embed/>
                </p:oleObj>
              </mc:Choice>
              <mc:Fallback>
                <p:oleObj name="Equation" r:id="rId5" imgW="761760" imgH="927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922" y="2249363"/>
                        <a:ext cx="7620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7"/>
          <p:cNvSpPr txBox="1">
            <a:spLocks noChangeArrowheads="1"/>
          </p:cNvSpPr>
          <p:nvPr/>
        </p:nvSpPr>
        <p:spPr bwMode="auto">
          <a:xfrm>
            <a:off x="6191672" y="2389064"/>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为无穷小 </a:t>
            </a:r>
            <a:r>
              <a:rPr lang="en-US" altLang="zh-CN" sz="2800" b="0">
                <a:ea typeface="黑体" pitchFamily="2" charset="-122"/>
              </a:rPr>
              <a:t>;</a:t>
            </a:r>
          </a:p>
        </p:txBody>
      </p:sp>
      <p:sp>
        <p:nvSpPr>
          <p:cNvPr id="11" name="Text Box 8"/>
          <p:cNvSpPr txBox="1">
            <a:spLocks noChangeArrowheads="1"/>
          </p:cNvSpPr>
          <p:nvPr/>
        </p:nvSpPr>
        <p:spPr bwMode="auto">
          <a:xfrm>
            <a:off x="1924472" y="3212976"/>
            <a:ext cx="990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若</a:t>
            </a:r>
          </a:p>
        </p:txBody>
      </p:sp>
      <p:graphicFrame>
        <p:nvGraphicFramePr>
          <p:cNvPr id="12" name="Object 9"/>
          <p:cNvGraphicFramePr>
            <a:graphicFrameLocks noChangeAspect="1"/>
          </p:cNvGraphicFramePr>
          <p:nvPr>
            <p:extLst>
              <p:ext uri="{D42A27DB-BD31-4B8C-83A1-F6EECF244321}">
                <p14:modId xmlns:p14="http://schemas.microsoft.com/office/powerpoint/2010/main" val="451935561"/>
              </p:ext>
            </p:extLst>
          </p:nvPr>
        </p:nvGraphicFramePr>
        <p:xfrm>
          <a:off x="2407072" y="3325688"/>
          <a:ext cx="736600" cy="406400"/>
        </p:xfrm>
        <a:graphic>
          <a:graphicData uri="http://schemas.openxmlformats.org/presentationml/2006/ole">
            <mc:AlternateContent xmlns:mc="http://schemas.openxmlformats.org/markup-compatibility/2006">
              <mc:Choice xmlns:v="urn:schemas-microsoft-com:vml" Requires="v">
                <p:oleObj spid="_x0000_s616028" name="Equation" r:id="rId7" imgW="736560" imgH="406080" progId="Equation.3">
                  <p:embed/>
                </p:oleObj>
              </mc:Choice>
              <mc:Fallback>
                <p:oleObj name="Equation" r:id="rId7" imgW="736560" imgH="40608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2407072" y="3325688"/>
                        <a:ext cx="736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0"/>
          <p:cNvSpPr txBox="1">
            <a:spLocks noChangeArrowheads="1"/>
          </p:cNvSpPr>
          <p:nvPr/>
        </p:nvSpPr>
        <p:spPr bwMode="auto">
          <a:xfrm>
            <a:off x="3143672" y="3212976"/>
            <a:ext cx="259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为无穷小</a:t>
            </a:r>
            <a:r>
              <a:rPr lang="en-US" altLang="zh-CN" sz="2800" b="0">
                <a:ea typeface="黑体" pitchFamily="2" charset="-122"/>
              </a:rPr>
              <a:t>, </a:t>
            </a:r>
            <a:r>
              <a:rPr lang="zh-CN" altLang="en-US" sz="2800" b="0">
                <a:ea typeface="黑体" pitchFamily="2" charset="-122"/>
              </a:rPr>
              <a:t>且</a:t>
            </a:r>
          </a:p>
        </p:txBody>
      </p:sp>
      <p:graphicFrame>
        <p:nvGraphicFramePr>
          <p:cNvPr id="14" name="Object 11"/>
          <p:cNvGraphicFramePr>
            <a:graphicFrameLocks noChangeAspect="1"/>
          </p:cNvGraphicFramePr>
          <p:nvPr>
            <p:extLst>
              <p:ext uri="{D42A27DB-BD31-4B8C-83A1-F6EECF244321}">
                <p14:modId xmlns:p14="http://schemas.microsoft.com/office/powerpoint/2010/main" val="284056322"/>
              </p:ext>
            </p:extLst>
          </p:nvPr>
        </p:nvGraphicFramePr>
        <p:xfrm>
          <a:off x="5277272" y="3328863"/>
          <a:ext cx="1422400" cy="406400"/>
        </p:xfrm>
        <a:graphic>
          <a:graphicData uri="http://schemas.openxmlformats.org/presentationml/2006/ole">
            <mc:AlternateContent xmlns:mc="http://schemas.openxmlformats.org/markup-compatibility/2006">
              <mc:Choice xmlns:v="urn:schemas-microsoft-com:vml" Requires="v">
                <p:oleObj spid="_x0000_s616029" name="Equation" r:id="rId9" imgW="1422360" imgH="406080" progId="Equation.3">
                  <p:embed/>
                </p:oleObj>
              </mc:Choice>
              <mc:Fallback>
                <p:oleObj name="Equation" r:id="rId9" imgW="1422360" imgH="406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7272" y="3328863"/>
                        <a:ext cx="1422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2"/>
          <p:cNvSpPr txBox="1">
            <a:spLocks noChangeArrowheads="1"/>
          </p:cNvSpPr>
          <p:nvPr/>
        </p:nvSpPr>
        <p:spPr bwMode="auto">
          <a:xfrm>
            <a:off x="6680622" y="3174876"/>
            <a:ext cx="83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则</a:t>
            </a:r>
          </a:p>
        </p:txBody>
      </p:sp>
      <p:graphicFrame>
        <p:nvGraphicFramePr>
          <p:cNvPr id="16" name="Object 13"/>
          <p:cNvGraphicFramePr>
            <a:graphicFrameLocks noChangeAspect="1"/>
          </p:cNvGraphicFramePr>
          <p:nvPr>
            <p:extLst>
              <p:ext uri="{D42A27DB-BD31-4B8C-83A1-F6EECF244321}">
                <p14:modId xmlns:p14="http://schemas.microsoft.com/office/powerpoint/2010/main" val="456369523"/>
              </p:ext>
            </p:extLst>
          </p:nvPr>
        </p:nvGraphicFramePr>
        <p:xfrm>
          <a:off x="7201322" y="3011363"/>
          <a:ext cx="762000" cy="927100"/>
        </p:xfrm>
        <a:graphic>
          <a:graphicData uri="http://schemas.openxmlformats.org/presentationml/2006/ole">
            <mc:AlternateContent xmlns:mc="http://schemas.openxmlformats.org/markup-compatibility/2006">
              <mc:Choice xmlns:v="urn:schemas-microsoft-com:vml" Requires="v">
                <p:oleObj spid="_x0000_s616030" name="Equation" r:id="rId11" imgW="761760" imgH="927000" progId="Equation.3">
                  <p:embed/>
                </p:oleObj>
              </mc:Choice>
              <mc:Fallback>
                <p:oleObj name="Equation" r:id="rId11" imgW="761760" imgH="927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1322" y="3011363"/>
                        <a:ext cx="7620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4"/>
          <p:cNvSpPr txBox="1">
            <a:spLocks noChangeArrowheads="1"/>
          </p:cNvSpPr>
          <p:nvPr/>
        </p:nvSpPr>
        <p:spPr bwMode="auto">
          <a:xfrm>
            <a:off x="7918872" y="3187576"/>
            <a:ext cx="190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为无穷大</a:t>
            </a:r>
            <a:r>
              <a:rPr lang="en-US" altLang="zh-CN" sz="2800" b="0">
                <a:ea typeface="黑体" pitchFamily="2" charset="-122"/>
              </a:rPr>
              <a:t>.</a:t>
            </a:r>
          </a:p>
        </p:txBody>
      </p:sp>
      <p:sp>
        <p:nvSpPr>
          <p:cNvPr id="18" name="Text Box 15"/>
          <p:cNvSpPr txBox="1">
            <a:spLocks noChangeArrowheads="1"/>
          </p:cNvSpPr>
          <p:nvPr/>
        </p:nvSpPr>
        <p:spPr bwMode="auto">
          <a:xfrm>
            <a:off x="4877222" y="2374776"/>
            <a:ext cx="83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则</a:t>
            </a:r>
          </a:p>
        </p:txBody>
      </p:sp>
      <p:sp>
        <p:nvSpPr>
          <p:cNvPr id="19" name="Text Box 16"/>
          <p:cNvSpPr txBox="1">
            <a:spLocks noChangeArrowheads="1"/>
          </p:cNvSpPr>
          <p:nvPr/>
        </p:nvSpPr>
        <p:spPr bwMode="auto">
          <a:xfrm>
            <a:off x="8630073" y="3952751"/>
            <a:ext cx="1133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0">
                <a:ea typeface="黑体" pitchFamily="2" charset="-122"/>
              </a:rPr>
              <a:t>(</a:t>
            </a:r>
            <a:r>
              <a:rPr lang="zh-CN" altLang="en-US" sz="2800" b="0">
                <a:ea typeface="黑体" pitchFamily="2" charset="-122"/>
              </a:rPr>
              <a:t>自证</a:t>
            </a:r>
            <a:r>
              <a:rPr lang="en-US" altLang="zh-CN" sz="2800" b="0">
                <a:ea typeface="黑体" pitchFamily="2" charset="-122"/>
              </a:rPr>
              <a:t>)</a:t>
            </a:r>
          </a:p>
        </p:txBody>
      </p:sp>
      <p:sp>
        <p:nvSpPr>
          <p:cNvPr id="20" name="Text Box 18"/>
          <p:cNvSpPr txBox="1">
            <a:spLocks noChangeArrowheads="1"/>
          </p:cNvSpPr>
          <p:nvPr/>
        </p:nvSpPr>
        <p:spPr bwMode="auto">
          <a:xfrm>
            <a:off x="1543472" y="1566738"/>
            <a:ext cx="566373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a:ea typeface="黑体" pitchFamily="2" charset="-122"/>
              </a:rPr>
              <a:t>定理</a:t>
            </a:r>
            <a:r>
              <a:rPr lang="en-US" altLang="zh-CN" sz="2800">
                <a:ea typeface="黑体" pitchFamily="2" charset="-122"/>
              </a:rPr>
              <a:t>2.</a:t>
            </a:r>
            <a:r>
              <a:rPr lang="en-US" altLang="zh-CN" sz="2800" b="0">
                <a:ea typeface="黑体" pitchFamily="2" charset="-122"/>
              </a:rPr>
              <a:t> </a:t>
            </a:r>
            <a:r>
              <a:rPr lang="zh-CN" altLang="en-US" sz="2800" b="0">
                <a:ea typeface="黑体" pitchFamily="2" charset="-122"/>
              </a:rPr>
              <a:t>在自变量的同一变化过程中</a:t>
            </a:r>
            <a:r>
              <a:rPr lang="en-US" altLang="zh-CN" sz="2800" b="0">
                <a:ea typeface="黑体" pitchFamily="2" charset="-122"/>
              </a:rPr>
              <a:t>,</a:t>
            </a:r>
          </a:p>
        </p:txBody>
      </p:sp>
      <p:sp>
        <p:nvSpPr>
          <p:cNvPr id="21" name="Rectangle 19"/>
          <p:cNvSpPr>
            <a:spLocks noChangeArrowheads="1"/>
          </p:cNvSpPr>
          <p:nvPr/>
        </p:nvSpPr>
        <p:spPr bwMode="auto">
          <a:xfrm>
            <a:off x="1414090" y="4471863"/>
            <a:ext cx="10207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ea typeface="黑体" pitchFamily="2" charset="-122"/>
              </a:rPr>
              <a:t>说明</a:t>
            </a:r>
            <a:r>
              <a:rPr lang="en-US" altLang="zh-CN" sz="2800" dirty="0">
                <a:ea typeface="黑体" pitchFamily="2" charset="-122"/>
              </a:rPr>
              <a:t>:</a:t>
            </a:r>
          </a:p>
        </p:txBody>
      </p:sp>
      <p:sp>
        <p:nvSpPr>
          <p:cNvPr id="22" name="Text Box 17"/>
          <p:cNvSpPr txBox="1">
            <a:spLocks noChangeArrowheads="1"/>
          </p:cNvSpPr>
          <p:nvPr/>
        </p:nvSpPr>
        <p:spPr bwMode="auto">
          <a:xfrm>
            <a:off x="2398000" y="4456316"/>
            <a:ext cx="87348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2800" b="0" dirty="0">
                <a:ea typeface="黑体" pitchFamily="2" charset="-122"/>
              </a:rPr>
              <a:t>据此定理 </a:t>
            </a:r>
            <a:r>
              <a:rPr lang="en-US" altLang="zh-CN" sz="2800" b="0" dirty="0">
                <a:ea typeface="黑体" pitchFamily="2" charset="-122"/>
              </a:rPr>
              <a:t>, </a:t>
            </a:r>
            <a:r>
              <a:rPr lang="zh-CN" altLang="en-US" sz="2800" b="0" dirty="0">
                <a:ea typeface="黑体" pitchFamily="2" charset="-122"/>
              </a:rPr>
              <a:t>关于无穷大的问题都可转化</a:t>
            </a:r>
            <a:r>
              <a:rPr lang="zh-CN" altLang="en-US" sz="2800" b="0" dirty="0" smtClean="0">
                <a:ea typeface="黑体" pitchFamily="2" charset="-122"/>
              </a:rPr>
              <a:t>为无穷小</a:t>
            </a:r>
            <a:r>
              <a:rPr lang="zh-CN" altLang="en-US" sz="2800" b="0" dirty="0">
                <a:ea typeface="黑体" pitchFamily="2" charset="-122"/>
              </a:rPr>
              <a:t>来讨论</a:t>
            </a:r>
            <a:r>
              <a:rPr lang="en-US" altLang="zh-CN" sz="2800" b="0" dirty="0">
                <a:ea typeface="黑体" pitchFamily="2" charset="-122"/>
              </a:rPr>
              <a:t>.</a:t>
            </a:r>
          </a:p>
        </p:txBody>
      </p:sp>
      <mc:AlternateContent xmlns:mc="http://schemas.openxmlformats.org/markup-compatibility/2006" xmlns:a14="http://schemas.microsoft.com/office/drawing/2010/main">
        <mc:Choice Requires="a14">
          <p:sp>
            <p:nvSpPr>
              <p:cNvPr id="2" name="文本框 1"/>
              <p:cNvSpPr txBox="1"/>
              <p:nvPr/>
            </p:nvSpPr>
            <p:spPr>
              <a:xfrm>
                <a:off x="1414090" y="5085184"/>
                <a:ext cx="4393878" cy="7405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1" i="1" smtClean="0">
                                  <a:latin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lim>
                          </m:limLow>
                        </m:fName>
                        <m:e>
                          <m:r>
                            <a:rPr lang="en-US" altLang="zh-CN" b="1" i="1" smtClean="0">
                              <a:latin typeface="Cambria Math" panose="02040503050406030204" pitchFamily="18" charset="0"/>
                            </a:rPr>
                            <m:t>𝒙</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e>
                      </m:func>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
                            <m:fPr>
                              <m:ctrlPr>
                                <a:rPr lang="en-US" altLang="zh-CN" i="1" smtClean="0">
                                  <a:latin typeface="Cambria Math" panose="02040503050406030204" pitchFamily="18" charset="0"/>
                                  <a:ea typeface="Cambria Math" panose="02040503050406030204" pitchFamily="18" charset="0"/>
                                </a:rPr>
                              </m:ctrlPr>
                            </m:fPr>
                            <m:num>
                              <m:r>
                                <a:rPr lang="en-US" altLang="zh-CN" b="1" i="1" smtClean="0">
                                  <a:latin typeface="Cambria Math" panose="02040503050406030204" pitchFamily="18" charset="0"/>
                                  <a:ea typeface="Cambria Math" panose="02040503050406030204" pitchFamily="18" charset="0"/>
                                </a:rPr>
                                <m:t>𝟏</m:t>
                              </m:r>
                            </m:num>
                            <m:den>
                              <m:r>
                                <a:rPr lang="en-US" altLang="zh-CN" i="1">
                                  <a:latin typeface="Cambria Math" panose="02040503050406030204" pitchFamily="18" charset="0"/>
                                </a:rPr>
                                <m:t>𝒙</m:t>
                              </m:r>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𝟏</m:t>
                                  </m:r>
                                </m:e>
                              </m:d>
                            </m:den>
                          </m:f>
                        </m:fName>
                        <m:e>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e>
                      </m:func>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1414090" y="5085184"/>
                <a:ext cx="4393878" cy="74058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6159922" y="5030138"/>
                <a:ext cx="4393878" cy="9187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1" i="1" smtClean="0">
                                  <a:latin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lim>
                          </m:limLow>
                        </m:fName>
                        <m:e>
                          <m:r>
                            <a:rPr lang="en-US" altLang="zh-CN" b="1" i="1" smtClean="0">
                              <a:latin typeface="Cambria Math" panose="02040503050406030204" pitchFamily="18" charset="0"/>
                            </a:rPr>
                            <m:t>𝒙𝒔𝒊𝒏</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𝒙</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e>
                      </m:func>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
                            <m:fPr>
                              <m:ctrlPr>
                                <a:rPr lang="en-US" altLang="zh-CN" i="1" smtClean="0">
                                  <a:latin typeface="Cambria Math" panose="02040503050406030204" pitchFamily="18" charset="0"/>
                                  <a:ea typeface="Cambria Math" panose="02040503050406030204" pitchFamily="18" charset="0"/>
                                </a:rPr>
                              </m:ctrlPr>
                            </m:fPr>
                            <m:num>
                              <m:r>
                                <a:rPr lang="en-US" altLang="zh-CN" b="1" i="1" smtClean="0">
                                  <a:latin typeface="Cambria Math" panose="02040503050406030204" pitchFamily="18" charset="0"/>
                                  <a:ea typeface="Cambria Math" panose="02040503050406030204" pitchFamily="18" charset="0"/>
                                </a:rPr>
                                <m:t>𝟏</m:t>
                              </m:r>
                            </m:num>
                            <m:den>
                              <m:r>
                                <a:rPr lang="en-US" altLang="zh-CN" i="1">
                                  <a:latin typeface="Cambria Math" panose="02040503050406030204" pitchFamily="18" charset="0"/>
                                </a:rPr>
                                <m:t>𝒙𝒔𝒊𝒏</m:t>
                              </m:r>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𝒙</m:t>
                                  </m:r>
                                </m:den>
                              </m:f>
                            </m:den>
                          </m:f>
                        </m:fName>
                        <m:e>
                          <m:r>
                            <a:rPr lang="en-US" altLang="zh-CN" i="1">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e>
                      </m:func>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6159922" y="5030138"/>
                <a:ext cx="4393878" cy="918778"/>
              </a:xfrm>
              <a:prstGeom prst="rect">
                <a:avLst/>
              </a:prstGeom>
              <a:blipFill rotWithShape="0">
                <a:blip r:embed="rId14"/>
                <a:stretch>
                  <a:fillRect/>
                </a:stretch>
              </a:blipFill>
            </p:spPr>
            <p:txBody>
              <a:bodyPr/>
              <a:lstStyle/>
              <a:p>
                <a:r>
                  <a:rPr lang="zh-CN" altLang="en-US">
                    <a:noFill/>
                  </a:rPr>
                  <a:t> </a:t>
                </a:r>
              </a:p>
            </p:txBody>
          </p:sp>
        </mc:Fallback>
      </mc:AlternateContent>
      <p:sp>
        <p:nvSpPr>
          <p:cNvPr id="3" name="文本框 2"/>
          <p:cNvSpPr txBox="1"/>
          <p:nvPr/>
        </p:nvSpPr>
        <p:spPr>
          <a:xfrm>
            <a:off x="10124714" y="5255422"/>
            <a:ext cx="1008112" cy="400110"/>
          </a:xfrm>
          <a:prstGeom prst="rect">
            <a:avLst/>
          </a:prstGeom>
          <a:noFill/>
        </p:spPr>
        <p:txBody>
          <a:bodyPr wrap="square" rtlCol="0">
            <a:spAutoFit/>
          </a:bodyPr>
          <a:lstStyle/>
          <a:p>
            <a:r>
              <a:rPr lang="zh-CN" altLang="en-US" dirty="0" smtClean="0">
                <a:solidFill>
                  <a:srgbClr val="FF0000"/>
                </a:solidFill>
              </a:rPr>
              <a:t>不存在！</a:t>
            </a:r>
            <a:endParaRPr lang="zh-CN" altLang="en-US" dirty="0">
              <a:solidFill>
                <a:srgbClr val="FF0000"/>
              </a:solidFill>
            </a:endParaRPr>
          </a:p>
        </p:txBody>
      </p:sp>
    </p:spTree>
    <p:extLst>
      <p:ext uri="{BB962C8B-B14F-4D97-AF65-F5344CB8AC3E}">
        <p14:creationId xmlns:p14="http://schemas.microsoft.com/office/powerpoint/2010/main" val="38787336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childTnLst>
                          </p:cTn>
                        </p:par>
                        <p:par>
                          <p:cTn id="54" fill="hold">
                            <p:stCondLst>
                              <p:cond delay="2500"/>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3000"/>
                            </p:stCondLst>
                            <p:childTnLst>
                              <p:par>
                                <p:cTn id="59" presetID="22" presetClass="entr" presetSubtype="8"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9">
                                            <p:txEl>
                                              <p:pRg st="0" end="0"/>
                                            </p:txEl>
                                          </p:spTgt>
                                        </p:tgtEl>
                                        <p:attrNameLst>
                                          <p:attrName>style.visibility</p:attrName>
                                        </p:attrNameLst>
                                      </p:cBhvr>
                                      <p:to>
                                        <p:strVal val="visible"/>
                                      </p:to>
                                    </p:set>
                                    <p:animEffect transition="in" filter="wipe(left)">
                                      <p:cBhvr>
                                        <p:cTn id="66" dur="500"/>
                                        <p:tgtEl>
                                          <p:spTgt spid="19">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wipe(left)">
                                      <p:cBhvr>
                                        <p:cTn id="71" dur="500"/>
                                        <p:tgtEl>
                                          <p:spTgt spid="21">
                                            <p:txEl>
                                              <p:pRg st="0" end="0"/>
                                            </p:txEl>
                                          </p:spTgt>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22">
                                            <p:txEl>
                                              <p:pRg st="0" end="0"/>
                                            </p:txEl>
                                          </p:spTgt>
                                        </p:tgtEl>
                                        <p:attrNameLst>
                                          <p:attrName>style.visibility</p:attrName>
                                        </p:attrNameLst>
                                      </p:cBhvr>
                                      <p:to>
                                        <p:strVal val="visible"/>
                                      </p:to>
                                    </p:set>
                                    <p:animEffect transition="in" filter="wipe(left)">
                                      <p:cBhvr>
                                        <p:cTn id="75" dur="500"/>
                                        <p:tgtEl>
                                          <p:spTgt spid="22">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fade">
                                      <p:cBhvr>
                                        <p:cTn id="8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0" grpId="0" autoUpdateAnimBg="0"/>
      <p:bldP spid="11" grpId="0" autoUpdateAnimBg="0"/>
      <p:bldP spid="13" grpId="0" autoUpdateAnimBg="0"/>
      <p:bldP spid="15" grpId="0" autoUpdateAnimBg="0"/>
      <p:bldP spid="17" grpId="0" autoUpdateAnimBg="0"/>
      <p:bldP spid="18" grpId="0" autoUpdateAnimBg="0"/>
      <p:bldP spid="19" grpId="0" build="p" autoUpdateAnimBg="0"/>
      <p:bldP spid="20" grpId="0" build="p" autoUpdateAnimBg="0"/>
      <p:bldP spid="21" grpId="0" build="p" autoUpdateAnimBg="0"/>
      <p:bldP spid="22" grpId="0" build="p" autoUpdateAnimBg="0"/>
      <p:bldP spid="2" grpId="0"/>
      <p:bldP spid="23" grpId="0"/>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138364" y="654348"/>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第五节极限运算法则</a:t>
            </a:r>
          </a:p>
        </p:txBody>
      </p:sp>
      <p:grpSp>
        <p:nvGrpSpPr>
          <p:cNvPr id="5" name="Group 3"/>
          <p:cNvGrpSpPr>
            <a:grpSpLocks/>
          </p:cNvGrpSpPr>
          <p:nvPr/>
        </p:nvGrpSpPr>
        <p:grpSpPr bwMode="auto">
          <a:xfrm>
            <a:off x="1271464" y="260648"/>
            <a:ext cx="8991600" cy="6400800"/>
            <a:chOff x="48" y="48"/>
            <a:chExt cx="5664" cy="4032"/>
          </a:xfrm>
        </p:grpSpPr>
        <p:grpSp>
          <p:nvGrpSpPr>
            <p:cNvPr id="6" name="Group 4"/>
            <p:cNvGrpSpPr>
              <a:grpSpLocks/>
            </p:cNvGrpSpPr>
            <p:nvPr/>
          </p:nvGrpSpPr>
          <p:grpSpPr bwMode="auto">
            <a:xfrm>
              <a:off x="528" y="48"/>
              <a:ext cx="288" cy="4032"/>
              <a:chOff x="5539" y="139"/>
              <a:chExt cx="125" cy="4037"/>
            </a:xfrm>
          </p:grpSpPr>
          <p:sp>
            <p:nvSpPr>
              <p:cNvPr id="10"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7" name="Group 7"/>
            <p:cNvGrpSpPr>
              <a:grpSpLocks/>
            </p:cNvGrpSpPr>
            <p:nvPr/>
          </p:nvGrpSpPr>
          <p:grpSpPr bwMode="auto">
            <a:xfrm>
              <a:off x="48" y="720"/>
              <a:ext cx="5664" cy="288"/>
              <a:chOff x="260" y="4080"/>
              <a:chExt cx="5472" cy="144"/>
            </a:xfrm>
          </p:grpSpPr>
          <p:sp>
            <p:nvSpPr>
              <p:cNvPr id="8" name="Rectangle 8"/>
              <p:cNvSpPr>
                <a:spLocks noChangeArrowheads="1"/>
              </p:cNvSpPr>
              <p:nvPr/>
            </p:nvSpPr>
            <p:spPr bwMode="auto">
              <a:xfrm rot="5400000" flipV="1">
                <a:off x="2972" y="1368"/>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9"/>
              <p:cNvSpPr>
                <a:spLocks noChangeArrowheads="1"/>
              </p:cNvSpPr>
              <p:nvPr/>
            </p:nvSpPr>
            <p:spPr bwMode="auto">
              <a:xfrm rot="5400000" flipV="1">
                <a:off x="2914" y="1522"/>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2" name="Text Box 10"/>
          <p:cNvSpPr txBox="1">
            <a:spLocks noChangeArrowheads="1"/>
          </p:cNvSpPr>
          <p:nvPr/>
        </p:nvSpPr>
        <p:spPr bwMode="auto">
          <a:xfrm>
            <a:off x="3430465" y="2905424"/>
            <a:ext cx="463867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一 、无穷小运算法则</a:t>
            </a:r>
          </a:p>
        </p:txBody>
      </p:sp>
      <p:sp>
        <p:nvSpPr>
          <p:cNvPr id="13" name="Text Box 11"/>
          <p:cNvSpPr txBox="1">
            <a:spLocks noChangeArrowheads="1"/>
          </p:cNvSpPr>
          <p:nvPr/>
        </p:nvSpPr>
        <p:spPr bwMode="auto">
          <a:xfrm>
            <a:off x="3430465" y="3819824"/>
            <a:ext cx="516096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二、极限的四则运算法则</a:t>
            </a:r>
          </a:p>
        </p:txBody>
      </p:sp>
      <p:sp>
        <p:nvSpPr>
          <p:cNvPr id="14" name="Text Box 12"/>
          <p:cNvSpPr txBox="1">
            <a:spLocks noChangeArrowheads="1"/>
          </p:cNvSpPr>
          <p:nvPr/>
        </p:nvSpPr>
        <p:spPr bwMode="auto">
          <a:xfrm>
            <a:off x="3430465" y="4734224"/>
            <a:ext cx="544036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三、极限的复合运算法则</a:t>
            </a:r>
          </a:p>
        </p:txBody>
      </p:sp>
      <p:sp>
        <p:nvSpPr>
          <p:cNvPr id="15" name="Rectangle 13"/>
          <p:cNvSpPr>
            <a:spLocks noChangeArrowheads="1"/>
          </p:cNvSpPr>
          <p:nvPr/>
        </p:nvSpPr>
        <p:spPr bwMode="auto">
          <a:xfrm>
            <a:off x="2681165" y="2157711"/>
            <a:ext cx="6484147"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90000"/>
              </a:lnSpc>
              <a:spcBef>
                <a:spcPct val="20000"/>
              </a:spcBef>
              <a:buClr>
                <a:schemeClr val="accent2"/>
              </a:buClr>
              <a:buSzPct val="80000"/>
              <a:buFont typeface="Wingdings" pitchFamily="2" charset="2"/>
              <a:buChar char="l"/>
            </a:pPr>
            <a:r>
              <a:rPr lang="zh-CN" altLang="en-US" sz="3200">
                <a:latin typeface="黑体" pitchFamily="2" charset="-122"/>
                <a:ea typeface="黑体" pitchFamily="2" charset="-122"/>
              </a:rPr>
              <a:t>如何求极限是本章的重点内容之一</a:t>
            </a:r>
            <a:r>
              <a:rPr lang="en-US" altLang="zh-CN" sz="2800" b="0" baseline="-25000"/>
              <a:t>.</a:t>
            </a:r>
          </a:p>
        </p:txBody>
      </p:sp>
    </p:spTree>
    <p:extLst>
      <p:ext uri="{BB962C8B-B14F-4D97-AF65-F5344CB8AC3E}">
        <p14:creationId xmlns:p14="http://schemas.microsoft.com/office/powerpoint/2010/main" val="578592376"/>
      </p:ext>
    </p:extLst>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第五节极限运算法则</a:t>
            </a:r>
          </a:p>
        </p:txBody>
      </p:sp>
      <p:sp>
        <p:nvSpPr>
          <p:cNvPr id="4" name="Text Box 2"/>
          <p:cNvSpPr txBox="1">
            <a:spLocks noChangeArrowheads="1"/>
          </p:cNvSpPr>
          <p:nvPr/>
        </p:nvSpPr>
        <p:spPr bwMode="auto">
          <a:xfrm>
            <a:off x="6936469" y="3995663"/>
            <a:ext cx="114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时</a:t>
            </a:r>
            <a:r>
              <a:rPr lang="en-US" altLang="zh-CN" sz="2800" b="0">
                <a:ea typeface="黑体" pitchFamily="2" charset="-122"/>
              </a:rPr>
              <a:t>, </a:t>
            </a:r>
            <a:r>
              <a:rPr lang="zh-CN" altLang="en-US" sz="2800" b="0">
                <a:ea typeface="黑体" pitchFamily="2" charset="-122"/>
              </a:rPr>
              <a:t>有</a:t>
            </a:r>
          </a:p>
        </p:txBody>
      </p:sp>
      <p:graphicFrame>
        <p:nvGraphicFramePr>
          <p:cNvPr id="5" name="Object 3"/>
          <p:cNvGraphicFramePr>
            <a:graphicFrameLocks noChangeAspect="1"/>
          </p:cNvGraphicFramePr>
          <p:nvPr>
            <p:extLst>
              <p:ext uri="{D42A27DB-BD31-4B8C-83A1-F6EECF244321}">
                <p14:modId xmlns:p14="http://schemas.microsoft.com/office/powerpoint/2010/main" val="1117995873"/>
              </p:ext>
            </p:extLst>
          </p:nvPr>
        </p:nvGraphicFramePr>
        <p:xfrm>
          <a:off x="1145269" y="4089325"/>
          <a:ext cx="2705100" cy="444500"/>
        </p:xfrm>
        <a:graphic>
          <a:graphicData uri="http://schemas.openxmlformats.org/presentationml/2006/ole">
            <mc:AlternateContent xmlns:mc="http://schemas.openxmlformats.org/markup-compatibility/2006">
              <mc:Choice xmlns:v="urn:schemas-microsoft-com:vml" Requires="v">
                <p:oleObj spid="_x0000_s676603" name="Equation" r:id="rId3" imgW="2705040" imgH="444240" progId="Equation.3">
                  <p:embed/>
                </p:oleObj>
              </mc:Choice>
              <mc:Fallback>
                <p:oleObj name="Equation" r:id="rId3" imgW="270504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269" y="4089325"/>
                        <a:ext cx="2705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 无穷小运算法则</a:t>
            </a:r>
            <a:endParaRPr lang="zh-CN" altLang="en-US" sz="2800" b="1" kern="0" dirty="0">
              <a:solidFill>
                <a:schemeClr val="tx1"/>
              </a:solidFill>
            </a:endParaRPr>
          </a:p>
        </p:txBody>
      </p:sp>
      <p:sp>
        <p:nvSpPr>
          <p:cNvPr id="7" name="Text Box 5"/>
          <p:cNvSpPr txBox="1">
            <a:spLocks noChangeArrowheads="1"/>
          </p:cNvSpPr>
          <p:nvPr/>
        </p:nvSpPr>
        <p:spPr bwMode="auto">
          <a:xfrm>
            <a:off x="1051607" y="1284212"/>
            <a:ext cx="6342062" cy="461665"/>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a:solidFill>
                  <a:schemeClr val="accent2"/>
                </a:solidFill>
                <a:latin typeface="黑体" pitchFamily="2" charset="-122"/>
                <a:ea typeface="黑体" pitchFamily="2" charset="-122"/>
              </a:rPr>
              <a:t>定理</a:t>
            </a:r>
            <a:r>
              <a:rPr lang="en-US" altLang="zh-CN" sz="2400">
                <a:solidFill>
                  <a:schemeClr val="accent2"/>
                </a:solidFill>
                <a:latin typeface="黑体" pitchFamily="2" charset="-122"/>
                <a:ea typeface="黑体" pitchFamily="2" charset="-122"/>
              </a:rPr>
              <a:t>1. </a:t>
            </a:r>
            <a:r>
              <a:rPr lang="zh-CN" altLang="en-US" sz="2400">
                <a:solidFill>
                  <a:schemeClr val="accent2"/>
                </a:solidFill>
                <a:latin typeface="黑体" pitchFamily="2" charset="-122"/>
                <a:ea typeface="黑体" pitchFamily="2" charset="-122"/>
              </a:rPr>
              <a:t>有限个无穷小的和还是无穷小 </a:t>
            </a:r>
            <a:r>
              <a:rPr lang="en-US" altLang="zh-CN" sz="2400">
                <a:solidFill>
                  <a:schemeClr val="accent2"/>
                </a:solidFill>
                <a:latin typeface="黑体" pitchFamily="2" charset="-122"/>
                <a:ea typeface="黑体" pitchFamily="2" charset="-122"/>
              </a:rPr>
              <a:t>.</a:t>
            </a:r>
          </a:p>
        </p:txBody>
      </p:sp>
      <p:sp>
        <p:nvSpPr>
          <p:cNvPr id="8" name="Text Box 6"/>
          <p:cNvSpPr txBox="1">
            <a:spLocks noChangeArrowheads="1"/>
          </p:cNvSpPr>
          <p:nvPr/>
        </p:nvSpPr>
        <p:spPr bwMode="auto">
          <a:xfrm>
            <a:off x="1051607" y="1893813"/>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dirty="0">
                <a:ea typeface="黑体" pitchFamily="2" charset="-122"/>
              </a:rPr>
              <a:t>证</a:t>
            </a:r>
            <a:r>
              <a:rPr lang="en-US" altLang="zh-CN" sz="2800" dirty="0">
                <a:ea typeface="黑体" pitchFamily="2" charset="-122"/>
              </a:rPr>
              <a:t>:</a:t>
            </a:r>
            <a:r>
              <a:rPr lang="en-US" altLang="zh-CN" sz="2800" b="0" dirty="0">
                <a:ea typeface="黑体" pitchFamily="2" charset="-122"/>
              </a:rPr>
              <a:t> </a:t>
            </a:r>
            <a:r>
              <a:rPr lang="zh-CN" altLang="en-US" sz="2800" b="0" dirty="0">
                <a:ea typeface="黑体" pitchFamily="2" charset="-122"/>
              </a:rPr>
              <a:t>考虑两个无穷小的和 </a:t>
            </a:r>
            <a:r>
              <a:rPr lang="en-US" altLang="zh-CN" sz="2800" b="0" dirty="0">
                <a:ea typeface="黑体" pitchFamily="2" charset="-122"/>
              </a:rPr>
              <a:t>.</a:t>
            </a:r>
          </a:p>
        </p:txBody>
      </p:sp>
      <p:sp>
        <p:nvSpPr>
          <p:cNvPr id="9" name="Text Box 7"/>
          <p:cNvSpPr txBox="1">
            <a:spLocks noChangeArrowheads="1"/>
          </p:cNvSpPr>
          <p:nvPr/>
        </p:nvSpPr>
        <p:spPr bwMode="auto">
          <a:xfrm>
            <a:off x="5107670" y="1874763"/>
            <a:ext cx="855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设</a:t>
            </a:r>
          </a:p>
        </p:txBody>
      </p:sp>
      <p:graphicFrame>
        <p:nvGraphicFramePr>
          <p:cNvPr id="10" name="Object 8"/>
          <p:cNvGraphicFramePr>
            <a:graphicFrameLocks noChangeAspect="1"/>
          </p:cNvGraphicFramePr>
          <p:nvPr>
            <p:extLst>
              <p:ext uri="{D42A27DB-BD31-4B8C-83A1-F6EECF244321}">
                <p14:modId xmlns:p14="http://schemas.microsoft.com/office/powerpoint/2010/main" val="3709114097"/>
              </p:ext>
            </p:extLst>
          </p:nvPr>
        </p:nvGraphicFramePr>
        <p:xfrm>
          <a:off x="5583919" y="1970012"/>
          <a:ext cx="1689100" cy="673100"/>
        </p:xfrm>
        <a:graphic>
          <a:graphicData uri="http://schemas.openxmlformats.org/presentationml/2006/ole">
            <mc:AlternateContent xmlns:mc="http://schemas.openxmlformats.org/markup-compatibility/2006">
              <mc:Choice xmlns:v="urn:schemas-microsoft-com:vml" Requires="v">
                <p:oleObj spid="_x0000_s676604" name="Equation" r:id="rId5" imgW="1688760" imgH="672840" progId="Equation.3">
                  <p:embed/>
                </p:oleObj>
              </mc:Choice>
              <mc:Fallback>
                <p:oleObj name="Equation" r:id="rId5" imgW="1688760" imgH="672840"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5583919" y="1970012"/>
                        <a:ext cx="16891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3128531411"/>
              </p:ext>
            </p:extLst>
          </p:nvPr>
        </p:nvGraphicFramePr>
        <p:xfrm>
          <a:off x="7304769" y="1995412"/>
          <a:ext cx="1714500" cy="673100"/>
        </p:xfrm>
        <a:graphic>
          <a:graphicData uri="http://schemas.openxmlformats.org/presentationml/2006/ole">
            <mc:AlternateContent xmlns:mc="http://schemas.openxmlformats.org/markup-compatibility/2006">
              <mc:Choice xmlns:v="urn:schemas-microsoft-com:vml" Requires="v">
                <p:oleObj spid="_x0000_s676605" name="Equation" r:id="rId7" imgW="1714320" imgH="672840" progId="Equation.3">
                  <p:embed/>
                </p:oleObj>
              </mc:Choice>
              <mc:Fallback>
                <p:oleObj name="Equation" r:id="rId7" imgW="1714320" imgH="67284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7304769" y="1995412"/>
                        <a:ext cx="17145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340549652"/>
              </p:ext>
            </p:extLst>
          </p:nvPr>
        </p:nvGraphicFramePr>
        <p:xfrm>
          <a:off x="884919" y="2754237"/>
          <a:ext cx="1193800" cy="393700"/>
        </p:xfrm>
        <a:graphic>
          <a:graphicData uri="http://schemas.openxmlformats.org/presentationml/2006/ole">
            <mc:AlternateContent xmlns:mc="http://schemas.openxmlformats.org/markup-compatibility/2006">
              <mc:Choice xmlns:v="urn:schemas-microsoft-com:vml" Requires="v">
                <p:oleObj spid="_x0000_s676606" name="Equation" r:id="rId9" imgW="1193760" imgH="393480" progId="Equation.3">
                  <p:embed/>
                </p:oleObj>
              </mc:Choice>
              <mc:Fallback>
                <p:oleObj name="Equation" r:id="rId9" imgW="119376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919" y="2754237"/>
                        <a:ext cx="11938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
          <p:cNvGraphicFramePr>
            <a:graphicFrameLocks noChangeAspect="1"/>
          </p:cNvGraphicFramePr>
          <p:nvPr>
            <p:extLst>
              <p:ext uri="{D42A27DB-BD31-4B8C-83A1-F6EECF244321}">
                <p14:modId xmlns:p14="http://schemas.microsoft.com/office/powerpoint/2010/main" val="3930591321"/>
              </p:ext>
            </p:extLst>
          </p:nvPr>
        </p:nvGraphicFramePr>
        <p:xfrm>
          <a:off x="2173969" y="2730425"/>
          <a:ext cx="1257300" cy="444500"/>
        </p:xfrm>
        <a:graphic>
          <a:graphicData uri="http://schemas.openxmlformats.org/presentationml/2006/ole">
            <mc:AlternateContent xmlns:mc="http://schemas.openxmlformats.org/markup-compatibility/2006">
              <mc:Choice xmlns:v="urn:schemas-microsoft-com:vml" Requires="v">
                <p:oleObj spid="_x0000_s676607" name="Equation" r:id="rId11" imgW="1257120" imgH="444240" progId="Equation.3">
                  <p:embed/>
                </p:oleObj>
              </mc:Choice>
              <mc:Fallback>
                <p:oleObj name="Equation" r:id="rId11" imgW="1257120" imgH="44424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2173969" y="2730425"/>
                        <a:ext cx="12573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2"/>
          <p:cNvSpPr txBox="1">
            <a:spLocks noChangeArrowheads="1"/>
          </p:cNvSpPr>
          <p:nvPr/>
        </p:nvSpPr>
        <p:spPr bwMode="auto">
          <a:xfrm>
            <a:off x="3353482" y="2655813"/>
            <a:ext cx="7032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当</a:t>
            </a:r>
          </a:p>
        </p:txBody>
      </p:sp>
      <p:graphicFrame>
        <p:nvGraphicFramePr>
          <p:cNvPr id="15" name="Object 13"/>
          <p:cNvGraphicFramePr>
            <a:graphicFrameLocks noChangeAspect="1"/>
          </p:cNvGraphicFramePr>
          <p:nvPr>
            <p:extLst>
              <p:ext uri="{D42A27DB-BD31-4B8C-83A1-F6EECF244321}">
                <p14:modId xmlns:p14="http://schemas.microsoft.com/office/powerpoint/2010/main" val="2538138969"/>
              </p:ext>
            </p:extLst>
          </p:nvPr>
        </p:nvGraphicFramePr>
        <p:xfrm>
          <a:off x="3812269" y="2736775"/>
          <a:ext cx="2247900" cy="469900"/>
        </p:xfrm>
        <a:graphic>
          <a:graphicData uri="http://schemas.openxmlformats.org/presentationml/2006/ole">
            <mc:AlternateContent xmlns:mc="http://schemas.openxmlformats.org/markup-compatibility/2006">
              <mc:Choice xmlns:v="urn:schemas-microsoft-com:vml" Requires="v">
                <p:oleObj spid="_x0000_s676608" name="Equation" r:id="rId13" imgW="2247840" imgH="469800" progId="Equation.3">
                  <p:embed/>
                </p:oleObj>
              </mc:Choice>
              <mc:Fallback>
                <p:oleObj name="Equation" r:id="rId13" imgW="2247840" imgH="469800" progId="Equation.3">
                  <p:embed/>
                  <p:pic>
                    <p:nvPicPr>
                      <p:cNvPr id="0" name=""/>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812269" y="2736775"/>
                        <a:ext cx="22479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4"/>
          <p:cNvSpPr txBox="1">
            <a:spLocks noChangeArrowheads="1"/>
          </p:cNvSpPr>
          <p:nvPr/>
        </p:nvSpPr>
        <p:spPr bwMode="auto">
          <a:xfrm>
            <a:off x="6022069" y="2698675"/>
            <a:ext cx="144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时 </a:t>
            </a:r>
            <a:r>
              <a:rPr lang="en-US" altLang="zh-CN" sz="2800" b="0">
                <a:ea typeface="黑体" pitchFamily="2" charset="-122"/>
              </a:rPr>
              <a:t>, </a:t>
            </a:r>
            <a:r>
              <a:rPr lang="zh-CN" altLang="en-US" sz="2800" b="0">
                <a:ea typeface="黑体" pitchFamily="2" charset="-122"/>
              </a:rPr>
              <a:t>有</a:t>
            </a:r>
          </a:p>
        </p:txBody>
      </p:sp>
      <p:graphicFrame>
        <p:nvGraphicFramePr>
          <p:cNvPr id="17" name="Object 15"/>
          <p:cNvGraphicFramePr>
            <a:graphicFrameLocks noChangeAspect="1"/>
          </p:cNvGraphicFramePr>
          <p:nvPr>
            <p:extLst>
              <p:ext uri="{D42A27DB-BD31-4B8C-83A1-F6EECF244321}">
                <p14:modId xmlns:p14="http://schemas.microsoft.com/office/powerpoint/2010/main" val="3911755169"/>
              </p:ext>
            </p:extLst>
          </p:nvPr>
        </p:nvGraphicFramePr>
        <p:xfrm>
          <a:off x="7228569" y="2700262"/>
          <a:ext cx="1003300" cy="520700"/>
        </p:xfrm>
        <a:graphic>
          <a:graphicData uri="http://schemas.openxmlformats.org/presentationml/2006/ole">
            <mc:AlternateContent xmlns:mc="http://schemas.openxmlformats.org/markup-compatibility/2006">
              <mc:Choice xmlns:v="urn:schemas-microsoft-com:vml" Requires="v">
                <p:oleObj spid="_x0000_s676609" name="Equation" r:id="rId15" imgW="1002960" imgH="520560" progId="Equation.3">
                  <p:embed/>
                </p:oleObj>
              </mc:Choice>
              <mc:Fallback>
                <p:oleObj name="Equation" r:id="rId15" imgW="1002960" imgH="52056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7228569" y="2700262"/>
                        <a:ext cx="10033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6"/>
          <p:cNvGraphicFramePr>
            <a:graphicFrameLocks noChangeAspect="1"/>
          </p:cNvGraphicFramePr>
          <p:nvPr>
            <p:extLst>
              <p:ext uri="{D42A27DB-BD31-4B8C-83A1-F6EECF244321}">
                <p14:modId xmlns:p14="http://schemas.microsoft.com/office/powerpoint/2010/main" val="3739814336"/>
              </p:ext>
            </p:extLst>
          </p:nvPr>
        </p:nvGraphicFramePr>
        <p:xfrm>
          <a:off x="2142219" y="3463850"/>
          <a:ext cx="1270000" cy="444500"/>
        </p:xfrm>
        <a:graphic>
          <a:graphicData uri="http://schemas.openxmlformats.org/presentationml/2006/ole">
            <mc:AlternateContent xmlns:mc="http://schemas.openxmlformats.org/markup-compatibility/2006">
              <mc:Choice xmlns:v="urn:schemas-microsoft-com:vml" Requires="v">
                <p:oleObj spid="_x0000_s676610" name="Equation" r:id="rId17" imgW="1269720" imgH="444240" progId="Equation.3">
                  <p:embed/>
                </p:oleObj>
              </mc:Choice>
              <mc:Fallback>
                <p:oleObj name="Equation" r:id="rId17" imgW="1269720" imgH="444240" progId="Equation.3">
                  <p:embed/>
                  <p:pic>
                    <p:nvPicPr>
                      <p:cNvPr id="0" name=""/>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2142219" y="3463850"/>
                        <a:ext cx="12700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7"/>
          <p:cNvSpPr txBox="1">
            <a:spLocks noChangeArrowheads="1"/>
          </p:cNvSpPr>
          <p:nvPr/>
        </p:nvSpPr>
        <p:spPr bwMode="auto">
          <a:xfrm>
            <a:off x="3328082" y="3341613"/>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当</a:t>
            </a:r>
          </a:p>
        </p:txBody>
      </p:sp>
      <p:graphicFrame>
        <p:nvGraphicFramePr>
          <p:cNvPr id="20" name="Object 18"/>
          <p:cNvGraphicFramePr>
            <a:graphicFrameLocks noChangeAspect="1"/>
          </p:cNvGraphicFramePr>
          <p:nvPr>
            <p:extLst>
              <p:ext uri="{D42A27DB-BD31-4B8C-83A1-F6EECF244321}">
                <p14:modId xmlns:p14="http://schemas.microsoft.com/office/powerpoint/2010/main" val="171330081"/>
              </p:ext>
            </p:extLst>
          </p:nvPr>
        </p:nvGraphicFramePr>
        <p:xfrm>
          <a:off x="3812269" y="3447975"/>
          <a:ext cx="2298700" cy="469900"/>
        </p:xfrm>
        <a:graphic>
          <a:graphicData uri="http://schemas.openxmlformats.org/presentationml/2006/ole">
            <mc:AlternateContent xmlns:mc="http://schemas.openxmlformats.org/markup-compatibility/2006">
              <mc:Choice xmlns:v="urn:schemas-microsoft-com:vml" Requires="v">
                <p:oleObj spid="_x0000_s676611" name="Equation" r:id="rId19" imgW="2298600" imgH="469800" progId="Equation.3">
                  <p:embed/>
                </p:oleObj>
              </mc:Choice>
              <mc:Fallback>
                <p:oleObj name="Equation" r:id="rId19" imgW="2298600" imgH="469800" progId="Equation.3">
                  <p:embed/>
                  <p:pic>
                    <p:nvPicPr>
                      <p:cNvPr id="0" name=""/>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3812269" y="3447975"/>
                        <a:ext cx="22987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19"/>
          <p:cNvSpPr txBox="1">
            <a:spLocks noChangeArrowheads="1"/>
          </p:cNvSpPr>
          <p:nvPr/>
        </p:nvSpPr>
        <p:spPr bwMode="auto">
          <a:xfrm>
            <a:off x="6098269" y="3365425"/>
            <a:ext cx="144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时 </a:t>
            </a:r>
            <a:r>
              <a:rPr lang="en-US" altLang="zh-CN" sz="2800" b="0">
                <a:ea typeface="黑体" pitchFamily="2" charset="-122"/>
              </a:rPr>
              <a:t>, </a:t>
            </a:r>
            <a:r>
              <a:rPr lang="zh-CN" altLang="en-US" sz="2800" b="0">
                <a:ea typeface="黑体" pitchFamily="2" charset="-122"/>
              </a:rPr>
              <a:t>有</a:t>
            </a:r>
          </a:p>
        </p:txBody>
      </p:sp>
      <p:graphicFrame>
        <p:nvGraphicFramePr>
          <p:cNvPr id="22" name="Object 20"/>
          <p:cNvGraphicFramePr>
            <a:graphicFrameLocks noChangeAspect="1"/>
          </p:cNvGraphicFramePr>
          <p:nvPr>
            <p:extLst>
              <p:ext uri="{D42A27DB-BD31-4B8C-83A1-F6EECF244321}">
                <p14:modId xmlns:p14="http://schemas.microsoft.com/office/powerpoint/2010/main" val="3379685035"/>
              </p:ext>
            </p:extLst>
          </p:nvPr>
        </p:nvGraphicFramePr>
        <p:xfrm>
          <a:off x="7266669" y="3373362"/>
          <a:ext cx="1041400" cy="520700"/>
        </p:xfrm>
        <a:graphic>
          <a:graphicData uri="http://schemas.openxmlformats.org/presentationml/2006/ole">
            <mc:AlternateContent xmlns:mc="http://schemas.openxmlformats.org/markup-compatibility/2006">
              <mc:Choice xmlns:v="urn:schemas-microsoft-com:vml" Requires="v">
                <p:oleObj spid="_x0000_s676612" name="Equation" r:id="rId21" imgW="1041120" imgH="520560" progId="Equation.3">
                  <p:embed/>
                </p:oleObj>
              </mc:Choice>
              <mc:Fallback>
                <p:oleObj name="Equation" r:id="rId21" imgW="1041120" imgH="520560" progId="Equation.3">
                  <p:embed/>
                  <p:pic>
                    <p:nvPicPr>
                      <p:cNvPr id="0" name=""/>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7266669" y="3373362"/>
                        <a:ext cx="10414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21"/>
          <p:cNvSpPr txBox="1">
            <a:spLocks noChangeArrowheads="1"/>
          </p:cNvSpPr>
          <p:nvPr/>
        </p:nvSpPr>
        <p:spPr bwMode="auto">
          <a:xfrm>
            <a:off x="670607" y="4002013"/>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取</a:t>
            </a:r>
          </a:p>
        </p:txBody>
      </p:sp>
      <p:sp>
        <p:nvSpPr>
          <p:cNvPr id="24" name="Text Box 22"/>
          <p:cNvSpPr txBox="1">
            <a:spLocks noChangeArrowheads="1"/>
          </p:cNvSpPr>
          <p:nvPr/>
        </p:nvSpPr>
        <p:spPr bwMode="auto">
          <a:xfrm>
            <a:off x="3812269" y="3995663"/>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则当</a:t>
            </a:r>
          </a:p>
        </p:txBody>
      </p:sp>
      <p:graphicFrame>
        <p:nvGraphicFramePr>
          <p:cNvPr id="25" name="Object 23"/>
          <p:cNvGraphicFramePr>
            <a:graphicFrameLocks noChangeAspect="1"/>
          </p:cNvGraphicFramePr>
          <p:nvPr>
            <p:extLst>
              <p:ext uri="{D42A27DB-BD31-4B8C-83A1-F6EECF244321}">
                <p14:modId xmlns:p14="http://schemas.microsoft.com/office/powerpoint/2010/main" val="4215012862"/>
              </p:ext>
            </p:extLst>
          </p:nvPr>
        </p:nvGraphicFramePr>
        <p:xfrm>
          <a:off x="4726669" y="4076625"/>
          <a:ext cx="2184400" cy="469900"/>
        </p:xfrm>
        <a:graphic>
          <a:graphicData uri="http://schemas.openxmlformats.org/presentationml/2006/ole">
            <mc:AlternateContent xmlns:mc="http://schemas.openxmlformats.org/markup-compatibility/2006">
              <mc:Choice xmlns:v="urn:schemas-microsoft-com:vml" Requires="v">
                <p:oleObj spid="_x0000_s676613" name="Equation" r:id="rId23" imgW="2184120" imgH="469800" progId="Equation.3">
                  <p:embed/>
                </p:oleObj>
              </mc:Choice>
              <mc:Fallback>
                <p:oleObj name="Equation" r:id="rId23" imgW="2184120" imgH="4698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26669" y="4076625"/>
                        <a:ext cx="21844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4"/>
          <p:cNvGraphicFramePr>
            <a:graphicFrameLocks noChangeAspect="1"/>
          </p:cNvGraphicFramePr>
          <p:nvPr>
            <p:extLst>
              <p:ext uri="{D42A27DB-BD31-4B8C-83A1-F6EECF244321}">
                <p14:modId xmlns:p14="http://schemas.microsoft.com/office/powerpoint/2010/main" val="1144131621"/>
              </p:ext>
            </p:extLst>
          </p:nvPr>
        </p:nvGraphicFramePr>
        <p:xfrm>
          <a:off x="2097769" y="4778300"/>
          <a:ext cx="2705100" cy="469900"/>
        </p:xfrm>
        <a:graphic>
          <a:graphicData uri="http://schemas.openxmlformats.org/presentationml/2006/ole">
            <mc:AlternateContent xmlns:mc="http://schemas.openxmlformats.org/markup-compatibility/2006">
              <mc:Choice xmlns:v="urn:schemas-microsoft-com:vml" Requires="v">
                <p:oleObj spid="_x0000_s676614" name="Equation" r:id="rId25" imgW="2705040" imgH="469800" progId="Equation.3">
                  <p:embed/>
                </p:oleObj>
              </mc:Choice>
              <mc:Fallback>
                <p:oleObj name="Equation" r:id="rId25" imgW="2705040" imgH="4698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7769" y="4778300"/>
                        <a:ext cx="2705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5"/>
          <p:cNvGraphicFramePr>
            <a:graphicFrameLocks noChangeAspect="1"/>
          </p:cNvGraphicFramePr>
          <p:nvPr>
            <p:extLst>
              <p:ext uri="{D42A27DB-BD31-4B8C-83A1-F6EECF244321}">
                <p14:modId xmlns:p14="http://schemas.microsoft.com/office/powerpoint/2010/main" val="2012248648"/>
              </p:ext>
            </p:extLst>
          </p:nvPr>
        </p:nvGraphicFramePr>
        <p:xfrm>
          <a:off x="4891769" y="4744963"/>
          <a:ext cx="1028700" cy="549275"/>
        </p:xfrm>
        <a:graphic>
          <a:graphicData uri="http://schemas.openxmlformats.org/presentationml/2006/ole">
            <mc:AlternateContent xmlns:mc="http://schemas.openxmlformats.org/markup-compatibility/2006">
              <mc:Choice xmlns:v="urn:schemas-microsoft-com:vml" Requires="v">
                <p:oleObj spid="_x0000_s676615" name="Equation" r:id="rId27" imgW="977760" imgH="520560" progId="Equation.3">
                  <p:embed/>
                </p:oleObj>
              </mc:Choice>
              <mc:Fallback>
                <p:oleObj name="Equation" r:id="rId27" imgW="977760" imgH="52056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91769" y="4744963"/>
                        <a:ext cx="10287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6"/>
          <p:cNvGraphicFramePr>
            <a:graphicFrameLocks noChangeAspect="1"/>
          </p:cNvGraphicFramePr>
          <p:nvPr>
            <p:extLst>
              <p:ext uri="{D42A27DB-BD31-4B8C-83A1-F6EECF244321}">
                <p14:modId xmlns:p14="http://schemas.microsoft.com/office/powerpoint/2010/main" val="585045145"/>
              </p:ext>
            </p:extLst>
          </p:nvPr>
        </p:nvGraphicFramePr>
        <p:xfrm>
          <a:off x="6123669" y="4927525"/>
          <a:ext cx="508000" cy="241300"/>
        </p:xfrm>
        <a:graphic>
          <a:graphicData uri="http://schemas.openxmlformats.org/presentationml/2006/ole">
            <mc:AlternateContent xmlns:mc="http://schemas.openxmlformats.org/markup-compatibility/2006">
              <mc:Choice xmlns:v="urn:schemas-microsoft-com:vml" Requires="v">
                <p:oleObj spid="_x0000_s676616" name="Equation" r:id="rId29" imgW="507960" imgH="241200" progId="Equation.3">
                  <p:embed/>
                </p:oleObj>
              </mc:Choice>
              <mc:Fallback>
                <p:oleObj name="Equation" r:id="rId29" imgW="507960" imgH="2412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123669" y="4927525"/>
                        <a:ext cx="5080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27"/>
          <p:cNvSpPr txBox="1">
            <a:spLocks noChangeArrowheads="1"/>
          </p:cNvSpPr>
          <p:nvPr/>
        </p:nvSpPr>
        <p:spPr bwMode="auto">
          <a:xfrm>
            <a:off x="624569" y="5305350"/>
            <a:ext cx="1409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因此</a:t>
            </a:r>
          </a:p>
        </p:txBody>
      </p:sp>
      <p:graphicFrame>
        <p:nvGraphicFramePr>
          <p:cNvPr id="30" name="Object 28"/>
          <p:cNvGraphicFramePr>
            <a:graphicFrameLocks noChangeAspect="1"/>
          </p:cNvGraphicFramePr>
          <p:nvPr>
            <p:extLst>
              <p:ext uri="{D42A27DB-BD31-4B8C-83A1-F6EECF244321}">
                <p14:modId xmlns:p14="http://schemas.microsoft.com/office/powerpoint/2010/main" val="3275571408"/>
              </p:ext>
            </p:extLst>
          </p:nvPr>
        </p:nvGraphicFramePr>
        <p:xfrm>
          <a:off x="3050269" y="5302175"/>
          <a:ext cx="2438400" cy="673100"/>
        </p:xfrm>
        <a:graphic>
          <a:graphicData uri="http://schemas.openxmlformats.org/presentationml/2006/ole">
            <mc:AlternateContent xmlns:mc="http://schemas.openxmlformats.org/markup-compatibility/2006">
              <mc:Choice xmlns:v="urn:schemas-microsoft-com:vml" Requires="v">
                <p:oleObj spid="_x0000_s676617" name="Equation" r:id="rId31" imgW="2438280" imgH="672840" progId="Equation.3">
                  <p:embed/>
                </p:oleObj>
              </mc:Choice>
              <mc:Fallback>
                <p:oleObj name="Equation" r:id="rId31" imgW="2438280" imgH="672840" progId="Equation.3">
                  <p:embed/>
                  <p:pic>
                    <p:nvPicPr>
                      <p:cNvPr id="0" name=""/>
                      <p:cNvPicPr>
                        <a:picLocks noChangeAspect="1" noChangeArrowheads="1"/>
                      </p:cNvPicPr>
                      <p:nvPr/>
                    </p:nvPicPr>
                    <p:blipFill>
                      <a:blip r:embed="rId32">
                        <a:grayscl/>
                        <a:biLevel thresh="50000"/>
                        <a:extLst>
                          <a:ext uri="{28A0092B-C50C-407E-A947-70E740481C1C}">
                            <a14:useLocalDpi xmlns:a14="http://schemas.microsoft.com/office/drawing/2010/main" val="0"/>
                          </a:ext>
                        </a:extLst>
                      </a:blip>
                      <a:srcRect/>
                      <a:stretch>
                        <a:fillRect/>
                      </a:stretch>
                    </p:blipFill>
                    <p:spPr bwMode="auto">
                      <a:xfrm>
                        <a:off x="3050269" y="5302175"/>
                        <a:ext cx="24384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34"/>
          <p:cNvSpPr txBox="1">
            <a:spLocks noChangeArrowheads="1"/>
          </p:cNvSpPr>
          <p:nvPr/>
        </p:nvSpPr>
        <p:spPr bwMode="auto">
          <a:xfrm>
            <a:off x="1255600" y="6138786"/>
            <a:ext cx="658336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2800" b="0" dirty="0">
                <a:latin typeface="黑体" pitchFamily="2" charset="-122"/>
                <a:ea typeface="黑体" pitchFamily="2" charset="-122"/>
              </a:rPr>
              <a:t>类似可证</a:t>
            </a:r>
            <a:r>
              <a:rPr lang="en-US" altLang="zh-CN" sz="2800" b="0" dirty="0">
                <a:solidFill>
                  <a:schemeClr val="accent2"/>
                </a:solidFill>
                <a:latin typeface="黑体" pitchFamily="2" charset="-122"/>
                <a:ea typeface="黑体" pitchFamily="2" charset="-122"/>
              </a:rPr>
              <a:t>: </a:t>
            </a:r>
            <a:r>
              <a:rPr lang="zh-CN" altLang="en-US" sz="2800" dirty="0">
                <a:solidFill>
                  <a:schemeClr val="accent2"/>
                </a:solidFill>
                <a:latin typeface="黑体" pitchFamily="2" charset="-122"/>
                <a:ea typeface="黑体" pitchFamily="2" charset="-122"/>
              </a:rPr>
              <a:t>有限个</a:t>
            </a:r>
            <a:r>
              <a:rPr lang="zh-CN" altLang="en-US" sz="2800" b="0" dirty="0">
                <a:latin typeface="黑体" pitchFamily="2" charset="-122"/>
                <a:ea typeface="黑体" pitchFamily="2" charset="-122"/>
              </a:rPr>
              <a:t>无穷小之和仍为无穷小</a:t>
            </a:r>
            <a:r>
              <a:rPr lang="zh-CN" altLang="en-US" sz="2800" b="0" dirty="0">
                <a:solidFill>
                  <a:srgbClr val="FFFFFF"/>
                </a:solidFill>
                <a:ea typeface="楷体_GB2312" pitchFamily="49" charset="-122"/>
              </a:rPr>
              <a:t> </a:t>
            </a:r>
            <a:r>
              <a:rPr lang="en-US" altLang="zh-CN" sz="2800" b="0" dirty="0">
                <a:solidFill>
                  <a:srgbClr val="FFFFFF"/>
                </a:solidFill>
                <a:ea typeface="楷体_GB2312" pitchFamily="49" charset="-122"/>
              </a:rPr>
              <a:t>.</a:t>
            </a:r>
          </a:p>
        </p:txBody>
      </p:sp>
    </p:spTree>
    <p:extLst>
      <p:ext uri="{BB962C8B-B14F-4D97-AF65-F5344CB8AC3E}">
        <p14:creationId xmlns:p14="http://schemas.microsoft.com/office/powerpoint/2010/main" val="16042638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left)">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childTnLst>
                          </p:cTn>
                        </p:par>
                        <p:par>
                          <p:cTn id="66" fill="hold">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left)">
                                      <p:cBhvr>
                                        <p:cTn id="69" dur="500"/>
                                        <p:tgtEl>
                                          <p:spTgt spid="21"/>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left)">
                                      <p:cBhvr>
                                        <p:cTn id="78" dur="500"/>
                                        <p:tgtEl>
                                          <p:spTgt spid="23"/>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wipe(left)">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par>
                          <p:cTn id="88" fill="hold">
                            <p:stCondLst>
                              <p:cond delay="500"/>
                            </p:stCondLst>
                            <p:childTnLst>
                              <p:par>
                                <p:cTn id="89" presetID="22" presetClass="entr" presetSubtype="8" fill="hold"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left)">
                                      <p:cBhvr>
                                        <p:cTn id="91" dur="500"/>
                                        <p:tgtEl>
                                          <p:spTgt spid="25"/>
                                        </p:tgtEl>
                                      </p:cBhvr>
                                    </p:animEffect>
                                  </p:childTnLst>
                                </p:cTn>
                              </p:par>
                            </p:childTnLst>
                          </p:cTn>
                        </p:par>
                        <p:par>
                          <p:cTn id="92" fill="hold">
                            <p:stCondLst>
                              <p:cond delay="1000"/>
                            </p:stCondLst>
                            <p:childTnLst>
                              <p:par>
                                <p:cTn id="93" presetID="22" presetClass="entr" presetSubtype="8" fill="hold" grpId="0" nodeType="after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wipe(left)">
                                      <p:cBhvr>
                                        <p:cTn id="95" dur="500"/>
                                        <p:tgtEl>
                                          <p:spTgt spid="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wipe(left)">
                                      <p:cBhvr>
                                        <p:cTn id="100" dur="500"/>
                                        <p:tgtEl>
                                          <p:spTgt spid="2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wipe(left)">
                                      <p:cBhvr>
                                        <p:cTn id="105" dur="500"/>
                                        <p:tgtEl>
                                          <p:spTgt spid="27"/>
                                        </p:tgtEl>
                                      </p:cBhvr>
                                    </p:animEffect>
                                  </p:childTnLst>
                                </p:cTn>
                              </p:par>
                            </p:childTnLst>
                          </p:cTn>
                        </p:par>
                        <p:par>
                          <p:cTn id="106" fill="hold">
                            <p:stCondLst>
                              <p:cond delay="500"/>
                            </p:stCondLst>
                            <p:childTnLst>
                              <p:par>
                                <p:cTn id="107" presetID="22" presetClass="entr" presetSubtype="8"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wipe(left)">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wipe(left)">
                                      <p:cBhvr>
                                        <p:cTn id="114" dur="500"/>
                                        <p:tgtEl>
                                          <p:spTgt spid="29"/>
                                        </p:tgtEl>
                                      </p:cBhvr>
                                    </p:animEffect>
                                  </p:childTnLst>
                                </p:cTn>
                              </p:par>
                            </p:childTnLst>
                          </p:cTn>
                        </p:par>
                        <p:par>
                          <p:cTn id="115" fill="hold">
                            <p:stCondLst>
                              <p:cond delay="500"/>
                            </p:stCondLst>
                            <p:childTnLst>
                              <p:par>
                                <p:cTn id="116" presetID="22" presetClass="entr" presetSubtype="8" fill="hold" nodeType="after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left)">
                                      <p:cBhvr>
                                        <p:cTn id="118" dur="500"/>
                                        <p:tgtEl>
                                          <p:spTgt spid="30"/>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wipe(left)">
                                      <p:cBhvr>
                                        <p:cTn id="123"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7" grpId="0" animBg="1" autoUpdateAnimBg="0"/>
      <p:bldP spid="8" grpId="0" autoUpdateAnimBg="0"/>
      <p:bldP spid="9" grpId="0" autoUpdateAnimBg="0"/>
      <p:bldP spid="14" grpId="0" autoUpdateAnimBg="0"/>
      <p:bldP spid="16" grpId="0" autoUpdateAnimBg="0"/>
      <p:bldP spid="19" grpId="0" autoUpdateAnimBg="0"/>
      <p:bldP spid="21" grpId="0" autoUpdateAnimBg="0"/>
      <p:bldP spid="23" grpId="0" autoUpdateAnimBg="0"/>
      <p:bldP spid="24" grpId="0" autoUpdateAnimBg="0"/>
      <p:bldP spid="29" grpId="0" autoUpdateAnimBg="0"/>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Text Box 2"/>
          <p:cNvSpPr txBox="1">
            <a:spLocks noChangeArrowheads="1"/>
          </p:cNvSpPr>
          <p:nvPr/>
        </p:nvSpPr>
        <p:spPr bwMode="auto">
          <a:xfrm>
            <a:off x="1828177" y="1741840"/>
            <a:ext cx="868680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pPr>
            <a:r>
              <a:rPr lang="en-US" altLang="zh-CN" sz="2800" b="0" dirty="0">
                <a:ea typeface="黑体" pitchFamily="2" charset="-122"/>
              </a:rPr>
              <a:t>                 </a:t>
            </a:r>
            <a:r>
              <a:rPr lang="zh-CN" altLang="en-US" sz="2800" b="0" dirty="0">
                <a:ea typeface="黑体" pitchFamily="2" charset="-122"/>
              </a:rPr>
              <a:t>设函数</a:t>
            </a:r>
            <a:r>
              <a:rPr lang="en-US" altLang="zh-CN" sz="2800" b="0" i="1" dirty="0">
                <a:ea typeface="黑体" pitchFamily="2" charset="-122"/>
              </a:rPr>
              <a:t>u</a:t>
            </a:r>
            <a:r>
              <a:rPr lang="zh-CN" altLang="en-US" sz="2800" b="0" dirty="0">
                <a:ea typeface="黑体" pitchFamily="2" charset="-122"/>
              </a:rPr>
              <a:t>在</a:t>
            </a:r>
            <a:r>
              <a:rPr lang="en-US" altLang="zh-CN" sz="2800" b="0" i="1" dirty="0">
                <a:ea typeface="黑体" pitchFamily="2" charset="-122"/>
              </a:rPr>
              <a:t>x</a:t>
            </a:r>
            <a:r>
              <a:rPr lang="en-US" altLang="zh-CN" sz="2800" b="0" baseline="-30000" dirty="0">
                <a:ea typeface="黑体" pitchFamily="2" charset="-122"/>
              </a:rPr>
              <a:t>0</a:t>
            </a:r>
            <a:r>
              <a:rPr lang="zh-CN" altLang="en-US" sz="2800" b="0" dirty="0">
                <a:ea typeface="黑体" pitchFamily="2" charset="-122"/>
              </a:rPr>
              <a:t>的某一去心邻域</a:t>
            </a:r>
            <a:r>
              <a:rPr lang="en-US" altLang="zh-CN" sz="2800" b="0" dirty="0">
                <a:ea typeface="黑体" pitchFamily="2" charset="-122"/>
              </a:rPr>
              <a:t>{</a:t>
            </a:r>
            <a:r>
              <a:rPr lang="en-US" altLang="zh-CN" sz="2800" b="0" i="1" dirty="0">
                <a:ea typeface="黑体" pitchFamily="2" charset="-122"/>
              </a:rPr>
              <a:t>x</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baseline="-30000" dirty="0">
                <a:ea typeface="黑体" pitchFamily="2" charset="-122"/>
              </a:rPr>
              <a:t>1</a:t>
            </a:r>
            <a:r>
              <a:rPr lang="en-US" altLang="zh-CN" sz="2800" b="0" dirty="0">
                <a:ea typeface="黑体" pitchFamily="2" charset="-122"/>
              </a:rPr>
              <a:t>}</a:t>
            </a:r>
            <a:r>
              <a:rPr lang="zh-CN" altLang="en-US" sz="2800" b="0" dirty="0">
                <a:ea typeface="黑体" pitchFamily="2" charset="-122"/>
              </a:rPr>
              <a:t>内有界</a:t>
            </a:r>
            <a:r>
              <a:rPr lang="zh-CN" altLang="en-US" sz="2800" b="0" dirty="0">
                <a:ea typeface="黑体" pitchFamily="2" charset="-122"/>
                <a:sym typeface="Symbol" pitchFamily="18" charset="2"/>
              </a:rPr>
              <a:t></a:t>
            </a:r>
            <a:r>
              <a:rPr lang="zh-CN" altLang="en-US" sz="2800" b="0" dirty="0">
                <a:ea typeface="黑体" pitchFamily="2" charset="-122"/>
              </a:rPr>
              <a:t> 即</a:t>
            </a:r>
            <a:r>
              <a:rPr lang="zh-CN" altLang="en-US" sz="2800" b="0" dirty="0">
                <a:ea typeface="黑体" pitchFamily="2" charset="-122"/>
                <a:sym typeface="Symbol" pitchFamily="18" charset="2"/>
              </a:rPr>
              <a:t></a:t>
            </a:r>
            <a:r>
              <a:rPr lang="en-US" altLang="zh-CN" sz="2800" b="0" i="1" dirty="0">
                <a:ea typeface="黑体" pitchFamily="2" charset="-122"/>
              </a:rPr>
              <a:t>M</a:t>
            </a:r>
            <a:r>
              <a:rPr lang="en-US" altLang="zh-CN" sz="2800" b="0" dirty="0">
                <a:ea typeface="黑体" pitchFamily="2" charset="-122"/>
                <a:sym typeface="Symbol" pitchFamily="18" charset="2"/>
              </a:rPr>
              <a:t></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 </a:t>
            </a:r>
            <a:r>
              <a:rPr lang="zh-CN" altLang="en-US" sz="2800" b="0" dirty="0">
                <a:ea typeface="黑体" pitchFamily="2" charset="-122"/>
              </a:rPr>
              <a:t>使当</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baseline="-30000" dirty="0">
                <a:ea typeface="黑体" pitchFamily="2" charset="-122"/>
              </a:rPr>
              <a:t>1</a:t>
            </a:r>
            <a:r>
              <a:rPr lang="zh-CN" altLang="en-US" sz="2800" b="0" dirty="0">
                <a:ea typeface="黑体" pitchFamily="2" charset="-122"/>
              </a:rPr>
              <a:t>时</a:t>
            </a:r>
            <a:r>
              <a:rPr lang="zh-CN" altLang="en-US" sz="2800" b="0" dirty="0">
                <a:ea typeface="黑体" pitchFamily="2" charset="-122"/>
                <a:sym typeface="Symbol" pitchFamily="18" charset="2"/>
              </a:rPr>
              <a:t></a:t>
            </a:r>
            <a:r>
              <a:rPr lang="zh-CN" altLang="en-US" sz="2800" b="0" dirty="0">
                <a:ea typeface="黑体" pitchFamily="2" charset="-122"/>
              </a:rPr>
              <a:t> 有</a:t>
            </a:r>
            <a:r>
              <a:rPr lang="en-US" altLang="zh-CN" sz="2800" b="0" dirty="0">
                <a:ea typeface="黑体" pitchFamily="2" charset="-122"/>
              </a:rPr>
              <a:t>|</a:t>
            </a:r>
            <a:r>
              <a:rPr lang="en-US" altLang="zh-CN" sz="2800" b="0" i="1" dirty="0">
                <a:ea typeface="黑体" pitchFamily="2" charset="-122"/>
              </a:rPr>
              <a:t>u</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rPr>
              <a:t>M</a:t>
            </a:r>
            <a:r>
              <a:rPr lang="en-US" altLang="zh-CN" sz="2800" b="0" dirty="0">
                <a:ea typeface="黑体" pitchFamily="2" charset="-122"/>
                <a:sym typeface="Symbol" pitchFamily="18" charset="2"/>
              </a:rPr>
              <a:t></a:t>
            </a:r>
          </a:p>
        </p:txBody>
      </p:sp>
      <p:sp>
        <p:nvSpPr>
          <p:cNvPr id="6" name="Text Box 3"/>
          <p:cNvSpPr txBox="1">
            <a:spLocks noChangeArrowheads="1"/>
          </p:cNvSpPr>
          <p:nvPr/>
        </p:nvSpPr>
        <p:spPr bwMode="auto">
          <a:xfrm>
            <a:off x="1904377" y="2859439"/>
            <a:ext cx="8686800"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pPr>
            <a:r>
              <a:rPr lang="en-US" altLang="zh-CN" sz="2800" b="0" dirty="0">
                <a:ea typeface="黑体" pitchFamily="2" charset="-122"/>
              </a:rPr>
              <a:t>        </a:t>
            </a:r>
            <a:r>
              <a:rPr lang="zh-CN" altLang="en-US" sz="2800" b="0" dirty="0">
                <a:ea typeface="黑体" pitchFamily="2" charset="-122"/>
              </a:rPr>
              <a:t>又设</a:t>
            </a:r>
            <a:r>
              <a:rPr lang="zh-CN" altLang="en-US" sz="2800" b="0" i="1" dirty="0">
                <a:ea typeface="黑体" pitchFamily="2" charset="-122"/>
                <a:sym typeface="Symbol" pitchFamily="18" charset="2"/>
              </a:rPr>
              <a:t></a:t>
            </a:r>
            <a:r>
              <a:rPr lang="zh-CN" altLang="en-US" sz="2800" b="0" dirty="0">
                <a:ea typeface="黑体" pitchFamily="2" charset="-122"/>
              </a:rPr>
              <a:t>是当</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zh-CN" altLang="en-US" sz="2800" b="0" dirty="0">
                <a:ea typeface="黑体" pitchFamily="2" charset="-122"/>
              </a:rPr>
              <a:t>时的无穷小</a:t>
            </a:r>
            <a:r>
              <a:rPr lang="zh-CN" altLang="en-US" sz="2800" b="0" dirty="0">
                <a:ea typeface="黑体" pitchFamily="2" charset="-122"/>
                <a:sym typeface="Symbol" pitchFamily="18" charset="2"/>
              </a:rPr>
              <a:t></a:t>
            </a:r>
            <a:r>
              <a:rPr lang="zh-CN" altLang="en-US" sz="2800" b="0" dirty="0">
                <a:ea typeface="黑体" pitchFamily="2" charset="-122"/>
              </a:rPr>
              <a:t> 即</a:t>
            </a:r>
            <a:r>
              <a:rPr lang="zh-CN" altLang="en-US" sz="2800" b="0" dirty="0">
                <a:ea typeface="黑体" pitchFamily="2" charset="-122"/>
                <a:sym typeface="Symbol" pitchFamily="18" charset="2"/>
              </a:rPr>
              <a:t></a:t>
            </a:r>
            <a:r>
              <a:rPr lang="zh-CN" altLang="en-US" sz="2800" b="0" i="1" dirty="0">
                <a:ea typeface="黑体" pitchFamily="2" charset="-122"/>
                <a:sym typeface="Symbol" pitchFamily="18" charset="2"/>
              </a:rPr>
              <a:t></a:t>
            </a:r>
            <a:r>
              <a:rPr lang="zh-CN" altLang="en-US" sz="2800" b="0" dirty="0">
                <a:ea typeface="黑体" pitchFamily="2" charset="-122"/>
                <a:sym typeface="Symbol" pitchFamily="18" charset="2"/>
              </a:rPr>
              <a:t></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 </a:t>
            </a:r>
            <a:r>
              <a:rPr lang="zh-CN" altLang="en-US" sz="2800" b="0" dirty="0">
                <a:ea typeface="黑体" pitchFamily="2" charset="-122"/>
              </a:rPr>
              <a:t>存在</a:t>
            </a:r>
            <a:r>
              <a:rPr lang="zh-CN" altLang="en-US" sz="2800" b="0" i="1" dirty="0">
                <a:ea typeface="黑体" pitchFamily="2" charset="-122"/>
                <a:sym typeface="Symbol" pitchFamily="18" charset="2"/>
              </a:rPr>
              <a:t></a:t>
            </a:r>
            <a:r>
              <a:rPr lang="en-US" altLang="zh-CN" sz="2800" b="0" baseline="-30000" dirty="0">
                <a:ea typeface="黑体" pitchFamily="2" charset="-122"/>
              </a:rPr>
              <a:t>2</a:t>
            </a:r>
            <a:r>
              <a:rPr lang="en-US" altLang="zh-CN" sz="2800" b="0" dirty="0">
                <a:ea typeface="黑体" pitchFamily="2" charset="-122"/>
                <a:sym typeface="Symbol" pitchFamily="18" charset="2"/>
              </a:rPr>
              <a:t></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 </a:t>
            </a:r>
            <a:r>
              <a:rPr lang="zh-CN" altLang="en-US" sz="2800" b="0" dirty="0">
                <a:ea typeface="黑体" pitchFamily="2" charset="-122"/>
              </a:rPr>
              <a:t>使当</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baseline="-30000" dirty="0">
                <a:ea typeface="黑体" pitchFamily="2" charset="-122"/>
              </a:rPr>
              <a:t>2</a:t>
            </a:r>
            <a:r>
              <a:rPr lang="zh-CN" altLang="en-US" sz="2800" b="0" dirty="0">
                <a:ea typeface="黑体" pitchFamily="2" charset="-122"/>
              </a:rPr>
              <a:t>时</a:t>
            </a:r>
            <a:r>
              <a:rPr lang="zh-CN" altLang="en-US" sz="2800" b="0" dirty="0">
                <a:ea typeface="黑体" pitchFamily="2" charset="-122"/>
                <a:sym typeface="Symbol" pitchFamily="18" charset="2"/>
              </a:rPr>
              <a:t></a:t>
            </a:r>
            <a:r>
              <a:rPr lang="zh-CN" altLang="en-US" sz="2800" b="0" dirty="0">
                <a:ea typeface="黑体" pitchFamily="2" charset="-122"/>
              </a:rPr>
              <a:t> 有</a:t>
            </a:r>
            <a:r>
              <a:rPr lang="en-US" altLang="zh-CN" sz="2800" b="0" dirty="0">
                <a:ea typeface="黑体" pitchFamily="2" charset="-122"/>
              </a:rPr>
              <a:t>|</a:t>
            </a:r>
            <a:r>
              <a:rPr lang="en-US" altLang="zh-CN" sz="2800" b="0" i="1" dirty="0">
                <a:ea typeface="黑体" pitchFamily="2" charset="-122"/>
                <a:sym typeface="Symbol" pitchFamily="18" charset="2"/>
              </a:rPr>
              <a:t></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i="1" dirty="0">
                <a:ea typeface="黑体" pitchFamily="2" charset="-122"/>
              </a:rPr>
              <a:t> </a:t>
            </a:r>
            <a:r>
              <a:rPr lang="en-US" altLang="zh-CN" sz="2800" b="0" dirty="0">
                <a:ea typeface="黑体" pitchFamily="2" charset="-122"/>
                <a:sym typeface="Symbol" pitchFamily="18" charset="2"/>
              </a:rPr>
              <a:t></a:t>
            </a:r>
            <a:r>
              <a:rPr lang="en-US" altLang="zh-CN" sz="2800" b="0" dirty="0">
                <a:ea typeface="黑体" pitchFamily="2" charset="-122"/>
              </a:rPr>
              <a:t> </a:t>
            </a:r>
          </a:p>
          <a:p>
            <a:pPr algn="just">
              <a:lnSpc>
                <a:spcPct val="120000"/>
              </a:lnSpc>
            </a:pPr>
            <a:r>
              <a:rPr lang="en-US" altLang="zh-CN" sz="2800" b="0" dirty="0">
                <a:ea typeface="黑体" pitchFamily="2" charset="-122"/>
              </a:rPr>
              <a:t>        </a:t>
            </a:r>
            <a:r>
              <a:rPr lang="zh-CN" altLang="en-US" sz="2800" b="0" dirty="0">
                <a:ea typeface="黑体" pitchFamily="2" charset="-122"/>
              </a:rPr>
              <a:t>取</a:t>
            </a:r>
            <a:r>
              <a:rPr lang="zh-CN" altLang="en-US" sz="2800" b="0" i="1" dirty="0">
                <a:ea typeface="黑体" pitchFamily="2" charset="-122"/>
                <a:sym typeface="Symbol" pitchFamily="18" charset="2"/>
              </a:rPr>
              <a:t></a:t>
            </a:r>
            <a:r>
              <a:rPr lang="zh-CN" altLang="en-US" sz="2800" b="0" dirty="0">
                <a:ea typeface="黑体" pitchFamily="2" charset="-122"/>
                <a:sym typeface="Symbol" pitchFamily="18" charset="2"/>
              </a:rPr>
              <a:t></a:t>
            </a:r>
            <a:r>
              <a:rPr lang="en-US" altLang="zh-CN" sz="2800" b="0" dirty="0">
                <a:ea typeface="黑体" pitchFamily="2" charset="-122"/>
              </a:rPr>
              <a:t>min{</a:t>
            </a:r>
            <a:r>
              <a:rPr lang="en-US" altLang="zh-CN" sz="2800" b="0" i="1" dirty="0">
                <a:ea typeface="黑体" pitchFamily="2" charset="-122"/>
                <a:sym typeface="Symbol" pitchFamily="18" charset="2"/>
              </a:rPr>
              <a:t></a:t>
            </a:r>
            <a:r>
              <a:rPr lang="en-US" altLang="zh-CN" sz="2800" b="0" baseline="-30000" dirty="0">
                <a:ea typeface="黑体" pitchFamily="2" charset="-122"/>
              </a:rPr>
              <a:t>1</a:t>
            </a:r>
            <a:r>
              <a:rPr lang="en-US" altLang="zh-CN" sz="2800" b="0" dirty="0">
                <a:ea typeface="黑体" pitchFamily="2" charset="-122"/>
                <a:sym typeface="Symbol" pitchFamily="18" charset="2"/>
              </a:rPr>
              <a:t></a:t>
            </a:r>
            <a:r>
              <a:rPr lang="en-US" altLang="zh-CN" sz="2800" b="0" dirty="0">
                <a:ea typeface="黑体" pitchFamily="2" charset="-122"/>
              </a:rPr>
              <a:t> </a:t>
            </a:r>
            <a:r>
              <a:rPr lang="en-US" altLang="zh-CN" sz="2800" b="0" i="1" dirty="0">
                <a:ea typeface="黑体" pitchFamily="2" charset="-122"/>
                <a:sym typeface="Symbol" pitchFamily="18" charset="2"/>
              </a:rPr>
              <a:t></a:t>
            </a:r>
            <a:r>
              <a:rPr lang="en-US" altLang="zh-CN" sz="2800" b="0" baseline="-30000" dirty="0">
                <a:ea typeface="黑体" pitchFamily="2" charset="-122"/>
              </a:rPr>
              <a:t>2</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dirty="0">
                <a:ea typeface="黑体" pitchFamily="2" charset="-122"/>
              </a:rPr>
              <a:t> </a:t>
            </a:r>
            <a:r>
              <a:rPr lang="zh-CN" altLang="en-US" sz="2800" b="0" dirty="0">
                <a:ea typeface="黑体" pitchFamily="2" charset="-122"/>
              </a:rPr>
              <a:t>则当</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dirty="0">
                <a:ea typeface="黑体" pitchFamily="2" charset="-122"/>
              </a:rPr>
              <a:t> </a:t>
            </a:r>
            <a:r>
              <a:rPr lang="zh-CN" altLang="en-US" sz="2800" b="0" dirty="0">
                <a:ea typeface="黑体" pitchFamily="2" charset="-122"/>
              </a:rPr>
              <a:t>时</a:t>
            </a:r>
            <a:r>
              <a:rPr lang="zh-CN" altLang="en-US" sz="2800" b="0" dirty="0">
                <a:ea typeface="黑体" pitchFamily="2" charset="-122"/>
                <a:sym typeface="Symbol" pitchFamily="18" charset="2"/>
              </a:rPr>
              <a:t></a:t>
            </a:r>
            <a:r>
              <a:rPr lang="zh-CN" altLang="en-US" sz="2800" b="0" dirty="0">
                <a:ea typeface="黑体" pitchFamily="2" charset="-122"/>
              </a:rPr>
              <a:t> 有 </a:t>
            </a:r>
          </a:p>
          <a:p>
            <a:pPr>
              <a:lnSpc>
                <a:spcPct val="120000"/>
              </a:lnSpc>
            </a:pPr>
            <a:r>
              <a:rPr lang="en-US" altLang="zh-CN" sz="2800" b="0" dirty="0">
                <a:ea typeface="黑体" pitchFamily="2" charset="-122"/>
              </a:rPr>
              <a:t>|</a:t>
            </a:r>
            <a:r>
              <a:rPr lang="en-US" altLang="zh-CN" sz="2800" b="0" i="1" dirty="0">
                <a:ea typeface="黑体" pitchFamily="2" charset="-122"/>
              </a:rPr>
              <a:t>u</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rPr>
              <a:t>u</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sym typeface="Symbol" pitchFamily="18" charset="2"/>
              </a:rPr>
              <a:t></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rPr>
              <a:t>M</a:t>
            </a:r>
            <a:r>
              <a:rPr lang="en-US" altLang="zh-CN" sz="2800" b="0" i="1" dirty="0">
                <a:ea typeface="黑体" pitchFamily="2" charset="-122"/>
                <a:sym typeface="Symbol" pitchFamily="18" charset="2"/>
              </a:rPr>
              <a:t></a:t>
            </a:r>
            <a:r>
              <a:rPr lang="en-US" altLang="zh-CN" sz="2800" b="0" dirty="0">
                <a:ea typeface="黑体" pitchFamily="2" charset="-122"/>
              </a:rPr>
              <a:t> </a:t>
            </a:r>
            <a:r>
              <a:rPr lang="en-US" altLang="zh-CN" sz="2800" b="0" dirty="0">
                <a:ea typeface="黑体" pitchFamily="2" charset="-122"/>
                <a:sym typeface="Symbol" pitchFamily="18" charset="2"/>
              </a:rPr>
              <a:t></a:t>
            </a:r>
            <a:endParaRPr lang="en-US" altLang="zh-CN" sz="2800" b="0" dirty="0">
              <a:ea typeface="黑体" pitchFamily="2" charset="-122"/>
            </a:endParaRPr>
          </a:p>
          <a:p>
            <a:pPr algn="just">
              <a:lnSpc>
                <a:spcPct val="120000"/>
              </a:lnSpc>
            </a:pPr>
            <a:r>
              <a:rPr lang="zh-CN" altLang="en-US" sz="2800" b="0" dirty="0">
                <a:ea typeface="黑体" pitchFamily="2" charset="-122"/>
              </a:rPr>
              <a:t>这说明</a:t>
            </a:r>
            <a:r>
              <a:rPr lang="en-US" altLang="zh-CN" sz="2800" b="0" i="1" dirty="0">
                <a:ea typeface="黑体" pitchFamily="2" charset="-122"/>
              </a:rPr>
              <a:t>u</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i="1" dirty="0">
                <a:ea typeface="黑体" pitchFamily="2" charset="-122"/>
              </a:rPr>
              <a:t> </a:t>
            </a:r>
            <a:r>
              <a:rPr lang="zh-CN" altLang="en-US" sz="2800" b="0" dirty="0">
                <a:ea typeface="黑体" pitchFamily="2" charset="-122"/>
              </a:rPr>
              <a:t>也是当</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zh-CN" altLang="en-US" sz="2800" b="0" dirty="0">
                <a:ea typeface="黑体" pitchFamily="2" charset="-122"/>
              </a:rPr>
              <a:t>时的无穷小</a:t>
            </a:r>
            <a:r>
              <a:rPr lang="zh-CN" altLang="en-US" sz="2800" b="0" dirty="0">
                <a:ea typeface="黑体" pitchFamily="2" charset="-122"/>
                <a:sym typeface="Symbol" pitchFamily="18" charset="2"/>
              </a:rPr>
              <a:t></a:t>
            </a:r>
          </a:p>
        </p:txBody>
      </p:sp>
      <p:sp>
        <p:nvSpPr>
          <p:cNvPr id="7" name="Rectangle 4"/>
          <p:cNvSpPr>
            <a:spLocks noChangeArrowheads="1"/>
          </p:cNvSpPr>
          <p:nvPr/>
        </p:nvSpPr>
        <p:spPr bwMode="auto">
          <a:xfrm>
            <a:off x="1650377" y="1775177"/>
            <a:ext cx="16002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pPr>
            <a:r>
              <a:rPr lang="en-US" altLang="zh-CN" sz="2800" b="0">
                <a:ea typeface="黑体" pitchFamily="2" charset="-122"/>
              </a:rPr>
              <a:t>        </a:t>
            </a:r>
            <a:r>
              <a:rPr lang="zh-CN" altLang="en-US" sz="2800" b="0">
                <a:ea typeface="黑体" pitchFamily="2" charset="-122"/>
              </a:rPr>
              <a:t>证明  </a:t>
            </a:r>
            <a:endParaRPr lang="zh-CN" altLang="en-US" sz="2800" b="0">
              <a:ea typeface="黑体" pitchFamily="2" charset="-122"/>
              <a:sym typeface="Symbol" pitchFamily="18" charset="2"/>
            </a:endParaRPr>
          </a:p>
        </p:txBody>
      </p:sp>
      <p:sp>
        <p:nvSpPr>
          <p:cNvPr id="8" name="Text Box 5"/>
          <p:cNvSpPr txBox="1">
            <a:spLocks noChangeArrowheads="1"/>
          </p:cNvSpPr>
          <p:nvPr/>
        </p:nvSpPr>
        <p:spPr bwMode="auto">
          <a:xfrm>
            <a:off x="1127448" y="1315310"/>
            <a:ext cx="6642100" cy="443198"/>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zh-CN" altLang="en-US" sz="2400" dirty="0">
                <a:solidFill>
                  <a:schemeClr val="accent2"/>
                </a:solidFill>
                <a:latin typeface="黑体" pitchFamily="2" charset="-122"/>
                <a:ea typeface="黑体" pitchFamily="2" charset="-122"/>
              </a:rPr>
              <a:t>定理</a:t>
            </a:r>
            <a:r>
              <a:rPr lang="en-US" altLang="zh-CN" sz="2400" dirty="0">
                <a:solidFill>
                  <a:schemeClr val="accent2"/>
                </a:solidFill>
                <a:latin typeface="黑体" pitchFamily="2" charset="-122"/>
                <a:ea typeface="黑体" pitchFamily="2" charset="-122"/>
              </a:rPr>
              <a:t>2 </a:t>
            </a:r>
            <a:r>
              <a:rPr lang="zh-CN" altLang="en-US" sz="2400" dirty="0">
                <a:solidFill>
                  <a:schemeClr val="accent2"/>
                </a:solidFill>
                <a:latin typeface="黑体" pitchFamily="2" charset="-122"/>
                <a:ea typeface="黑体" pitchFamily="2" charset="-122"/>
              </a:rPr>
              <a:t>有界函数与无穷小的乘积是无穷小</a:t>
            </a:r>
            <a:r>
              <a:rPr lang="zh-CN" altLang="en-US" sz="2400" dirty="0">
                <a:solidFill>
                  <a:schemeClr val="accent2"/>
                </a:solidFill>
                <a:latin typeface="黑体" pitchFamily="2" charset="-122"/>
                <a:ea typeface="黑体" pitchFamily="2" charset="-122"/>
                <a:sym typeface="Symbol" pitchFamily="18" charset="2"/>
              </a:rPr>
              <a:t></a:t>
            </a:r>
            <a:r>
              <a:rPr lang="zh-CN" altLang="en-US" sz="2400" b="0" dirty="0">
                <a:solidFill>
                  <a:srgbClr val="0000FF"/>
                </a:solidFill>
                <a:ea typeface="黑体" pitchFamily="2" charset="-122"/>
              </a:rPr>
              <a:t> </a:t>
            </a:r>
          </a:p>
        </p:txBody>
      </p:sp>
      <p:sp>
        <p:nvSpPr>
          <p:cNvPr id="9" name="Rectangle 6"/>
          <p:cNvSpPr>
            <a:spLocks noChangeArrowheads="1"/>
          </p:cNvSpPr>
          <p:nvPr/>
        </p:nvSpPr>
        <p:spPr bwMode="auto">
          <a:xfrm>
            <a:off x="1815477" y="5964589"/>
            <a:ext cx="86868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zh-CN" altLang="en-US" sz="2800">
                <a:solidFill>
                  <a:schemeClr val="accent2"/>
                </a:solidFill>
                <a:ea typeface="黑体" pitchFamily="2" charset="-122"/>
              </a:rPr>
              <a:t>推论</a:t>
            </a:r>
            <a:r>
              <a:rPr lang="en-US" altLang="zh-CN" sz="2800">
                <a:solidFill>
                  <a:schemeClr val="accent2"/>
                </a:solidFill>
                <a:ea typeface="黑体" pitchFamily="2" charset="-122"/>
              </a:rPr>
              <a:t>2</a:t>
            </a:r>
            <a:r>
              <a:rPr lang="en-US" altLang="zh-CN" sz="2800">
                <a:ea typeface="黑体" pitchFamily="2" charset="-122"/>
              </a:rPr>
              <a:t>  </a:t>
            </a:r>
            <a:r>
              <a:rPr lang="zh-CN" altLang="en-US" sz="2800" b="0">
                <a:ea typeface="黑体" pitchFamily="2" charset="-122"/>
              </a:rPr>
              <a:t>有限个无穷小的乘积也是无穷小</a:t>
            </a:r>
            <a:r>
              <a:rPr lang="zh-CN" altLang="en-US" sz="2800" b="0">
                <a:ea typeface="黑体" pitchFamily="2" charset="-122"/>
                <a:sym typeface="Symbol" pitchFamily="18" charset="2"/>
              </a:rPr>
              <a:t></a:t>
            </a:r>
          </a:p>
        </p:txBody>
      </p:sp>
      <p:sp>
        <p:nvSpPr>
          <p:cNvPr id="10" name="Text Box 7"/>
          <p:cNvSpPr txBox="1">
            <a:spLocks noChangeArrowheads="1"/>
          </p:cNvSpPr>
          <p:nvPr/>
        </p:nvSpPr>
        <p:spPr bwMode="auto">
          <a:xfrm>
            <a:off x="1853577" y="5456589"/>
            <a:ext cx="86868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pPr>
            <a:r>
              <a:rPr lang="zh-CN" altLang="en-US" sz="2800">
                <a:solidFill>
                  <a:schemeClr val="accent2"/>
                </a:solidFill>
                <a:ea typeface="黑体" pitchFamily="2" charset="-122"/>
              </a:rPr>
              <a:t>推论</a:t>
            </a:r>
            <a:r>
              <a:rPr lang="en-US" altLang="zh-CN" sz="2800">
                <a:solidFill>
                  <a:schemeClr val="accent2"/>
                </a:solidFill>
                <a:ea typeface="黑体" pitchFamily="2" charset="-122"/>
              </a:rPr>
              <a:t>1</a:t>
            </a:r>
            <a:r>
              <a:rPr lang="en-US" altLang="zh-CN" sz="2800" b="0">
                <a:ea typeface="黑体" pitchFamily="2" charset="-122"/>
              </a:rPr>
              <a:t>  </a:t>
            </a:r>
            <a:r>
              <a:rPr lang="zh-CN" altLang="en-US" sz="2800" b="0">
                <a:ea typeface="黑体" pitchFamily="2" charset="-122"/>
              </a:rPr>
              <a:t>常数与无穷小的乘积是无穷小</a:t>
            </a:r>
            <a:r>
              <a:rPr lang="zh-CN" altLang="en-US" sz="2800" b="0">
                <a:ea typeface="黑体" pitchFamily="2" charset="-122"/>
                <a:sym typeface="Symbol" pitchFamily="18" charset="2"/>
              </a:rPr>
              <a:t></a:t>
            </a:r>
            <a:r>
              <a:rPr lang="zh-CN" altLang="en-US" sz="2800" b="0">
                <a:ea typeface="黑体" pitchFamily="2" charset="-122"/>
              </a:rPr>
              <a:t> </a:t>
            </a:r>
          </a:p>
        </p:txBody>
      </p:sp>
      <p:sp>
        <p:nvSpPr>
          <p:cNvPr id="11"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 无穷小运算法则</a:t>
            </a:r>
            <a:endParaRPr lang="zh-CN" altLang="en-US" sz="2800" b="1" kern="0" dirty="0">
              <a:solidFill>
                <a:schemeClr val="tx1"/>
              </a:solidFill>
            </a:endParaRPr>
          </a:p>
        </p:txBody>
      </p:sp>
    </p:spTree>
    <p:extLst>
      <p:ext uri="{BB962C8B-B14F-4D97-AF65-F5344CB8AC3E}">
        <p14:creationId xmlns:p14="http://schemas.microsoft.com/office/powerpoint/2010/main" val="24335849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wipe(left)">
                                      <p:cBhvr>
                                        <p:cTn id="26" dur="500"/>
                                        <p:tgtEl>
                                          <p:spTgt spid="6">
                                            <p:txEl>
                                              <p:pRg st="1" end="1"/>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wipe(left)">
                                      <p:cBhvr>
                                        <p:cTn id="30" dur="500"/>
                                        <p:tgtEl>
                                          <p:spTgt spid="6">
                                            <p:txEl>
                                              <p:pRg st="2" end="2"/>
                                            </p:txEl>
                                          </p:spTgt>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wipe(left)">
                                      <p:cBhvr>
                                        <p:cTn id="34" dur="5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wipe(left)">
                                      <p:cBhvr>
                                        <p:cTn id="39" dur="500"/>
                                        <p:tgtEl>
                                          <p:spTgt spid="10">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
                                            <p:txEl>
                                              <p:pRg st="0" end="0"/>
                                            </p:txEl>
                                          </p:spTgt>
                                        </p:tgtEl>
                                        <p:attrNameLst>
                                          <p:attrName>style.visibility</p:attrName>
                                        </p:attrNameLst>
                                      </p:cBhvr>
                                      <p:to>
                                        <p:strVal val="visible"/>
                                      </p:to>
                                    </p:set>
                                    <p:animEffect transition="in" filter="wipe(left)">
                                      <p:cBhvr>
                                        <p:cTn id="4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6" grpId="0" build="p" autoUpdateAnimBg="0"/>
      <p:bldP spid="7" grpId="0" build="p" autoUpdateAnimBg="0"/>
      <p:bldP spid="8" grpId="0" build="p" autoUpdateAnimBg="0"/>
      <p:bldP spid="9" grpId="0" build="p" autoUpdateAnimBg="0"/>
      <p:bldP spid="10"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0"/>
          <p:cNvSpPr txBox="1">
            <a:spLocks noChangeArrowheads="1"/>
          </p:cNvSpPr>
          <p:nvPr/>
        </p:nvSpPr>
        <p:spPr bwMode="auto">
          <a:xfrm>
            <a:off x="3497323" y="678848"/>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=1/3</a:t>
            </a:r>
            <a:endParaRPr lang="zh-CN" altLang="en-US" sz="2400" dirty="0">
              <a:solidFill>
                <a:srgbClr val="FF0000"/>
              </a:solidFill>
              <a:ea typeface="宋体" panose="02010600030101010101" pitchFamily="2" charset="-122"/>
            </a:endParaRPr>
          </a:p>
        </p:txBody>
      </p:sp>
      <p:sp>
        <p:nvSpPr>
          <p:cNvPr id="13" name="TextBox 23"/>
          <p:cNvSpPr txBox="1">
            <a:spLocks noChangeArrowheads="1"/>
          </p:cNvSpPr>
          <p:nvPr/>
        </p:nvSpPr>
        <p:spPr bwMode="auto">
          <a:xfrm>
            <a:off x="2811523" y="1364598"/>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=0</a:t>
            </a:r>
            <a:endParaRPr lang="zh-CN" altLang="en-US" sz="2400" dirty="0">
              <a:solidFill>
                <a:srgbClr val="FF0000"/>
              </a:solidFill>
              <a:ea typeface="宋体" panose="02010600030101010101" pitchFamily="2" charset="-122"/>
            </a:endParaRPr>
          </a:p>
        </p:txBody>
      </p:sp>
      <p:sp>
        <p:nvSpPr>
          <p:cNvPr id="14" name="TextBox 24"/>
          <p:cNvSpPr txBox="1">
            <a:spLocks noChangeArrowheads="1"/>
          </p:cNvSpPr>
          <p:nvPr/>
        </p:nvSpPr>
        <p:spPr bwMode="auto">
          <a:xfrm>
            <a:off x="3246716" y="1990304"/>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=1/2</a:t>
            </a:r>
            <a:endParaRPr lang="zh-CN" altLang="en-US" sz="2400" dirty="0">
              <a:solidFill>
                <a:srgbClr val="FF0000"/>
              </a:solidFill>
              <a:ea typeface="宋体" panose="02010600030101010101" pitchFamily="2" charset="-122"/>
            </a:endParaRPr>
          </a:p>
        </p:txBody>
      </p:sp>
      <p:sp>
        <p:nvSpPr>
          <p:cNvPr id="15" name="TextBox 25"/>
          <p:cNvSpPr txBox="1">
            <a:spLocks noChangeArrowheads="1"/>
          </p:cNvSpPr>
          <p:nvPr/>
        </p:nvSpPr>
        <p:spPr bwMode="auto">
          <a:xfrm>
            <a:off x="3307029" y="2617048"/>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=0</a:t>
            </a:r>
            <a:endParaRPr lang="zh-CN" altLang="en-US" sz="2400" dirty="0">
              <a:solidFill>
                <a:srgbClr val="FF0000"/>
              </a:solidFill>
              <a:ea typeface="宋体" panose="02010600030101010101" pitchFamily="2" charset="-122"/>
            </a:endParaRPr>
          </a:p>
        </p:txBody>
      </p:sp>
      <p:sp>
        <p:nvSpPr>
          <p:cNvPr id="16" name="TextBox 26"/>
          <p:cNvSpPr txBox="1">
            <a:spLocks noChangeArrowheads="1"/>
          </p:cNvSpPr>
          <p:nvPr/>
        </p:nvSpPr>
        <p:spPr bwMode="auto">
          <a:xfrm>
            <a:off x="3154901" y="3312167"/>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a:solidFill>
                  <a:srgbClr val="FF0000"/>
                </a:solidFill>
                <a:ea typeface="宋体" panose="02010600030101010101" pitchFamily="2" charset="-122"/>
              </a:rPr>
              <a:t>  </a:t>
            </a:r>
            <a:r>
              <a:rPr lang="en-US" altLang="zh-CN" sz="2400" dirty="0" smtClean="0">
                <a:solidFill>
                  <a:srgbClr val="FF0000"/>
                </a:solidFill>
                <a:ea typeface="宋体" panose="02010600030101010101" pitchFamily="2" charset="-122"/>
              </a:rPr>
              <a:t>=1</a:t>
            </a:r>
            <a:endParaRPr lang="zh-CN" altLang="en-US" sz="2400" dirty="0">
              <a:solidFill>
                <a:srgbClr val="FF0000"/>
              </a:solidFill>
              <a:ea typeface="宋体" panose="02010600030101010101" pitchFamily="2" charset="-122"/>
            </a:endParaRPr>
          </a:p>
        </p:txBody>
      </p:sp>
      <p:sp>
        <p:nvSpPr>
          <p:cNvPr id="17" name="TextBox 27"/>
          <p:cNvSpPr txBox="1">
            <a:spLocks noChangeArrowheads="1"/>
          </p:cNvSpPr>
          <p:nvPr/>
        </p:nvSpPr>
        <p:spPr bwMode="auto">
          <a:xfrm>
            <a:off x="6312024" y="3991106"/>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=1</a:t>
            </a:r>
            <a:endParaRPr lang="zh-CN" altLang="en-US" sz="2400" dirty="0">
              <a:solidFill>
                <a:srgbClr val="FF0000"/>
              </a:solidFill>
              <a:ea typeface="宋体" panose="02010600030101010101" pitchFamily="2" charset="-122"/>
            </a:endParaRPr>
          </a:p>
        </p:txBody>
      </p:sp>
      <p:sp>
        <p:nvSpPr>
          <p:cNvPr id="18" name="TextBox 28"/>
          <p:cNvSpPr txBox="1">
            <a:spLocks noChangeArrowheads="1"/>
          </p:cNvSpPr>
          <p:nvPr/>
        </p:nvSpPr>
        <p:spPr bwMode="auto">
          <a:xfrm>
            <a:off x="3108957" y="4718428"/>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=1</a:t>
            </a:r>
            <a:endParaRPr lang="zh-CN" altLang="en-US" sz="2400" dirty="0">
              <a:solidFill>
                <a:srgbClr val="FF0000"/>
              </a:solidFill>
              <a:ea typeface="宋体" panose="02010600030101010101" pitchFamily="2" charset="-122"/>
            </a:endParaRPr>
          </a:p>
        </p:txBody>
      </p:sp>
      <p:sp>
        <p:nvSpPr>
          <p:cNvPr id="19" name="TextBox 29"/>
          <p:cNvSpPr txBox="1">
            <a:spLocks noChangeArrowheads="1"/>
          </p:cNvSpPr>
          <p:nvPr/>
        </p:nvSpPr>
        <p:spPr bwMode="auto">
          <a:xfrm>
            <a:off x="3204978" y="5452757"/>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=e</a:t>
            </a:r>
            <a:r>
              <a:rPr lang="en-US" altLang="zh-CN" sz="2400" baseline="30000" dirty="0" smtClean="0">
                <a:solidFill>
                  <a:srgbClr val="FF0000"/>
                </a:solidFill>
                <a:ea typeface="宋体" panose="02010600030101010101" pitchFamily="2" charset="-122"/>
              </a:rPr>
              <a:t>2</a:t>
            </a:r>
            <a:endParaRPr lang="zh-CN" altLang="en-US" sz="2400" baseline="30000" dirty="0">
              <a:solidFill>
                <a:srgbClr val="FF0000"/>
              </a:solidFill>
              <a:ea typeface="宋体" panose="02010600030101010101" pitchFamily="2" charset="-122"/>
            </a:endParaRPr>
          </a:p>
        </p:txBody>
      </p:sp>
      <p:sp>
        <p:nvSpPr>
          <p:cNvPr id="20" name="TextBox 30"/>
          <p:cNvSpPr txBox="1">
            <a:spLocks noChangeArrowheads="1"/>
          </p:cNvSpPr>
          <p:nvPr/>
        </p:nvSpPr>
        <p:spPr bwMode="auto">
          <a:xfrm>
            <a:off x="4161090" y="6055560"/>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=1/2</a:t>
            </a:r>
            <a:endParaRPr lang="zh-CN" altLang="en-US" sz="2400" dirty="0">
              <a:solidFill>
                <a:srgbClr val="FF0000"/>
              </a:solidFill>
              <a:ea typeface="宋体" panose="02010600030101010101" pitchFamily="2" charset="-122"/>
            </a:endParaRPr>
          </a:p>
        </p:txBody>
      </p:sp>
      <p:sp>
        <p:nvSpPr>
          <p:cNvPr id="21" name="文本框 20"/>
          <p:cNvSpPr txBox="1"/>
          <p:nvPr/>
        </p:nvSpPr>
        <p:spPr>
          <a:xfrm>
            <a:off x="415120" y="617293"/>
            <a:ext cx="1694669" cy="523220"/>
          </a:xfrm>
          <a:prstGeom prst="rect">
            <a:avLst/>
          </a:prstGeom>
          <a:noFill/>
        </p:spPr>
        <p:txBody>
          <a:bodyPr wrap="square" rtlCol="0">
            <a:spAutoFit/>
          </a:bodyPr>
          <a:lstStyle/>
          <a:p>
            <a:r>
              <a:rPr lang="zh-CN" altLang="en-US" sz="2800" dirty="0" smtClean="0"/>
              <a:t>课前练习：</a:t>
            </a:r>
            <a:endParaRPr lang="zh-CN" altLang="en-US" sz="2800" dirty="0"/>
          </a:p>
        </p:txBody>
      </p:sp>
      <p:sp>
        <p:nvSpPr>
          <p:cNvPr id="22" name="文本框 21"/>
          <p:cNvSpPr txBox="1"/>
          <p:nvPr/>
        </p:nvSpPr>
        <p:spPr>
          <a:xfrm>
            <a:off x="7004177" y="617293"/>
            <a:ext cx="3387228" cy="523220"/>
          </a:xfrm>
          <a:prstGeom prst="rect">
            <a:avLst/>
          </a:prstGeom>
          <a:noFill/>
        </p:spPr>
        <p:txBody>
          <a:bodyPr wrap="square" rtlCol="0">
            <a:spAutoFit/>
          </a:bodyPr>
          <a:lstStyle/>
          <a:p>
            <a:r>
              <a:rPr lang="zh-CN" altLang="en-US" sz="2800" b="0" dirty="0" smtClean="0"/>
              <a:t>求下列函数的导数：</a:t>
            </a:r>
            <a:endParaRPr lang="zh-CN" altLang="en-US" sz="2800" b="0" dirty="0"/>
          </a:p>
        </p:txBody>
      </p:sp>
      <mc:AlternateContent xmlns:mc="http://schemas.openxmlformats.org/markup-compatibility/2006" xmlns:a14="http://schemas.microsoft.com/office/drawing/2010/main">
        <mc:Choice Requires="a14">
          <p:sp>
            <p:nvSpPr>
              <p:cNvPr id="23" name="文本框 22"/>
              <p:cNvSpPr txBox="1"/>
              <p:nvPr/>
            </p:nvSpPr>
            <p:spPr>
              <a:xfrm>
                <a:off x="6590441" y="1183803"/>
                <a:ext cx="2736304" cy="2075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2</m:t>
                                  </m:r>
                                </m:sup>
                              </m:sSup>
                            </m:e>
                          </m:d>
                        </m:e>
                      </m:func>
                    </m:oMath>
                  </m:oMathPara>
                </a14:m>
                <a:endParaRPr lang="en-US" altLang="zh-CN" b="0" dirty="0" smtClean="0"/>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sin</m:t>
                          </m:r>
                        </m:fName>
                        <m:e>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𝑒</m:t>
                                  </m:r>
                                </m:e>
                                <m:sup>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2</m:t>
                                      </m:r>
                                    </m:sup>
                                  </m:sSup>
                                </m:sup>
                              </m:sSup>
                            </m:e>
                          </m:d>
                        </m:e>
                      </m:func>
                    </m:oMath>
                  </m:oMathPara>
                </a14:m>
                <a:endParaRPr lang="en-US" altLang="zh-CN" b="0" dirty="0" smtClean="0"/>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sin</m:t>
                          </m:r>
                        </m:fName>
                        <m:e>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𝑒</m:t>
                                  </m:r>
                                </m:e>
                                <m:sup>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2</m:t>
                                      </m:r>
                                    </m:sup>
                                  </m:sSup>
                                  <m:r>
                                    <a:rPr lang="en-US" altLang="zh-CN" b="0"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ln</m:t>
                                      </m:r>
                                    </m:fName>
                                    <m:e>
                                      <m:r>
                                        <a:rPr lang="en-US" altLang="zh-CN" b="0" i="1" smtClean="0">
                                          <a:latin typeface="Cambria Math" panose="02040503050406030204" pitchFamily="18" charset="0"/>
                                        </a:rPr>
                                        <m:t>𝑥</m:t>
                                      </m:r>
                                    </m:e>
                                  </m:func>
                                </m:sup>
                              </m:sSup>
                            </m:e>
                          </m:d>
                        </m:e>
                      </m:func>
                    </m:oMath>
                  </m:oMathPara>
                </a14:m>
                <a:endParaRPr lang="en-US" altLang="zh-CN" b="0" dirty="0" smtClean="0"/>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sin</m:t>
                          </m:r>
                        </m:fName>
                        <m:e>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𝑒</m:t>
                                  </m:r>
                                </m:e>
                                <m:sup>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2</m:t>
                                      </m:r>
                                    </m:sup>
                                  </m:sSup>
                                  <m:r>
                                    <a:rPr lang="en-US" altLang="zh-CN" b="0" i="1">
                                      <a:latin typeface="Cambria Math" panose="02040503050406030204" pitchFamily="18" charset="0"/>
                                    </a:rPr>
                                    <m:t>+</m:t>
                                  </m:r>
                                  <m:f>
                                    <m:fPr>
                                      <m:ctrlPr>
                                        <a:rPr lang="en-US" altLang="zh-CN" b="0" i="1">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ln</m:t>
                                          </m:r>
                                        </m:fName>
                                        <m:e>
                                          <m:r>
                                            <a:rPr lang="en-US" altLang="zh-CN" b="0" i="1" smtClean="0">
                                              <a:latin typeface="Cambria Math" panose="02040503050406030204" pitchFamily="18" charset="0"/>
                                            </a:rPr>
                                            <m:t>𝑥</m:t>
                                          </m:r>
                                        </m:e>
                                      </m:func>
                                    </m:num>
                                    <m:den>
                                      <m:r>
                                        <a:rPr lang="en-US" altLang="zh-CN" b="0" i="1">
                                          <a:latin typeface="Cambria Math" panose="02040503050406030204" pitchFamily="18" charset="0"/>
                                        </a:rPr>
                                        <m:t>𝑥</m:t>
                                      </m:r>
                                    </m:den>
                                  </m:f>
                                </m:sup>
                              </m:sSup>
                            </m:e>
                          </m:d>
                        </m:e>
                      </m:func>
                    </m:oMath>
                  </m:oMathPara>
                </a14:m>
                <a:endParaRPr lang="en-US" altLang="zh-CN" b="0" dirty="0" smtClean="0"/>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sin</m:t>
                          </m:r>
                        </m:fName>
                        <m:e>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𝑒</m:t>
                                  </m:r>
                                </m:e>
                                <m:sup>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2</m:t>
                                      </m:r>
                                    </m:sup>
                                  </m:sSup>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cos</m:t>
                                      </m:r>
                                    </m:fName>
                                    <m:e>
                                      <m:r>
                                        <a:rPr lang="en-US" altLang="zh-CN" b="0" i="1" smtClean="0">
                                          <a:latin typeface="Cambria Math" panose="02040503050406030204" pitchFamily="18" charset="0"/>
                                        </a:rPr>
                                        <m:t>𝑥</m:t>
                                      </m:r>
                                    </m:e>
                                  </m:func>
                                  <m:r>
                                    <a:rPr lang="en-US" altLang="zh-CN" b="0" i="1">
                                      <a:latin typeface="Cambria Math" panose="02040503050406030204" pitchFamily="18" charset="0"/>
                                    </a:rPr>
                                    <m:t>+</m:t>
                                  </m:r>
                                  <m:f>
                                    <m:fPr>
                                      <m:ctrlPr>
                                        <a:rPr lang="en-US" altLang="zh-CN" b="0" i="1">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ln</m:t>
                                          </m:r>
                                        </m:fName>
                                        <m:e>
                                          <m:r>
                                            <a:rPr lang="en-US" altLang="zh-CN" b="0" i="1" smtClean="0">
                                              <a:latin typeface="Cambria Math" panose="02040503050406030204" pitchFamily="18" charset="0"/>
                                            </a:rPr>
                                            <m:t>𝑥</m:t>
                                          </m:r>
                                        </m:e>
                                      </m:func>
                                    </m:num>
                                    <m:den>
                                      <m:r>
                                        <a:rPr lang="en-US" altLang="zh-CN" b="0" i="1">
                                          <a:latin typeface="Cambria Math" panose="02040503050406030204" pitchFamily="18" charset="0"/>
                                        </a:rPr>
                                        <m:t>𝑥</m:t>
                                      </m:r>
                                    </m:den>
                                  </m:f>
                                </m:sup>
                              </m:sSup>
                            </m:e>
                          </m:d>
                        </m:e>
                      </m:func>
                    </m:oMath>
                  </m:oMathPara>
                </a14:m>
                <a:endParaRPr lang="zh-CN" altLang="en-US" b="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6590441" y="1183803"/>
                <a:ext cx="2736304" cy="2075696"/>
              </a:xfrm>
              <a:prstGeom prst="rect">
                <a:avLst/>
              </a:prstGeom>
              <a:blipFill>
                <a:blip r:embed="rId37"/>
                <a:stretch>
                  <a:fillRect/>
                </a:stretch>
              </a:blipFill>
            </p:spPr>
            <p:txBody>
              <a:bodyPr/>
              <a:lstStyle/>
              <a:p>
                <a:r>
                  <a:rPr lang="zh-CN" altLang="en-US">
                    <a:noFill/>
                  </a:rPr>
                  <a:t> </a:t>
                </a:r>
              </a:p>
            </p:txBody>
          </p:sp>
        </mc:Fallback>
      </mc:AlternateContent>
      <p:sp>
        <p:nvSpPr>
          <p:cNvPr id="24" name="文本框 23"/>
          <p:cNvSpPr txBox="1"/>
          <p:nvPr/>
        </p:nvSpPr>
        <p:spPr>
          <a:xfrm>
            <a:off x="7720139" y="5963906"/>
            <a:ext cx="2880320" cy="461665"/>
          </a:xfrm>
          <a:prstGeom prst="rect">
            <a:avLst/>
          </a:prstGeom>
          <a:noFill/>
        </p:spPr>
        <p:txBody>
          <a:bodyPr wrap="square" rtlCol="0">
            <a:spAutoFit/>
          </a:bodyPr>
          <a:lstStyle/>
          <a:p>
            <a:r>
              <a:rPr lang="zh-CN" altLang="en-US" sz="2400" dirty="0" smtClean="0">
                <a:solidFill>
                  <a:srgbClr val="0070C0"/>
                </a:solidFill>
              </a:rPr>
              <a:t>学过吗？太肤浅了！</a:t>
            </a:r>
            <a:endParaRPr lang="zh-CN" altLang="en-US" sz="2400" dirty="0">
              <a:solidFill>
                <a:srgbClr val="0070C0"/>
              </a:solidFill>
            </a:endParaRPr>
          </a:p>
        </p:txBody>
      </p:sp>
      <mc:AlternateContent xmlns:mc="http://schemas.openxmlformats.org/markup-compatibility/2006" xmlns:a14="http://schemas.microsoft.com/office/drawing/2010/main">
        <mc:Choice Requires="a14">
          <p:sp>
            <p:nvSpPr>
              <p:cNvPr id="2" name="矩形 1"/>
              <p:cNvSpPr/>
              <p:nvPr/>
            </p:nvSpPr>
            <p:spPr>
              <a:xfrm>
                <a:off x="2072520" y="5206036"/>
                <a:ext cx="1859996" cy="8446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i="0">
                              <a:latin typeface="Cambria Math" panose="02040503050406030204" pitchFamily="18" charset="0"/>
                            </a:rPr>
                            <m:t>→∞</m:t>
                          </m:r>
                        </m:lim>
                      </m:limLow>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1+</m:t>
                                  </m:r>
                                  <m:r>
                                    <a:rPr lang="zh-CN" altLang="en-US" i="1">
                                      <a:latin typeface="Cambria Math" panose="02040503050406030204" pitchFamily="18" charset="0"/>
                                    </a:rPr>
                                    <m:t>𝑥</m:t>
                                  </m:r>
                                </m:num>
                                <m:den>
                                  <m:r>
                                    <a:rPr lang="zh-CN" altLang="en-US" i="1">
                                      <a:latin typeface="Cambria Math" panose="02040503050406030204" pitchFamily="18" charset="0"/>
                                    </a:rPr>
                                    <m:t>𝑥</m:t>
                                  </m:r>
                                </m:den>
                              </m:f>
                            </m:e>
                          </m:d>
                        </m:e>
                        <m:sup>
                          <m:r>
                            <a:rPr lang="zh-CN" altLang="en-US" i="0">
                              <a:latin typeface="Cambria Math" panose="02040503050406030204" pitchFamily="18" charset="0"/>
                            </a:rPr>
                            <m:t>2</m:t>
                          </m:r>
                          <m:r>
                            <a:rPr lang="zh-CN" altLang="en-US" i="1">
                              <a:latin typeface="Cambria Math" panose="02040503050406030204" pitchFamily="18" charset="0"/>
                            </a:rPr>
                            <m:t>𝑥</m:t>
                          </m:r>
                        </m:sup>
                      </m:sSup>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072520" y="5206036"/>
                <a:ext cx="1859996" cy="844655"/>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029692" y="3796461"/>
                <a:ext cx="4858381"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𝑛</m:t>
                          </m:r>
                          <m:r>
                            <a:rPr lang="zh-CN" altLang="en-US" i="0">
                              <a:latin typeface="Cambria Math" panose="02040503050406030204" pitchFamily="18" charset="0"/>
                            </a:rPr>
                            <m:t>→∞</m:t>
                          </m:r>
                        </m:lim>
                      </m:limLow>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m:rPr>
                                  <m:nor/>
                                </m:rPr>
                                <a:rPr lang="zh-CN" altLang="en-US" b="0">
                                  <a:latin typeface="Cambria Math" panose="02040503050406030204" pitchFamily="18" charset="0"/>
                                </a:rPr>
                                <m:t>1</m:t>
                              </m:r>
                            </m:num>
                            <m:den>
                              <m:rad>
                                <m:radPr>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1">
                                          <a:latin typeface="Cambria Math" panose="02040503050406030204" pitchFamily="18" charset="0"/>
                                        </a:rPr>
                                        <m:t>𝑛</m:t>
                                      </m:r>
                                    </m:e>
                                    <m:sup>
                                      <m:r>
                                        <a:rPr lang="zh-CN" altLang="en-US" i="0">
                                          <a:latin typeface="Cambria Math" panose="02040503050406030204" pitchFamily="18" charset="0"/>
                                        </a:rPr>
                                        <m:t>2</m:t>
                                      </m:r>
                                    </m:sup>
                                  </m:sSup>
                                  <m:r>
                                    <a:rPr lang="zh-CN" altLang="en-US" i="0">
                                      <a:latin typeface="Cambria Math" panose="02040503050406030204" pitchFamily="18" charset="0"/>
                                    </a:rPr>
                                    <m:t>+1</m:t>
                                  </m:r>
                                </m:e>
                              </m:ra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1">
                                          <a:latin typeface="Cambria Math" panose="02040503050406030204" pitchFamily="18" charset="0"/>
                                        </a:rPr>
                                        <m:t>𝑛</m:t>
                                      </m:r>
                                    </m:e>
                                    <m:sup>
                                      <m:r>
                                        <a:rPr lang="zh-CN" altLang="en-US" i="0">
                                          <a:latin typeface="Cambria Math" panose="02040503050406030204" pitchFamily="18" charset="0"/>
                                        </a:rPr>
                                        <m:t>2</m:t>
                                      </m:r>
                                    </m:sup>
                                  </m:sSup>
                                  <m:r>
                                    <a:rPr lang="zh-CN" altLang="en-US" i="0">
                                      <a:latin typeface="Cambria Math" panose="02040503050406030204" pitchFamily="18" charset="0"/>
                                    </a:rPr>
                                    <m:t>+2</m:t>
                                  </m:r>
                                </m:e>
                              </m:ra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1">
                                          <a:latin typeface="Cambria Math" panose="02040503050406030204" pitchFamily="18" charset="0"/>
                                        </a:rPr>
                                        <m:t>𝑛</m:t>
                                      </m:r>
                                    </m:e>
                                    <m:sup>
                                      <m:r>
                                        <a:rPr lang="zh-CN" altLang="en-US" i="0">
                                          <a:latin typeface="Cambria Math" panose="02040503050406030204" pitchFamily="18" charset="0"/>
                                        </a:rPr>
                                        <m:t>2</m:t>
                                      </m:r>
                                    </m:sup>
                                  </m:sSup>
                                  <m:r>
                                    <a:rPr lang="zh-CN" altLang="en-US" i="0">
                                      <a:latin typeface="Cambria Math" panose="02040503050406030204" pitchFamily="18" charset="0"/>
                                    </a:rPr>
                                    <m:t>+</m:t>
                                  </m:r>
                                  <m:r>
                                    <a:rPr lang="zh-CN" altLang="en-US" i="1">
                                      <a:latin typeface="Cambria Math" panose="02040503050406030204" pitchFamily="18" charset="0"/>
                                    </a:rPr>
                                    <m:t>𝑛</m:t>
                                  </m:r>
                                </m:e>
                              </m:rad>
                            </m:den>
                          </m:f>
                        </m:e>
                      </m:d>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2029692" y="3796461"/>
                <a:ext cx="4858381" cy="783869"/>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029692" y="4580330"/>
                <a:ext cx="1627305"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𝑛</m:t>
                          </m:r>
                          <m:r>
                            <a:rPr lang="zh-CN" altLang="en-US" i="0">
                              <a:latin typeface="Cambria Math" panose="02040503050406030204" pitchFamily="18" charset="0"/>
                            </a:rPr>
                            <m:t>→∞</m:t>
                          </m:r>
                        </m:lim>
                      </m:limLow>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𝑛</m:t>
                          </m:r>
                        </m:sup>
                      </m:sSup>
                      <m:r>
                        <m:rPr>
                          <m:sty m:val="p"/>
                        </m:rPr>
                        <a:rPr lang="zh-CN" altLang="en-US" i="0">
                          <a:latin typeface="Cambria Math" panose="02040503050406030204" pitchFamily="18" charset="0"/>
                        </a:rPr>
                        <m:t>sin</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𝑛</m:t>
                              </m:r>
                            </m:sup>
                          </m:sSup>
                        </m:den>
                      </m:f>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2029692" y="4580330"/>
                <a:ext cx="1627305" cy="668516"/>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2029692" y="5983175"/>
                <a:ext cx="2566280" cy="573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i="0">
                                  <a:latin typeface="Cambria Math" panose="02040503050406030204" pitchFamily="18" charset="0"/>
                                </a:rPr>
                                <m:t>→+∞</m:t>
                              </m:r>
                            </m:lim>
                          </m:limLow>
                          <m:r>
                            <a:rPr lang="zh-CN" altLang="en-US" i="1">
                              <a:latin typeface="Cambria Math" panose="02040503050406030204" pitchFamily="18" charset="0"/>
                            </a:rPr>
                            <m:t>𝑥</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0">
                                      <a:latin typeface="Cambria Math" panose="02040503050406030204" pitchFamily="18" charset="0"/>
                                    </a:rPr>
                                    <m:t>2</m:t>
                                  </m:r>
                                </m:sup>
                              </m:sSup>
                              <m:r>
                                <a:rPr lang="zh-CN" altLang="en-US" i="0">
                                  <a:latin typeface="Cambria Math" panose="02040503050406030204" pitchFamily="18" charset="0"/>
                                </a:rPr>
                                <m:t>+1</m:t>
                              </m:r>
                            </m:e>
                          </m:rad>
                          <m:r>
                            <a:rPr lang="zh-CN" altLang="en-US" i="0">
                              <a:latin typeface="Cambria Math" panose="02040503050406030204" pitchFamily="18" charset="0"/>
                            </a:rPr>
                            <m:t>−</m:t>
                          </m:r>
                          <m:r>
                            <a:rPr lang="zh-CN" altLang="en-US" i="1">
                              <a:latin typeface="Cambria Math" panose="02040503050406030204" pitchFamily="18" charset="0"/>
                            </a:rPr>
                            <m:t>𝑥</m:t>
                          </m:r>
                        </m:e>
                      </m:d>
                    </m:oMath>
                  </m:oMathPara>
                </a14:m>
                <a:endParaRPr lang="zh-CN" altLang="en-US" dirty="0"/>
              </a:p>
            </p:txBody>
          </p:sp>
        </mc:Choice>
        <mc:Fallback xmlns="">
          <p:sp>
            <p:nvSpPr>
              <p:cNvPr id="27" name="矩形 26"/>
              <p:cNvSpPr>
                <a:spLocks noRot="1" noChangeAspect="1" noMove="1" noResize="1" noEditPoints="1" noAdjustHandles="1" noChangeArrowheads="1" noChangeShapeType="1" noTextEdit="1"/>
              </p:cNvSpPr>
              <p:nvPr/>
            </p:nvSpPr>
            <p:spPr>
              <a:xfrm>
                <a:off x="2029692" y="5983175"/>
                <a:ext cx="2566280" cy="57349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2029692" y="3156325"/>
                <a:ext cx="1811009"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i="0">
                              <a:latin typeface="Cambria Math" panose="02040503050406030204" pitchFamily="18" charset="0"/>
                            </a:rPr>
                            <m:t>→∞</m:t>
                          </m:r>
                        </m:lim>
                      </m:limLow>
                      <m:f>
                        <m:fPr>
                          <m:ctrlPr>
                            <a:rPr lang="zh-CN" altLang="en-US" i="1">
                              <a:solidFill>
                                <a:srgbClr val="000000"/>
                              </a:solidFill>
                              <a:latin typeface="Cambria Math" panose="02040503050406030204" pitchFamily="18" charset="0"/>
                            </a:rPr>
                          </m:ctrlPr>
                        </m:fPr>
                        <m:num>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ln</m:t>
                              </m:r>
                            </m:fName>
                            <m:e>
                              <m:d>
                                <m:dPr>
                                  <m:ctrlPr>
                                    <a:rPr lang="en-US" altLang="zh-CN" b="0" i="1" smtClean="0">
                                      <a:solidFill>
                                        <a:srgbClr val="000000"/>
                                      </a:solidFill>
                                      <a:latin typeface="Cambria Math" panose="02040503050406030204" pitchFamily="18" charset="0"/>
                                    </a:rPr>
                                  </m:ctrlPr>
                                </m:dPr>
                                <m:e>
                                  <m:r>
                                    <a:rPr lang="zh-CN" altLang="en-US">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𝑥</m:t>
                                  </m:r>
                                </m:e>
                              </m:d>
                            </m:e>
                          </m:func>
                          <m:r>
                            <a:rPr lang="en-US" altLang="zh-CN" b="1" i="1" smtClean="0">
                              <a:solidFill>
                                <a:srgbClr val="000000"/>
                              </a:solidFill>
                              <a:latin typeface="Cambria Math" panose="02040503050406030204" pitchFamily="18" charset="0"/>
                            </a:rPr>
                            <m:t> </m:t>
                          </m:r>
                        </m:num>
                        <m:den>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ln</m:t>
                              </m:r>
                            </m:fName>
                            <m:e>
                              <m:r>
                                <a:rPr lang="en-US" altLang="zh-CN" b="0" i="1" smtClean="0">
                                  <a:solidFill>
                                    <a:srgbClr val="000000"/>
                                  </a:solidFill>
                                  <a:latin typeface="Cambria Math" panose="02040503050406030204" pitchFamily="18" charset="0"/>
                                </a:rPr>
                                <m:t>𝑥</m:t>
                              </m:r>
                            </m:e>
                          </m:func>
                        </m:den>
                      </m:f>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2029692" y="3156325"/>
                <a:ext cx="1811009" cy="689676"/>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2029692" y="2546883"/>
                <a:ext cx="1861086" cy="6194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i="0">
                              <a:latin typeface="Cambria Math" panose="02040503050406030204" pitchFamily="18" charset="0"/>
                            </a:rPr>
                            <m:t>→</m:t>
                          </m:r>
                          <m:r>
                            <a:rPr lang="en-US" altLang="zh-CN" b="0" i="0" smtClean="0">
                              <a:latin typeface="Cambria Math" panose="02040503050406030204" pitchFamily="18" charset="0"/>
                            </a:rPr>
                            <m:t>0</m:t>
                          </m:r>
                        </m:lim>
                      </m:limLow>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𝑥</m:t>
                          </m:r>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cos</m:t>
                              </m:r>
                            </m:fName>
                            <m:e>
                              <m:r>
                                <a:rPr lang="en-US" altLang="zh-CN" b="0" i="1" smtClean="0">
                                  <a:solidFill>
                                    <a:srgbClr val="000000"/>
                                  </a:solidFill>
                                  <a:latin typeface="Cambria Math" panose="02040503050406030204" pitchFamily="18" charset="0"/>
                                </a:rPr>
                                <m:t>𝑥</m:t>
                              </m:r>
                            </m:e>
                          </m:func>
                        </m:num>
                        <m:den>
                          <m:func>
                            <m:funcPr>
                              <m:ctrlPr>
                                <a:rPr lang="en-US" altLang="zh-CN" b="0" i="1" smtClean="0">
                                  <a:solidFill>
                                    <a:srgbClr val="000000"/>
                                  </a:solidFill>
                                  <a:latin typeface="Cambria Math" panose="02040503050406030204" pitchFamily="18" charset="0"/>
                                </a:rPr>
                              </m:ctrlPr>
                            </m:funcPr>
                            <m:fName>
                              <m:sSup>
                                <m:sSupPr>
                                  <m:ctrlPr>
                                    <a:rPr lang="en-US" altLang="zh-CN" b="0" i="1" smtClean="0">
                                      <a:solidFill>
                                        <a:srgbClr val="000000"/>
                                      </a:solidFill>
                                      <a:latin typeface="Cambria Math" panose="02040503050406030204" pitchFamily="18" charset="0"/>
                                    </a:rPr>
                                  </m:ctrlPr>
                                </m:sSupPr>
                                <m:e>
                                  <m:r>
                                    <m:rPr>
                                      <m:sty m:val="p"/>
                                    </m:rPr>
                                    <a:rPr lang="en-US" altLang="zh-CN" b="0" i="0" smtClean="0">
                                      <a:solidFill>
                                        <a:srgbClr val="000000"/>
                                      </a:solidFill>
                                      <a:latin typeface="Cambria Math" panose="02040503050406030204" pitchFamily="18" charset="0"/>
                                    </a:rPr>
                                    <m:t>sin</m:t>
                                  </m:r>
                                </m:e>
                                <m:sup>
                                  <m:r>
                                    <a:rPr lang="en-US" altLang="zh-CN" b="0" i="1" smtClean="0">
                                      <a:solidFill>
                                        <a:srgbClr val="000000"/>
                                      </a:solidFill>
                                      <a:latin typeface="Cambria Math" panose="02040503050406030204" pitchFamily="18" charset="0"/>
                                    </a:rPr>
                                    <m:t>2</m:t>
                                  </m:r>
                                </m:sup>
                              </m:sSup>
                            </m:fName>
                            <m:e>
                              <m:r>
                                <a:rPr lang="en-US" altLang="zh-CN" b="0" i="1" smtClean="0">
                                  <a:solidFill>
                                    <a:srgbClr val="000000"/>
                                  </a:solidFill>
                                  <a:latin typeface="Cambria Math" panose="02040503050406030204" pitchFamily="18" charset="0"/>
                                </a:rPr>
                                <m:t>3</m:t>
                              </m:r>
                              <m:r>
                                <a:rPr lang="en-US" altLang="zh-CN" b="0" i="1" smtClean="0">
                                  <a:solidFill>
                                    <a:srgbClr val="000000"/>
                                  </a:solidFill>
                                  <a:latin typeface="Cambria Math" panose="02040503050406030204" pitchFamily="18" charset="0"/>
                                </a:rPr>
                                <m:t>𝑥</m:t>
                              </m:r>
                            </m:e>
                          </m:func>
                        </m:den>
                      </m:f>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2029692" y="2546883"/>
                <a:ext cx="1861086" cy="619465"/>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2029692" y="1864460"/>
                <a:ext cx="166975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i="0">
                              <a:latin typeface="Cambria Math" panose="02040503050406030204" pitchFamily="18" charset="0"/>
                            </a:rPr>
                            <m:t>→</m:t>
                          </m:r>
                          <m:r>
                            <a:rPr lang="en-US" altLang="zh-CN" b="0" i="0" smtClean="0">
                              <a:latin typeface="Cambria Math" panose="02040503050406030204" pitchFamily="18" charset="0"/>
                            </a:rPr>
                            <m:t>0</m:t>
                          </m:r>
                        </m:lim>
                      </m:limLow>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1−</m:t>
                          </m:r>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cos</m:t>
                              </m:r>
                            </m:fName>
                            <m:e>
                              <m:r>
                                <a:rPr lang="en-US" altLang="zh-CN" b="0" i="1" smtClean="0">
                                  <a:solidFill>
                                    <a:srgbClr val="000000"/>
                                  </a:solidFill>
                                  <a:latin typeface="Cambria Math" panose="02040503050406030204" pitchFamily="18" charset="0"/>
                                </a:rPr>
                                <m:t>𝑥</m:t>
                              </m:r>
                            </m:e>
                          </m:func>
                        </m:num>
                        <m:den>
                          <m:r>
                            <a:rPr lang="en-US" altLang="zh-CN" b="0" i="1" smtClean="0">
                              <a:solidFill>
                                <a:srgbClr val="000000"/>
                              </a:solidFill>
                              <a:latin typeface="Cambria Math" panose="02040503050406030204" pitchFamily="18" charset="0"/>
                            </a:rPr>
                            <m:t>𝑥</m:t>
                          </m:r>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sin</m:t>
                              </m:r>
                            </m:fName>
                            <m:e>
                              <m:r>
                                <a:rPr lang="en-US" altLang="zh-CN" b="0" i="1" smtClean="0">
                                  <a:solidFill>
                                    <a:srgbClr val="000000"/>
                                  </a:solidFill>
                                  <a:latin typeface="Cambria Math" panose="02040503050406030204" pitchFamily="18" charset="0"/>
                                </a:rPr>
                                <m:t>𝑥</m:t>
                              </m:r>
                            </m:e>
                          </m:func>
                        </m:den>
                      </m:f>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2029692" y="1864460"/>
                <a:ext cx="1669752" cy="670568"/>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029692" y="1216907"/>
                <a:ext cx="1277337"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b="0" i="1" smtClean="0">
                              <a:latin typeface="Cambria Math" panose="02040503050406030204" pitchFamily="18" charset="0"/>
                            </a:rPr>
                          </m:ctrlPr>
                        </m:limLowPr>
                        <m:e>
                          <m:r>
                            <m:rPr>
                              <m:sty m:val="p"/>
                            </m:rPr>
                            <a:rPr lang="zh-CN" altLang="en-US" b="0">
                              <a:latin typeface="Cambria Math" panose="02040503050406030204" pitchFamily="18" charset="0"/>
                            </a:rPr>
                            <m:t>lim</m:t>
                          </m:r>
                        </m:e>
                        <m:lim>
                          <m:r>
                            <a:rPr lang="en-US" altLang="zh-CN" b="0" i="1" smtClean="0">
                              <a:latin typeface="Cambria Math" panose="02040503050406030204" pitchFamily="18" charset="0"/>
                            </a:rPr>
                            <m:t>𝑥</m:t>
                          </m:r>
                          <m:r>
                            <a:rPr lang="zh-CN" altLang="en-US" b="0" i="0">
                              <a:latin typeface="Cambria Math" panose="02040503050406030204" pitchFamily="18" charset="0"/>
                            </a:rPr>
                            <m:t>→</m:t>
                          </m:r>
                          <m:r>
                            <a:rPr lang="en-US" altLang="zh-CN" b="0" i="0" smtClean="0">
                              <a:latin typeface="Cambria Math" panose="02040503050406030204" pitchFamily="18" charset="0"/>
                            </a:rPr>
                            <m:t>0</m:t>
                          </m:r>
                        </m:lim>
                      </m:limLow>
                      <m:r>
                        <a:rPr lang="en-US" altLang="zh-CN" b="0" i="1" smtClean="0">
                          <a:latin typeface="Cambria Math" panose="02040503050406030204" pitchFamily="18" charset="0"/>
                        </a:rPr>
                        <m:t>𝑥</m:t>
                      </m:r>
                      <m:r>
                        <m:rPr>
                          <m:sty m:val="p"/>
                        </m:rPr>
                        <a:rPr lang="zh-CN" altLang="en-US" b="0" i="0">
                          <a:latin typeface="Cambria Math" panose="02040503050406030204" pitchFamily="18" charset="0"/>
                        </a:rPr>
                        <m:t>sin</m:t>
                      </m:r>
                      <m:f>
                        <m:fPr>
                          <m:ctrlPr>
                            <a:rPr lang="zh-CN" altLang="en-US" b="0" i="1">
                              <a:latin typeface="Cambria Math" panose="02040503050406030204" pitchFamily="18" charset="0"/>
                            </a:rPr>
                          </m:ctrlPr>
                        </m:fPr>
                        <m:num>
                          <m:r>
                            <a:rPr lang="zh-CN" altLang="en-US" b="0" i="0">
                              <a:latin typeface="Cambria Math" panose="02040503050406030204" pitchFamily="18" charset="0"/>
                            </a:rPr>
                            <m:t>1</m:t>
                          </m:r>
                        </m:num>
                        <m:den>
                          <m:r>
                            <a:rPr lang="en-US" altLang="zh-CN" b="0" i="1" smtClean="0">
                              <a:latin typeface="Cambria Math" panose="02040503050406030204" pitchFamily="18" charset="0"/>
                            </a:rPr>
                            <m:t>𝑥</m:t>
                          </m:r>
                        </m:den>
                      </m:f>
                    </m:oMath>
                  </m:oMathPara>
                </a14:m>
                <a:endParaRPr lang="zh-CN" altLang="en-US" b="0" dirty="0"/>
              </a:p>
            </p:txBody>
          </p:sp>
        </mc:Choice>
        <mc:Fallback xmlns="">
          <p:sp>
            <p:nvSpPr>
              <p:cNvPr id="31" name="矩形 30"/>
              <p:cNvSpPr>
                <a:spLocks noRot="1" noChangeAspect="1" noMove="1" noResize="1" noEditPoints="1" noAdjustHandles="1" noChangeArrowheads="1" noChangeShapeType="1" noTextEdit="1"/>
              </p:cNvSpPr>
              <p:nvPr/>
            </p:nvSpPr>
            <p:spPr>
              <a:xfrm>
                <a:off x="2029692" y="1216907"/>
                <a:ext cx="1277337" cy="670568"/>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2029692" y="478885"/>
                <a:ext cx="1956625" cy="739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b="0" i="1" smtClean="0">
                              <a:latin typeface="Cambria Math" panose="02040503050406030204" pitchFamily="18" charset="0"/>
                            </a:rPr>
                          </m:ctrlPr>
                        </m:limLowPr>
                        <m:e>
                          <m:r>
                            <m:rPr>
                              <m:sty m:val="p"/>
                            </m:rPr>
                            <a:rPr lang="zh-CN" altLang="en-US" b="0" i="0">
                              <a:latin typeface="Cambria Math" panose="02040503050406030204" pitchFamily="18" charset="0"/>
                            </a:rPr>
                            <m:t>lim</m:t>
                          </m:r>
                        </m:e>
                        <m:lim>
                          <m:r>
                            <a:rPr lang="zh-CN" altLang="en-US" b="0" i="1">
                              <a:latin typeface="Cambria Math" panose="02040503050406030204" pitchFamily="18" charset="0"/>
                            </a:rPr>
                            <m:t>𝑥</m:t>
                          </m:r>
                          <m:r>
                            <a:rPr lang="zh-CN" altLang="en-US" b="0" i="0">
                              <a:latin typeface="Cambria Math" panose="02040503050406030204" pitchFamily="18" charset="0"/>
                            </a:rPr>
                            <m:t>→</m:t>
                          </m:r>
                          <m:r>
                            <a:rPr lang="en-US" altLang="zh-CN" b="0" i="0" smtClean="0">
                              <a:latin typeface="Cambria Math" panose="02040503050406030204" pitchFamily="18" charset="0"/>
                            </a:rPr>
                            <m:t>0</m:t>
                          </m:r>
                        </m:lim>
                      </m:limLow>
                      <m:r>
                        <a:rPr lang="en-US" altLang="zh-CN" b="0" i="1" smtClean="0">
                          <a:latin typeface="Cambria Math" panose="02040503050406030204" pitchFamily="18" charset="0"/>
                        </a:rPr>
                        <m:t> </m:t>
                      </m:r>
                      <m:f>
                        <m:fPr>
                          <m:ctrlPr>
                            <a:rPr lang="zh-CN" altLang="en-US" b="0" i="1">
                              <a:solidFill>
                                <a:srgbClr val="000000"/>
                              </a:solidFill>
                              <a:latin typeface="Cambria Math" panose="02040503050406030204" pitchFamily="18" charset="0"/>
                            </a:rPr>
                          </m:ctrlPr>
                        </m:fPr>
                        <m:num>
                          <m:rad>
                            <m:radPr>
                              <m:ctrlPr>
                                <a:rPr lang="zh-CN" altLang="en-US" b="0" i="1" smtClean="0">
                                  <a:solidFill>
                                    <a:srgbClr val="000000"/>
                                  </a:solidFill>
                                  <a:latin typeface="Cambria Math" panose="02040503050406030204" pitchFamily="18" charset="0"/>
                                </a:rPr>
                              </m:ctrlPr>
                            </m:radPr>
                            <m:deg>
                              <m:r>
                                <m:rPr>
                                  <m:brk m:alnAt="7"/>
                                </m:rPr>
                                <a:rPr lang="en-US" altLang="zh-CN" b="0" i="1" smtClean="0">
                                  <a:solidFill>
                                    <a:srgbClr val="000000"/>
                                  </a:solidFill>
                                  <a:latin typeface="Cambria Math" panose="02040503050406030204" pitchFamily="18" charset="0"/>
                                </a:rPr>
                                <m:t>3</m:t>
                              </m:r>
                            </m:deg>
                            <m:e>
                              <m:r>
                                <a:rPr lang="en-US" altLang="zh-CN" b="0" i="1" smtClean="0">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𝑥</m:t>
                              </m:r>
                            </m:e>
                          </m:rad>
                          <m:r>
                            <a:rPr lang="en-US" altLang="zh-CN" b="0" i="1" smtClean="0">
                              <a:solidFill>
                                <a:srgbClr val="000000"/>
                              </a:solidFill>
                              <a:latin typeface="Cambria Math" panose="02040503050406030204" pitchFamily="18" charset="0"/>
                            </a:rPr>
                            <m:t>−1</m:t>
                          </m:r>
                        </m:num>
                        <m:den>
                          <m:r>
                            <a:rPr lang="en-US" altLang="zh-CN" b="0" i="1" smtClean="0">
                              <a:solidFill>
                                <a:srgbClr val="000000"/>
                              </a:solidFill>
                              <a:latin typeface="Cambria Math" panose="02040503050406030204" pitchFamily="18" charset="0"/>
                            </a:rPr>
                            <m:t>𝑥</m:t>
                          </m:r>
                        </m:den>
                      </m:f>
                    </m:oMath>
                  </m:oMathPara>
                </a14:m>
                <a:endParaRPr lang="zh-CN" altLang="en-US" b="0" dirty="0"/>
              </a:p>
            </p:txBody>
          </p:sp>
        </mc:Choice>
        <mc:Fallback xmlns="">
          <p:sp>
            <p:nvSpPr>
              <p:cNvPr id="32" name="矩形 31"/>
              <p:cNvSpPr>
                <a:spLocks noRot="1" noChangeAspect="1" noMove="1" noResize="1" noEditPoints="1" noAdjustHandles="1" noChangeArrowheads="1" noChangeShapeType="1" noTextEdit="1"/>
              </p:cNvSpPr>
              <p:nvPr/>
            </p:nvSpPr>
            <p:spPr>
              <a:xfrm>
                <a:off x="2029692" y="478885"/>
                <a:ext cx="1956625" cy="739048"/>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5544977" y="3259499"/>
                <a:ext cx="6672517" cy="2573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rgbClr val="FF0000"/>
                          </a:solidFill>
                          <a:latin typeface="Cambria Math" panose="02040503050406030204" pitchFamily="18" charset="0"/>
                        </a:rPr>
                        <m:t>2</m:t>
                      </m:r>
                      <m:r>
                        <a:rPr lang="en-US" altLang="zh-CN" sz="1800" b="0" i="1" smtClean="0">
                          <a:solidFill>
                            <a:srgbClr val="FF0000"/>
                          </a:solidFill>
                          <a:latin typeface="Cambria Math" panose="02040503050406030204" pitchFamily="18" charset="0"/>
                        </a:rPr>
                        <m:t>𝑥</m:t>
                      </m:r>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cos</m:t>
                          </m:r>
                        </m:fName>
                        <m:e>
                          <m:d>
                            <m:dPr>
                              <m:ctrlPr>
                                <a:rPr lang="en-US" altLang="zh-CN" sz="1800" b="0" i="1">
                                  <a:solidFill>
                                    <a:srgbClr val="FF0000"/>
                                  </a:solidFill>
                                  <a:latin typeface="Cambria Math" panose="02040503050406030204" pitchFamily="18" charset="0"/>
                                </a:rPr>
                              </m:ctrlPr>
                            </m:dPr>
                            <m:e>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e>
                          </m:d>
                        </m:e>
                      </m:func>
                    </m:oMath>
                  </m:oMathPara>
                </a14:m>
                <a:endParaRPr lang="en-US" altLang="zh-CN" sz="1800" b="0" dirty="0" smtClean="0">
                  <a:solidFill>
                    <a:srgbClr val="FF0000"/>
                  </a:solidFill>
                </a:endParaRPr>
              </a:p>
              <a:p>
                <a:pPr/>
                <a14:m>
                  <m:oMathPara xmlns:m="http://schemas.openxmlformats.org/officeDocument/2006/math">
                    <m:oMathParaPr>
                      <m:jc m:val="centerGroup"/>
                    </m:oMathParaPr>
                    <m:oMath xmlns:m="http://schemas.openxmlformats.org/officeDocument/2006/math">
                      <m:r>
                        <a:rPr lang="en-US" altLang="zh-CN" sz="1800" b="0" i="1" smtClean="0">
                          <a:solidFill>
                            <a:srgbClr val="FF0000"/>
                          </a:solidFill>
                          <a:latin typeface="Cambria Math" panose="02040503050406030204" pitchFamily="18" charset="0"/>
                        </a:rPr>
                        <m:t>2</m:t>
                      </m:r>
                      <m:r>
                        <a:rPr lang="en-US" altLang="zh-CN" sz="1800" b="0" i="1" smtClean="0">
                          <a:solidFill>
                            <a:srgbClr val="FF0000"/>
                          </a:solidFill>
                          <a:latin typeface="Cambria Math" panose="02040503050406030204" pitchFamily="18" charset="0"/>
                        </a:rPr>
                        <m:t>𝑥</m:t>
                      </m:r>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sup>
                      </m:sSup>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cos</m:t>
                          </m:r>
                        </m:fName>
                        <m:e>
                          <m:d>
                            <m:dPr>
                              <m:ctrlPr>
                                <a:rPr lang="en-US" altLang="zh-CN" sz="1800" b="0" i="1">
                                  <a:solidFill>
                                    <a:srgbClr val="FF0000"/>
                                  </a:solidFill>
                                  <a:latin typeface="Cambria Math" panose="02040503050406030204" pitchFamily="18" charset="0"/>
                                </a:rPr>
                              </m:ctrlPr>
                            </m:dPr>
                            <m:e>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sup>
                              </m:sSup>
                            </m:e>
                          </m:d>
                        </m:e>
                      </m:func>
                    </m:oMath>
                  </m:oMathPara>
                </a14:m>
                <a:endParaRPr lang="en-US" altLang="zh-CN" sz="1800" b="0" dirty="0" smtClean="0">
                  <a:solidFill>
                    <a:srgbClr val="FF0000"/>
                  </a:solidFill>
                </a:endParaRPr>
              </a:p>
              <a:p>
                <a:pPr/>
                <a14:m>
                  <m:oMathPara xmlns:m="http://schemas.openxmlformats.org/officeDocument/2006/math">
                    <m:oMathParaPr>
                      <m:jc m:val="centerGroup"/>
                    </m:oMathParaPr>
                    <m:oMath xmlns:m="http://schemas.openxmlformats.org/officeDocument/2006/math">
                      <m:d>
                        <m:dPr>
                          <m:ctrlPr>
                            <a:rPr lang="en-US" altLang="zh-CN" sz="1800" b="0" i="1" smtClean="0">
                              <a:solidFill>
                                <a:srgbClr val="FF0000"/>
                              </a:solidFill>
                              <a:latin typeface="Cambria Math" panose="02040503050406030204" pitchFamily="18" charset="0"/>
                            </a:rPr>
                          </m:ctrlPr>
                        </m:dPr>
                        <m:e>
                          <m:r>
                            <a:rPr lang="en-US" altLang="zh-CN" sz="1800" b="0" i="1">
                              <a:solidFill>
                                <a:srgbClr val="FF0000"/>
                              </a:solidFill>
                              <a:latin typeface="Cambria Math" panose="02040503050406030204" pitchFamily="18" charset="0"/>
                            </a:rPr>
                            <m:t>2</m:t>
                          </m:r>
                          <m:r>
                            <a:rPr lang="en-US" altLang="zh-CN" sz="1800" b="0" i="1">
                              <a:solidFill>
                                <a:srgbClr val="FF0000"/>
                              </a:solidFill>
                              <a:latin typeface="Cambria Math" panose="02040503050406030204" pitchFamily="18" charset="0"/>
                            </a:rPr>
                            <m:t>𝑥</m:t>
                          </m:r>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r>
                                <a:rPr lang="en-US" altLang="zh-CN" sz="1800" b="0" i="1">
                                  <a:solidFill>
                                    <a:srgbClr val="FF0000"/>
                                  </a:solidFill>
                                  <a:latin typeface="Cambria Math" panose="02040503050406030204" pitchFamily="18" charset="0"/>
                                </a:rPr>
                                <m:t>1</m:t>
                              </m:r>
                            </m:num>
                            <m:den>
                              <m:r>
                                <a:rPr lang="en-US" altLang="zh-CN" sz="1800" b="0" i="1">
                                  <a:solidFill>
                                    <a:srgbClr val="FF0000"/>
                                  </a:solidFill>
                                  <a:latin typeface="Cambria Math" panose="02040503050406030204" pitchFamily="18" charset="0"/>
                                </a:rPr>
                                <m:t>𝑥</m:t>
                              </m:r>
                            </m:den>
                          </m:f>
                        </m:e>
                      </m:d>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r>
                            <a:rPr lang="en-US" altLang="zh-CN" sz="1800" b="0" i="1">
                              <a:solidFill>
                                <a:srgbClr val="FF0000"/>
                              </a:solidFill>
                              <a:latin typeface="Cambria Math" panose="02040503050406030204" pitchFamily="18" charset="0"/>
                            </a:rPr>
                            <m:t>+</m:t>
                          </m:r>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sup>
                      </m:sSup>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cos</m:t>
                          </m:r>
                        </m:fName>
                        <m:e>
                          <m:d>
                            <m:dPr>
                              <m:ctrlPr>
                                <a:rPr lang="en-US" altLang="zh-CN" sz="1800" b="0" i="1">
                                  <a:solidFill>
                                    <a:srgbClr val="FF0000"/>
                                  </a:solidFill>
                                  <a:latin typeface="Cambria Math" panose="02040503050406030204" pitchFamily="18" charset="0"/>
                                </a:rPr>
                              </m:ctrlPr>
                            </m:dPr>
                            <m:e>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r>
                                    <a:rPr lang="en-US" altLang="zh-CN" sz="1800" b="0" i="1">
                                      <a:solidFill>
                                        <a:srgbClr val="FF0000"/>
                                      </a:solidFill>
                                      <a:latin typeface="Cambria Math" panose="02040503050406030204" pitchFamily="18" charset="0"/>
                                    </a:rPr>
                                    <m:t>+</m:t>
                                  </m:r>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sup>
                              </m:sSup>
                            </m:e>
                          </m:d>
                        </m:e>
                      </m:func>
                    </m:oMath>
                  </m:oMathPara>
                </a14:m>
                <a:endParaRPr lang="en-US" altLang="zh-CN" sz="1800" b="0" dirty="0" smtClean="0">
                  <a:solidFill>
                    <a:srgbClr val="FF0000"/>
                  </a:solidFill>
                </a:endParaRPr>
              </a:p>
              <a:p>
                <a:pPr/>
                <a14:m>
                  <m:oMathPara xmlns:m="http://schemas.openxmlformats.org/officeDocument/2006/math">
                    <m:oMathParaPr>
                      <m:jc m:val="centerGroup"/>
                    </m:oMathParaPr>
                    <m:oMath xmlns:m="http://schemas.openxmlformats.org/officeDocument/2006/math">
                      <m:d>
                        <m:dPr>
                          <m:ctrlPr>
                            <a:rPr lang="en-US" altLang="zh-CN" sz="1800" b="0" i="1">
                              <a:solidFill>
                                <a:srgbClr val="FF0000"/>
                              </a:solidFill>
                              <a:latin typeface="Cambria Math" panose="02040503050406030204" pitchFamily="18" charset="0"/>
                            </a:rPr>
                          </m:ctrlPr>
                        </m:dPr>
                        <m:e>
                          <m:r>
                            <a:rPr lang="en-US" altLang="zh-CN" sz="1800" b="0" i="1">
                              <a:solidFill>
                                <a:srgbClr val="FF0000"/>
                              </a:solidFill>
                              <a:latin typeface="Cambria Math" panose="02040503050406030204" pitchFamily="18" charset="0"/>
                            </a:rPr>
                            <m:t>2</m:t>
                          </m:r>
                          <m:r>
                            <a:rPr lang="en-US" altLang="zh-CN" sz="1800" b="0" i="1">
                              <a:solidFill>
                                <a:srgbClr val="FF0000"/>
                              </a:solidFill>
                              <a:latin typeface="Cambria Math" panose="02040503050406030204" pitchFamily="18" charset="0"/>
                            </a:rPr>
                            <m:t>𝑥</m:t>
                          </m:r>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r>
                                <a:rPr lang="en-US" altLang="zh-CN" sz="1800" b="0" i="1">
                                  <a:solidFill>
                                    <a:srgbClr val="FF0000"/>
                                  </a:solidFill>
                                  <a:latin typeface="Cambria Math" panose="02040503050406030204" pitchFamily="18" charset="0"/>
                                </a:rPr>
                                <m:t>1</m:t>
                              </m:r>
                              <m:r>
                                <a:rPr lang="en-US" altLang="zh-CN" sz="1800" b="0" i="1" smtClean="0">
                                  <a:solidFill>
                                    <a:srgbClr val="FF0000"/>
                                  </a:solidFill>
                                  <a:latin typeface="Cambria Math" panose="02040503050406030204" pitchFamily="18" charset="0"/>
                                </a:rPr>
                                <m:t>−</m:t>
                              </m:r>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num>
                            <m:den>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den>
                          </m:f>
                        </m:e>
                      </m:d>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num>
                            <m:den>
                              <m:r>
                                <a:rPr lang="en-US" altLang="zh-CN" sz="1800" b="0" i="1">
                                  <a:solidFill>
                                    <a:srgbClr val="FF0000"/>
                                  </a:solidFill>
                                  <a:latin typeface="Cambria Math" panose="02040503050406030204" pitchFamily="18" charset="0"/>
                                </a:rPr>
                                <m:t>𝑥</m:t>
                              </m:r>
                            </m:den>
                          </m:f>
                        </m:sup>
                      </m:sSup>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cos</m:t>
                          </m:r>
                        </m:fName>
                        <m:e>
                          <m:d>
                            <m:dPr>
                              <m:ctrlPr>
                                <a:rPr lang="en-US" altLang="zh-CN" sz="1800" b="0" i="1">
                                  <a:solidFill>
                                    <a:srgbClr val="FF0000"/>
                                  </a:solidFill>
                                  <a:latin typeface="Cambria Math" panose="02040503050406030204" pitchFamily="18" charset="0"/>
                                </a:rPr>
                              </m:ctrlPr>
                            </m:dPr>
                            <m:e>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num>
                                    <m:den>
                                      <m:r>
                                        <a:rPr lang="en-US" altLang="zh-CN" sz="1800" b="0" i="1">
                                          <a:solidFill>
                                            <a:srgbClr val="FF0000"/>
                                          </a:solidFill>
                                          <a:latin typeface="Cambria Math" panose="02040503050406030204" pitchFamily="18" charset="0"/>
                                        </a:rPr>
                                        <m:t>𝑥</m:t>
                                      </m:r>
                                    </m:den>
                                  </m:f>
                                </m:sup>
                              </m:sSup>
                            </m:e>
                          </m:d>
                        </m:e>
                      </m:func>
                    </m:oMath>
                  </m:oMathPara>
                </a14:m>
                <a:endParaRPr lang="en-US" altLang="zh-CN" sz="1800" b="0" dirty="0" smtClean="0">
                  <a:solidFill>
                    <a:srgbClr val="FF0000"/>
                  </a:solidFill>
                </a:endParaRPr>
              </a:p>
              <a:p>
                <a:pPr/>
                <a14:m>
                  <m:oMathPara xmlns:m="http://schemas.openxmlformats.org/officeDocument/2006/math">
                    <m:oMathParaPr>
                      <m:jc m:val="centerGroup"/>
                    </m:oMathParaPr>
                    <m:oMath xmlns:m="http://schemas.openxmlformats.org/officeDocument/2006/math">
                      <m:d>
                        <m:dPr>
                          <m:ctrlPr>
                            <a:rPr lang="en-US" altLang="zh-CN" sz="1800" b="0" i="1">
                              <a:solidFill>
                                <a:srgbClr val="FF0000"/>
                              </a:solidFill>
                              <a:latin typeface="Cambria Math" panose="02040503050406030204" pitchFamily="18" charset="0"/>
                            </a:rPr>
                          </m:ctrlPr>
                        </m:dPr>
                        <m:e>
                          <m:r>
                            <a:rPr lang="en-US" altLang="zh-CN" sz="1800" b="0" i="1">
                              <a:solidFill>
                                <a:srgbClr val="FF0000"/>
                              </a:solidFill>
                              <a:latin typeface="Cambria Math" panose="02040503050406030204" pitchFamily="18" charset="0"/>
                            </a:rPr>
                            <m:t>2</m:t>
                          </m:r>
                          <m:r>
                            <a:rPr lang="en-US" altLang="zh-CN" sz="1800" b="0" i="1">
                              <a:solidFill>
                                <a:srgbClr val="FF0000"/>
                              </a:solidFill>
                              <a:latin typeface="Cambria Math" panose="02040503050406030204" pitchFamily="18" charset="0"/>
                            </a:rPr>
                            <m:t>𝑥</m:t>
                          </m:r>
                          <m:func>
                            <m:funcPr>
                              <m:ctrlPr>
                                <a:rPr lang="en-US" altLang="zh-CN" sz="1800" b="0" i="1">
                                  <a:solidFill>
                                    <a:srgbClr val="FF0000"/>
                                  </a:solidFill>
                                  <a:latin typeface="Cambria Math" panose="02040503050406030204" pitchFamily="18" charset="0"/>
                                </a:rPr>
                              </m:ctrlPr>
                            </m:funcPr>
                            <m:fName>
                              <m:r>
                                <m:rPr>
                                  <m:sty m:val="p"/>
                                </m:rPr>
                                <a:rPr lang="en-US" altLang="zh-CN" sz="1800" b="0">
                                  <a:solidFill>
                                    <a:srgbClr val="FF0000"/>
                                  </a:solidFill>
                                  <a:latin typeface="Cambria Math" panose="02040503050406030204" pitchFamily="18" charset="0"/>
                                </a:rPr>
                                <m:t>cos</m:t>
                              </m:r>
                            </m:fName>
                            <m:e>
                              <m:r>
                                <a:rPr lang="en-US" altLang="zh-CN" sz="1800" b="0" i="1">
                                  <a:solidFill>
                                    <a:srgbClr val="FF0000"/>
                                  </a:solidFill>
                                  <a:latin typeface="Cambria Math" panose="02040503050406030204" pitchFamily="18" charset="0"/>
                                </a:rPr>
                                <m:t>𝑥</m:t>
                              </m:r>
                            </m:e>
                          </m:func>
                          <m:r>
                            <a:rPr lang="en-US" altLang="zh-CN" sz="1800" b="0" i="1" smtClean="0">
                              <a:solidFill>
                                <a:srgbClr val="FF0000"/>
                              </a:solidFill>
                              <a:latin typeface="Cambria Math" panose="02040503050406030204" pitchFamily="18" charset="0"/>
                            </a:rPr>
                            <m:t>−</m:t>
                          </m:r>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func>
                            <m:funcPr>
                              <m:ctrlPr>
                                <a:rPr lang="en-US" altLang="zh-CN" sz="1800" b="0" i="1">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sin</m:t>
                              </m:r>
                            </m:fName>
                            <m:e>
                              <m:r>
                                <a:rPr lang="en-US" altLang="zh-CN" sz="1800" b="0" i="1">
                                  <a:solidFill>
                                    <a:srgbClr val="FF0000"/>
                                  </a:solidFill>
                                  <a:latin typeface="Cambria Math" panose="02040503050406030204" pitchFamily="18" charset="0"/>
                                </a:rPr>
                                <m:t>𝑥</m:t>
                              </m:r>
                            </m:e>
                          </m:func>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r>
                                <a:rPr lang="en-US" altLang="zh-CN" sz="1800" b="0" i="1">
                                  <a:solidFill>
                                    <a:srgbClr val="FF0000"/>
                                  </a:solidFill>
                                  <a:latin typeface="Cambria Math" panose="02040503050406030204" pitchFamily="18" charset="0"/>
                                </a:rPr>
                                <m:t>1−</m:t>
                              </m:r>
                              <m:func>
                                <m:funcPr>
                                  <m:ctrlPr>
                                    <a:rPr lang="en-US" altLang="zh-CN" sz="1800" b="0" i="1">
                                      <a:solidFill>
                                        <a:srgbClr val="FF0000"/>
                                      </a:solidFill>
                                      <a:latin typeface="Cambria Math" panose="02040503050406030204" pitchFamily="18" charset="0"/>
                                    </a:rPr>
                                  </m:ctrlPr>
                                </m:funcPr>
                                <m:fName>
                                  <m:r>
                                    <m:rPr>
                                      <m:sty m:val="p"/>
                                    </m:rPr>
                                    <a:rPr lang="en-US" altLang="zh-CN" sz="1800" b="0">
                                      <a:solidFill>
                                        <a:srgbClr val="FF0000"/>
                                      </a:solidFill>
                                      <a:latin typeface="Cambria Math" panose="02040503050406030204" pitchFamily="18" charset="0"/>
                                    </a:rPr>
                                    <m:t>ln</m:t>
                                  </m:r>
                                </m:fName>
                                <m:e>
                                  <m:r>
                                    <a:rPr lang="en-US" altLang="zh-CN" sz="1800" b="0" i="1">
                                      <a:solidFill>
                                        <a:srgbClr val="FF0000"/>
                                      </a:solidFill>
                                      <a:latin typeface="Cambria Math" panose="02040503050406030204" pitchFamily="18" charset="0"/>
                                    </a:rPr>
                                    <m:t>𝑥</m:t>
                                  </m:r>
                                </m:e>
                              </m:func>
                            </m:num>
                            <m:den>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den>
                          </m:f>
                        </m:e>
                      </m:d>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func>
                            <m:funcPr>
                              <m:ctrlPr>
                                <a:rPr lang="en-US" altLang="zh-CN" sz="1800" b="0" i="1">
                                  <a:solidFill>
                                    <a:srgbClr val="FF0000"/>
                                  </a:solidFill>
                                  <a:latin typeface="Cambria Math" panose="02040503050406030204" pitchFamily="18" charset="0"/>
                                </a:rPr>
                              </m:ctrlPr>
                            </m:funcPr>
                            <m:fName>
                              <m:r>
                                <m:rPr>
                                  <m:sty m:val="p"/>
                                </m:rPr>
                                <a:rPr lang="en-US" altLang="zh-CN" sz="1800" b="0">
                                  <a:solidFill>
                                    <a:srgbClr val="FF0000"/>
                                  </a:solidFill>
                                  <a:latin typeface="Cambria Math" panose="02040503050406030204" pitchFamily="18" charset="0"/>
                                </a:rPr>
                                <m:t>cos</m:t>
                              </m:r>
                            </m:fName>
                            <m:e>
                              <m:r>
                                <a:rPr lang="en-US" altLang="zh-CN" sz="1800" b="0" i="1">
                                  <a:solidFill>
                                    <a:srgbClr val="FF0000"/>
                                  </a:solidFill>
                                  <a:latin typeface="Cambria Math" panose="02040503050406030204" pitchFamily="18" charset="0"/>
                                </a:rPr>
                                <m:t>𝑥</m:t>
                              </m:r>
                            </m:e>
                          </m:func>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func>
                                <m:funcPr>
                                  <m:ctrlPr>
                                    <a:rPr lang="en-US" altLang="zh-CN" sz="1800" b="0" i="1">
                                      <a:solidFill>
                                        <a:srgbClr val="FF0000"/>
                                      </a:solidFill>
                                      <a:latin typeface="Cambria Math" panose="02040503050406030204" pitchFamily="18" charset="0"/>
                                    </a:rPr>
                                  </m:ctrlPr>
                                </m:funcPr>
                                <m:fName>
                                  <m:r>
                                    <m:rPr>
                                      <m:sty m:val="p"/>
                                    </m:rPr>
                                    <a:rPr lang="en-US" altLang="zh-CN" sz="1800" b="0">
                                      <a:solidFill>
                                        <a:srgbClr val="FF0000"/>
                                      </a:solidFill>
                                      <a:latin typeface="Cambria Math" panose="02040503050406030204" pitchFamily="18" charset="0"/>
                                    </a:rPr>
                                    <m:t>ln</m:t>
                                  </m:r>
                                </m:fName>
                                <m:e>
                                  <m:r>
                                    <a:rPr lang="en-US" altLang="zh-CN" sz="1800" b="0" i="1">
                                      <a:solidFill>
                                        <a:srgbClr val="FF0000"/>
                                      </a:solidFill>
                                      <a:latin typeface="Cambria Math" panose="02040503050406030204" pitchFamily="18" charset="0"/>
                                    </a:rPr>
                                    <m:t>𝑥</m:t>
                                  </m:r>
                                </m:e>
                              </m:func>
                            </m:num>
                            <m:den>
                              <m:r>
                                <a:rPr lang="en-US" altLang="zh-CN" sz="1800" b="0" i="1">
                                  <a:solidFill>
                                    <a:srgbClr val="FF0000"/>
                                  </a:solidFill>
                                  <a:latin typeface="Cambria Math" panose="02040503050406030204" pitchFamily="18" charset="0"/>
                                </a:rPr>
                                <m:t>𝑥</m:t>
                              </m:r>
                            </m:den>
                          </m:f>
                        </m:sup>
                      </m:sSup>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cos</m:t>
                          </m:r>
                        </m:fName>
                        <m:e>
                          <m:d>
                            <m:dPr>
                              <m:ctrlPr>
                                <a:rPr lang="en-US" altLang="zh-CN" sz="1800" b="0" i="1">
                                  <a:solidFill>
                                    <a:srgbClr val="FF0000"/>
                                  </a:solidFill>
                                  <a:latin typeface="Cambria Math" panose="02040503050406030204" pitchFamily="18" charset="0"/>
                                </a:rPr>
                              </m:ctrlPr>
                            </m:dPr>
                            <m:e>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cos</m:t>
                                      </m:r>
                                    </m:fName>
                                    <m:e>
                                      <m:r>
                                        <a:rPr lang="en-US" altLang="zh-CN" sz="1800" b="0" i="1" smtClean="0">
                                          <a:solidFill>
                                            <a:srgbClr val="FF0000"/>
                                          </a:solidFill>
                                          <a:latin typeface="Cambria Math" panose="02040503050406030204" pitchFamily="18" charset="0"/>
                                        </a:rPr>
                                        <m:t>𝑥</m:t>
                                      </m:r>
                                    </m:e>
                                  </m:func>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num>
                                    <m:den>
                                      <m:r>
                                        <a:rPr lang="en-US" altLang="zh-CN" sz="1800" b="0" i="1">
                                          <a:solidFill>
                                            <a:srgbClr val="FF0000"/>
                                          </a:solidFill>
                                          <a:latin typeface="Cambria Math" panose="02040503050406030204" pitchFamily="18" charset="0"/>
                                        </a:rPr>
                                        <m:t>𝑥</m:t>
                                      </m:r>
                                    </m:den>
                                  </m:f>
                                </m:sup>
                              </m:sSup>
                            </m:e>
                          </m:d>
                        </m:e>
                      </m:func>
                    </m:oMath>
                  </m:oMathPara>
                </a14:m>
                <a:endParaRPr lang="zh-CN" altLang="en-US" sz="1800" b="0" dirty="0">
                  <a:solidFill>
                    <a:srgbClr val="FF0000"/>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5544977" y="3259499"/>
                <a:ext cx="6672517" cy="2573461"/>
              </a:xfrm>
              <a:prstGeom prst="rect">
                <a:avLst/>
              </a:prstGeom>
              <a:blipFill>
                <a:blip r:embed="rId3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78702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4" grpId="0"/>
      <p:bldP spid="3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2"/>
          <p:cNvSpPr>
            <a:spLocks noChangeArrowheads="1"/>
          </p:cNvSpPr>
          <p:nvPr/>
        </p:nvSpPr>
        <p:spPr bwMode="auto">
          <a:xfrm>
            <a:off x="8038200" y="2330788"/>
            <a:ext cx="65"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nvGrpSpPr>
          <p:cNvPr id="6" name="Group 3"/>
          <p:cNvGrpSpPr>
            <a:grpSpLocks/>
          </p:cNvGrpSpPr>
          <p:nvPr/>
        </p:nvGrpSpPr>
        <p:grpSpPr bwMode="auto">
          <a:xfrm>
            <a:off x="6717432" y="1443277"/>
            <a:ext cx="3606800" cy="2011363"/>
            <a:chOff x="3168" y="624"/>
            <a:chExt cx="2272" cy="1267"/>
          </a:xfrm>
        </p:grpSpPr>
        <p:sp>
          <p:nvSpPr>
            <p:cNvPr id="7" name="Line 4"/>
            <p:cNvSpPr>
              <a:spLocks noChangeShapeType="1"/>
            </p:cNvSpPr>
            <p:nvPr/>
          </p:nvSpPr>
          <p:spPr bwMode="auto">
            <a:xfrm>
              <a:off x="3168" y="1622"/>
              <a:ext cx="2272" cy="1"/>
            </a:xfrm>
            <a:prstGeom prst="line">
              <a:avLst/>
            </a:prstGeom>
            <a:noFill/>
            <a:ln w="19050">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flipV="1">
              <a:off x="4239" y="624"/>
              <a:ext cx="1" cy="1267"/>
            </a:xfrm>
            <a:prstGeom prst="line">
              <a:avLst/>
            </a:prstGeom>
            <a:noFill/>
            <a:ln w="19050">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 name="Object 6"/>
            <p:cNvGraphicFramePr>
              <a:graphicFrameLocks noChangeAspect="1"/>
            </p:cNvGraphicFramePr>
            <p:nvPr/>
          </p:nvGraphicFramePr>
          <p:xfrm>
            <a:off x="4101" y="1680"/>
            <a:ext cx="136" cy="152"/>
          </p:xfrm>
          <a:graphic>
            <a:graphicData uri="http://schemas.openxmlformats.org/presentationml/2006/ole">
              <mc:AlternateContent xmlns:mc="http://schemas.openxmlformats.org/markup-compatibility/2006">
                <mc:Choice xmlns:v="urn:schemas-microsoft-com:vml" Requires="v">
                  <p:oleObj spid="_x0000_s726074" name="Equation" r:id="rId3" imgW="215640" imgH="241200" progId="Equation.3">
                    <p:embed/>
                  </p:oleObj>
                </mc:Choice>
                <mc:Fallback>
                  <p:oleObj name="Equation" r:id="rId3" imgW="215640" imgH="24120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4101" y="1680"/>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7"/>
            <p:cNvGraphicFramePr>
              <a:graphicFrameLocks noChangeAspect="1"/>
            </p:cNvGraphicFramePr>
            <p:nvPr/>
          </p:nvGraphicFramePr>
          <p:xfrm>
            <a:off x="4072" y="672"/>
            <a:ext cx="152" cy="200"/>
          </p:xfrm>
          <a:graphic>
            <a:graphicData uri="http://schemas.openxmlformats.org/presentationml/2006/ole">
              <mc:AlternateContent xmlns:mc="http://schemas.openxmlformats.org/markup-compatibility/2006">
                <mc:Choice xmlns:v="urn:schemas-microsoft-com:vml" Requires="v">
                  <p:oleObj spid="_x0000_s726075" name="Equation" r:id="rId5" imgW="241200" imgH="317160" progId="Equation.3">
                    <p:embed/>
                  </p:oleObj>
                </mc:Choice>
                <mc:Fallback>
                  <p:oleObj name="Equation" r:id="rId5" imgW="241200" imgH="317160"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4072" y="672"/>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8"/>
            <p:cNvGraphicFramePr>
              <a:graphicFrameLocks noChangeAspect="1"/>
            </p:cNvGraphicFramePr>
            <p:nvPr/>
          </p:nvGraphicFramePr>
          <p:xfrm>
            <a:off x="5280" y="1687"/>
            <a:ext cx="144" cy="152"/>
          </p:xfrm>
          <a:graphic>
            <a:graphicData uri="http://schemas.openxmlformats.org/presentationml/2006/ole">
              <mc:AlternateContent xmlns:mc="http://schemas.openxmlformats.org/markup-compatibility/2006">
                <mc:Choice xmlns:v="urn:schemas-microsoft-com:vml" Requires="v">
                  <p:oleObj spid="_x0000_s726076" name="Equation" r:id="rId7" imgW="228600" imgH="241200" progId="Equation.3">
                    <p:embed/>
                  </p:oleObj>
                </mc:Choice>
                <mc:Fallback>
                  <p:oleObj name="Equation" r:id="rId7" imgW="228600" imgH="24120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5280" y="1687"/>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 name="Rectangle 9"/>
          <p:cNvSpPr>
            <a:spLocks noChangeArrowheads="1"/>
          </p:cNvSpPr>
          <p:nvPr/>
        </p:nvSpPr>
        <p:spPr bwMode="auto">
          <a:xfrm>
            <a:off x="2227982" y="1330564"/>
            <a:ext cx="1676400" cy="5334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800">
                <a:ea typeface="黑体" pitchFamily="2" charset="-122"/>
              </a:rPr>
              <a:t>例</a:t>
            </a:r>
            <a:r>
              <a:rPr lang="en-US" altLang="zh-CN" sz="2800">
                <a:ea typeface="黑体" pitchFamily="2" charset="-122"/>
              </a:rPr>
              <a:t>1. </a:t>
            </a:r>
            <a:r>
              <a:rPr lang="zh-CN" altLang="en-US" sz="2800" b="0">
                <a:ea typeface="黑体" pitchFamily="2" charset="-122"/>
              </a:rPr>
              <a:t>求</a:t>
            </a:r>
          </a:p>
        </p:txBody>
      </p:sp>
      <p:graphicFrame>
        <p:nvGraphicFramePr>
          <p:cNvPr id="13" name="Object 10"/>
          <p:cNvGraphicFramePr>
            <a:graphicFrameLocks noChangeAspect="1"/>
          </p:cNvGraphicFramePr>
          <p:nvPr>
            <p:extLst>
              <p:ext uri="{D42A27DB-BD31-4B8C-83A1-F6EECF244321}">
                <p14:modId xmlns:p14="http://schemas.microsoft.com/office/powerpoint/2010/main" val="4036168899"/>
              </p:ext>
            </p:extLst>
          </p:nvPr>
        </p:nvGraphicFramePr>
        <p:xfrm>
          <a:off x="3358282" y="1180797"/>
          <a:ext cx="1498600" cy="850900"/>
        </p:xfrm>
        <a:graphic>
          <a:graphicData uri="http://schemas.openxmlformats.org/presentationml/2006/ole">
            <mc:AlternateContent xmlns:mc="http://schemas.openxmlformats.org/markup-compatibility/2006">
              <mc:Choice xmlns:v="urn:schemas-microsoft-com:vml" Requires="v">
                <p:oleObj spid="_x0000_s726077" name="Equation" r:id="rId9" imgW="1498320" imgH="850680" progId="Equation.3">
                  <p:embed/>
                </p:oleObj>
              </mc:Choice>
              <mc:Fallback>
                <p:oleObj name="Equation" r:id="rId9" imgW="1498320" imgH="850680" progId="Equation.3">
                  <p:embed/>
                  <p:pic>
                    <p:nvPicPr>
                      <p:cNvPr id="0" name=""/>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3358282" y="1180797"/>
                        <a:ext cx="14986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1"/>
          <p:cNvSpPr txBox="1">
            <a:spLocks noChangeArrowheads="1"/>
          </p:cNvSpPr>
          <p:nvPr/>
        </p:nvSpPr>
        <p:spPr bwMode="auto">
          <a:xfrm>
            <a:off x="2227982" y="2371964"/>
            <a:ext cx="1676400" cy="519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ea typeface="楷体_GB2312" pitchFamily="49" charset="-122"/>
              </a:rPr>
              <a:t>解</a:t>
            </a:r>
            <a:r>
              <a:rPr lang="en-US" altLang="zh-CN" sz="2800">
                <a:ea typeface="楷体_GB2312" pitchFamily="49" charset="-122"/>
              </a:rPr>
              <a:t>:</a:t>
            </a:r>
            <a:r>
              <a:rPr lang="en-US" altLang="zh-CN" sz="2800">
                <a:solidFill>
                  <a:srgbClr val="FFFFFF"/>
                </a:solidFill>
                <a:ea typeface="楷体_GB2312" pitchFamily="49" charset="-122"/>
              </a:rPr>
              <a:t> </a:t>
            </a:r>
          </a:p>
        </p:txBody>
      </p:sp>
      <p:graphicFrame>
        <p:nvGraphicFramePr>
          <p:cNvPr id="15" name="Object 12"/>
          <p:cNvGraphicFramePr>
            <a:graphicFrameLocks noChangeAspect="1"/>
          </p:cNvGraphicFramePr>
          <p:nvPr>
            <p:extLst>
              <p:ext uri="{D42A27DB-BD31-4B8C-83A1-F6EECF244321}">
                <p14:modId xmlns:p14="http://schemas.microsoft.com/office/powerpoint/2010/main" val="856310327"/>
              </p:ext>
            </p:extLst>
          </p:nvPr>
        </p:nvGraphicFramePr>
        <p:xfrm>
          <a:off x="3009032" y="2433876"/>
          <a:ext cx="1803400" cy="469900"/>
        </p:xfrm>
        <a:graphic>
          <a:graphicData uri="http://schemas.openxmlformats.org/presentationml/2006/ole">
            <mc:AlternateContent xmlns:mc="http://schemas.openxmlformats.org/markup-compatibility/2006">
              <mc:Choice xmlns:v="urn:schemas-microsoft-com:vml" Requires="v">
                <p:oleObj spid="_x0000_s726078" name="Equation" r:id="rId11" imgW="1803240" imgH="469800" progId="Equation.3">
                  <p:embed/>
                </p:oleObj>
              </mc:Choice>
              <mc:Fallback>
                <p:oleObj name="Equation" r:id="rId11" imgW="1803240" imgH="46980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3009032" y="2433876"/>
                        <a:ext cx="18034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3"/>
          <p:cNvGraphicFramePr>
            <a:graphicFrameLocks noChangeAspect="1"/>
          </p:cNvGraphicFramePr>
          <p:nvPr>
            <p:extLst>
              <p:ext uri="{D42A27DB-BD31-4B8C-83A1-F6EECF244321}">
                <p14:modId xmlns:p14="http://schemas.microsoft.com/office/powerpoint/2010/main" val="3742906361"/>
              </p:ext>
            </p:extLst>
          </p:nvPr>
        </p:nvGraphicFramePr>
        <p:xfrm>
          <a:off x="3421782" y="3157776"/>
          <a:ext cx="1435100" cy="850900"/>
        </p:xfrm>
        <a:graphic>
          <a:graphicData uri="http://schemas.openxmlformats.org/presentationml/2006/ole">
            <mc:AlternateContent xmlns:mc="http://schemas.openxmlformats.org/markup-compatibility/2006">
              <mc:Choice xmlns:v="urn:schemas-microsoft-com:vml" Requires="v">
                <p:oleObj spid="_x0000_s726079" name="Equation" r:id="rId13" imgW="1434960" imgH="850680" progId="Equation.3">
                  <p:embed/>
                </p:oleObj>
              </mc:Choice>
              <mc:Fallback>
                <p:oleObj name="Equation" r:id="rId13" imgW="1434960" imgH="8506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1782" y="3157776"/>
                        <a:ext cx="14351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4"/>
          <p:cNvSpPr txBox="1">
            <a:spLocks noChangeArrowheads="1"/>
          </p:cNvSpPr>
          <p:nvPr/>
        </p:nvSpPr>
        <p:spPr bwMode="auto">
          <a:xfrm>
            <a:off x="2227982" y="4276964"/>
            <a:ext cx="3124200" cy="519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利用定理 </a:t>
            </a:r>
            <a:r>
              <a:rPr lang="en-US" altLang="zh-CN" sz="2800" b="0">
                <a:ea typeface="黑体" pitchFamily="2" charset="-122"/>
              </a:rPr>
              <a:t>2 </a:t>
            </a:r>
            <a:r>
              <a:rPr lang="zh-CN" altLang="en-US" sz="2800" b="0">
                <a:ea typeface="黑体" pitchFamily="2" charset="-122"/>
              </a:rPr>
              <a:t>可知</a:t>
            </a:r>
          </a:p>
        </p:txBody>
      </p:sp>
      <p:graphicFrame>
        <p:nvGraphicFramePr>
          <p:cNvPr id="18" name="Object 15"/>
          <p:cNvGraphicFramePr>
            <a:graphicFrameLocks noChangeAspect="1"/>
          </p:cNvGraphicFramePr>
          <p:nvPr>
            <p:extLst>
              <p:ext uri="{D42A27DB-BD31-4B8C-83A1-F6EECF244321}">
                <p14:modId xmlns:p14="http://schemas.microsoft.com/office/powerpoint/2010/main" val="1399482471"/>
              </p:ext>
            </p:extLst>
          </p:nvPr>
        </p:nvGraphicFramePr>
        <p:xfrm>
          <a:off x="4977532" y="4110276"/>
          <a:ext cx="2044700" cy="850900"/>
        </p:xfrm>
        <a:graphic>
          <a:graphicData uri="http://schemas.openxmlformats.org/presentationml/2006/ole">
            <mc:AlternateContent xmlns:mc="http://schemas.openxmlformats.org/markup-compatibility/2006">
              <mc:Choice xmlns:v="urn:schemas-microsoft-com:vml" Requires="v">
                <p:oleObj spid="_x0000_s726080" name="Equation" r:id="rId15" imgW="2044440" imgH="850680" progId="Equation.3">
                  <p:embed/>
                </p:oleObj>
              </mc:Choice>
              <mc:Fallback>
                <p:oleObj name="Equation" r:id="rId15" imgW="2044440" imgH="85068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4977532" y="4110276"/>
                        <a:ext cx="20447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6"/>
          <p:cNvGraphicFramePr>
            <a:graphicFrameLocks noChangeAspect="1"/>
          </p:cNvGraphicFramePr>
          <p:nvPr>
            <p:extLst>
              <p:ext uri="{D42A27DB-BD31-4B8C-83A1-F6EECF244321}">
                <p14:modId xmlns:p14="http://schemas.microsoft.com/office/powerpoint/2010/main" val="3879855574"/>
              </p:ext>
            </p:extLst>
          </p:nvPr>
        </p:nvGraphicFramePr>
        <p:xfrm>
          <a:off x="8774833" y="1976676"/>
          <a:ext cx="1173163" cy="768350"/>
        </p:xfrm>
        <a:graphic>
          <a:graphicData uri="http://schemas.openxmlformats.org/presentationml/2006/ole">
            <mc:AlternateContent xmlns:mc="http://schemas.openxmlformats.org/markup-compatibility/2006">
              <mc:Choice xmlns:v="urn:schemas-microsoft-com:vml" Requires="v">
                <p:oleObj spid="_x0000_s726081" name="Equation" r:id="rId17" imgW="1295280" imgH="850680" progId="Equation.DSMT4">
                  <p:embed/>
                </p:oleObj>
              </mc:Choice>
              <mc:Fallback>
                <p:oleObj name="Equation" r:id="rId17" imgW="1295280" imgH="8506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4833" y="1976676"/>
                        <a:ext cx="1173163"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7"/>
          <p:cNvSpPr txBox="1">
            <a:spLocks noChangeArrowheads="1"/>
          </p:cNvSpPr>
          <p:nvPr/>
        </p:nvSpPr>
        <p:spPr bwMode="auto">
          <a:xfrm>
            <a:off x="2227983" y="5405677"/>
            <a:ext cx="23526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zh-CN" altLang="en-US" sz="2800">
                <a:ea typeface="黑体" pitchFamily="2" charset="-122"/>
              </a:rPr>
              <a:t>说明 </a:t>
            </a:r>
            <a:r>
              <a:rPr lang="en-US" altLang="zh-CN" sz="2800">
                <a:ea typeface="黑体" pitchFamily="2" charset="-122"/>
              </a:rPr>
              <a:t>:</a:t>
            </a:r>
            <a:r>
              <a:rPr lang="en-US" altLang="zh-CN" sz="2800" b="0">
                <a:ea typeface="黑体" pitchFamily="2" charset="-122"/>
              </a:rPr>
              <a:t> </a:t>
            </a:r>
            <a:r>
              <a:rPr lang="en-US" altLang="zh-CN" sz="2800" b="0" i="1">
                <a:ea typeface="黑体" pitchFamily="2" charset="-122"/>
              </a:rPr>
              <a:t>y</a:t>
            </a:r>
            <a:r>
              <a:rPr lang="en-US" altLang="zh-CN" sz="2800" b="0">
                <a:ea typeface="黑体" pitchFamily="2" charset="-122"/>
              </a:rPr>
              <a:t> = 0 </a:t>
            </a:r>
            <a:r>
              <a:rPr lang="zh-CN" altLang="en-US" sz="2800" b="0">
                <a:ea typeface="黑体" pitchFamily="2" charset="-122"/>
              </a:rPr>
              <a:t>是</a:t>
            </a:r>
          </a:p>
        </p:txBody>
      </p:sp>
      <p:graphicFrame>
        <p:nvGraphicFramePr>
          <p:cNvPr id="21" name="Object 18"/>
          <p:cNvGraphicFramePr>
            <a:graphicFrameLocks noChangeAspect="1"/>
          </p:cNvGraphicFramePr>
          <p:nvPr>
            <p:extLst>
              <p:ext uri="{D42A27DB-BD31-4B8C-83A1-F6EECF244321}">
                <p14:modId xmlns:p14="http://schemas.microsoft.com/office/powerpoint/2010/main" val="27027996"/>
              </p:ext>
            </p:extLst>
          </p:nvPr>
        </p:nvGraphicFramePr>
        <p:xfrm>
          <a:off x="4583832" y="5240576"/>
          <a:ext cx="1308100" cy="850900"/>
        </p:xfrm>
        <a:graphic>
          <a:graphicData uri="http://schemas.openxmlformats.org/presentationml/2006/ole">
            <mc:AlternateContent xmlns:mc="http://schemas.openxmlformats.org/markup-compatibility/2006">
              <mc:Choice xmlns:v="urn:schemas-microsoft-com:vml" Requires="v">
                <p:oleObj spid="_x0000_s726082" name="Equation" r:id="rId19" imgW="1307880" imgH="850680" progId="Equation.3">
                  <p:embed/>
                </p:oleObj>
              </mc:Choice>
              <mc:Fallback>
                <p:oleObj name="Equation" r:id="rId19" imgW="1307880" imgH="850680" progId="Equation.3">
                  <p:embed/>
                  <p:pic>
                    <p:nvPicPr>
                      <p:cNvPr id="0" name=""/>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4583832" y="5240576"/>
                        <a:ext cx="13081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9"/>
          <p:cNvSpPr txBox="1">
            <a:spLocks noChangeArrowheads="1"/>
          </p:cNvSpPr>
          <p:nvPr/>
        </p:nvSpPr>
        <p:spPr bwMode="auto">
          <a:xfrm>
            <a:off x="5879232" y="5383452"/>
            <a:ext cx="26733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800" b="0">
                <a:latin typeface="黑体" pitchFamily="2" charset="-122"/>
                <a:ea typeface="黑体" pitchFamily="2" charset="-122"/>
              </a:rPr>
              <a:t>的水平渐近线 </a:t>
            </a:r>
            <a:r>
              <a:rPr lang="en-US" altLang="zh-CN" sz="2800" b="0">
                <a:latin typeface="黑体" pitchFamily="2" charset="-122"/>
                <a:ea typeface="黑体" pitchFamily="2" charset="-122"/>
              </a:rPr>
              <a:t>.</a:t>
            </a:r>
          </a:p>
        </p:txBody>
      </p:sp>
      <p:grpSp>
        <p:nvGrpSpPr>
          <p:cNvPr id="23" name="Group 20"/>
          <p:cNvGrpSpPr>
            <a:grpSpLocks/>
          </p:cNvGrpSpPr>
          <p:nvPr/>
        </p:nvGrpSpPr>
        <p:grpSpPr bwMode="auto">
          <a:xfrm>
            <a:off x="6793632" y="2022715"/>
            <a:ext cx="3246438" cy="1222375"/>
            <a:chOff x="2010" y="1875"/>
            <a:chExt cx="1860" cy="642"/>
          </a:xfrm>
        </p:grpSpPr>
        <p:sp>
          <p:nvSpPr>
            <p:cNvPr id="24" name="Freeform 21"/>
            <p:cNvSpPr>
              <a:spLocks/>
            </p:cNvSpPr>
            <p:nvPr/>
          </p:nvSpPr>
          <p:spPr bwMode="auto">
            <a:xfrm>
              <a:off x="2010" y="2367"/>
              <a:ext cx="474" cy="66"/>
            </a:xfrm>
            <a:custGeom>
              <a:avLst/>
              <a:gdLst>
                <a:gd name="T0" fmla="*/ 6 w 474"/>
                <a:gd name="T1" fmla="*/ 42 h 66"/>
                <a:gd name="T2" fmla="*/ 18 w 474"/>
                <a:gd name="T3" fmla="*/ 48 h 66"/>
                <a:gd name="T4" fmla="*/ 24 w 474"/>
                <a:gd name="T5" fmla="*/ 54 h 66"/>
                <a:gd name="T6" fmla="*/ 36 w 474"/>
                <a:gd name="T7" fmla="*/ 54 h 66"/>
                <a:gd name="T8" fmla="*/ 42 w 474"/>
                <a:gd name="T9" fmla="*/ 60 h 66"/>
                <a:gd name="T10" fmla="*/ 54 w 474"/>
                <a:gd name="T11" fmla="*/ 60 h 66"/>
                <a:gd name="T12" fmla="*/ 66 w 474"/>
                <a:gd name="T13" fmla="*/ 60 h 66"/>
                <a:gd name="T14" fmla="*/ 72 w 474"/>
                <a:gd name="T15" fmla="*/ 54 h 66"/>
                <a:gd name="T16" fmla="*/ 84 w 474"/>
                <a:gd name="T17" fmla="*/ 54 h 66"/>
                <a:gd name="T18" fmla="*/ 90 w 474"/>
                <a:gd name="T19" fmla="*/ 48 h 66"/>
                <a:gd name="T20" fmla="*/ 102 w 474"/>
                <a:gd name="T21" fmla="*/ 42 h 66"/>
                <a:gd name="T22" fmla="*/ 108 w 474"/>
                <a:gd name="T23" fmla="*/ 36 h 66"/>
                <a:gd name="T24" fmla="*/ 120 w 474"/>
                <a:gd name="T25" fmla="*/ 30 h 66"/>
                <a:gd name="T26" fmla="*/ 126 w 474"/>
                <a:gd name="T27" fmla="*/ 24 h 66"/>
                <a:gd name="T28" fmla="*/ 138 w 474"/>
                <a:gd name="T29" fmla="*/ 18 h 66"/>
                <a:gd name="T30" fmla="*/ 144 w 474"/>
                <a:gd name="T31" fmla="*/ 18 h 66"/>
                <a:gd name="T32" fmla="*/ 156 w 474"/>
                <a:gd name="T33" fmla="*/ 12 h 66"/>
                <a:gd name="T34" fmla="*/ 168 w 474"/>
                <a:gd name="T35" fmla="*/ 12 h 66"/>
                <a:gd name="T36" fmla="*/ 174 w 474"/>
                <a:gd name="T37" fmla="*/ 12 h 66"/>
                <a:gd name="T38" fmla="*/ 186 w 474"/>
                <a:gd name="T39" fmla="*/ 12 h 66"/>
                <a:gd name="T40" fmla="*/ 192 w 474"/>
                <a:gd name="T41" fmla="*/ 12 h 66"/>
                <a:gd name="T42" fmla="*/ 204 w 474"/>
                <a:gd name="T43" fmla="*/ 18 h 66"/>
                <a:gd name="T44" fmla="*/ 210 w 474"/>
                <a:gd name="T45" fmla="*/ 24 h 66"/>
                <a:gd name="T46" fmla="*/ 222 w 474"/>
                <a:gd name="T47" fmla="*/ 30 h 66"/>
                <a:gd name="T48" fmla="*/ 228 w 474"/>
                <a:gd name="T49" fmla="*/ 36 h 66"/>
                <a:gd name="T50" fmla="*/ 240 w 474"/>
                <a:gd name="T51" fmla="*/ 42 h 66"/>
                <a:gd name="T52" fmla="*/ 252 w 474"/>
                <a:gd name="T53" fmla="*/ 54 h 66"/>
                <a:gd name="T54" fmla="*/ 258 w 474"/>
                <a:gd name="T55" fmla="*/ 54 h 66"/>
                <a:gd name="T56" fmla="*/ 270 w 474"/>
                <a:gd name="T57" fmla="*/ 60 h 66"/>
                <a:gd name="T58" fmla="*/ 276 w 474"/>
                <a:gd name="T59" fmla="*/ 66 h 66"/>
                <a:gd name="T60" fmla="*/ 288 w 474"/>
                <a:gd name="T61" fmla="*/ 66 h 66"/>
                <a:gd name="T62" fmla="*/ 294 w 474"/>
                <a:gd name="T63" fmla="*/ 66 h 66"/>
                <a:gd name="T64" fmla="*/ 306 w 474"/>
                <a:gd name="T65" fmla="*/ 66 h 66"/>
                <a:gd name="T66" fmla="*/ 312 w 474"/>
                <a:gd name="T67" fmla="*/ 60 h 66"/>
                <a:gd name="T68" fmla="*/ 324 w 474"/>
                <a:gd name="T69" fmla="*/ 54 h 66"/>
                <a:gd name="T70" fmla="*/ 330 w 474"/>
                <a:gd name="T71" fmla="*/ 48 h 66"/>
                <a:gd name="T72" fmla="*/ 342 w 474"/>
                <a:gd name="T73" fmla="*/ 42 h 66"/>
                <a:gd name="T74" fmla="*/ 354 w 474"/>
                <a:gd name="T75" fmla="*/ 30 h 66"/>
                <a:gd name="T76" fmla="*/ 360 w 474"/>
                <a:gd name="T77" fmla="*/ 24 h 66"/>
                <a:gd name="T78" fmla="*/ 372 w 474"/>
                <a:gd name="T79" fmla="*/ 12 h 66"/>
                <a:gd name="T80" fmla="*/ 378 w 474"/>
                <a:gd name="T81" fmla="*/ 6 h 66"/>
                <a:gd name="T82" fmla="*/ 390 w 474"/>
                <a:gd name="T83" fmla="*/ 0 h 66"/>
                <a:gd name="T84" fmla="*/ 396 w 474"/>
                <a:gd name="T85" fmla="*/ 0 h 66"/>
                <a:gd name="T86" fmla="*/ 408 w 474"/>
                <a:gd name="T87" fmla="*/ 0 h 66"/>
                <a:gd name="T88" fmla="*/ 414 w 474"/>
                <a:gd name="T89" fmla="*/ 0 h 66"/>
                <a:gd name="T90" fmla="*/ 426 w 474"/>
                <a:gd name="T91" fmla="*/ 6 h 66"/>
                <a:gd name="T92" fmla="*/ 438 w 474"/>
                <a:gd name="T93" fmla="*/ 12 h 66"/>
                <a:gd name="T94" fmla="*/ 444 w 474"/>
                <a:gd name="T95" fmla="*/ 18 h 66"/>
                <a:gd name="T96" fmla="*/ 456 w 474"/>
                <a:gd name="T97" fmla="*/ 24 h 66"/>
                <a:gd name="T98" fmla="*/ 462 w 474"/>
                <a:gd name="T99" fmla="*/ 36 h 66"/>
                <a:gd name="T100" fmla="*/ 474 w 474"/>
                <a:gd name="T101"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66">
                  <a:moveTo>
                    <a:pt x="0" y="36"/>
                  </a:moveTo>
                  <a:lnTo>
                    <a:pt x="0" y="42"/>
                  </a:lnTo>
                  <a:lnTo>
                    <a:pt x="6" y="42"/>
                  </a:lnTo>
                  <a:lnTo>
                    <a:pt x="6" y="42"/>
                  </a:lnTo>
                  <a:lnTo>
                    <a:pt x="6" y="42"/>
                  </a:lnTo>
                  <a:lnTo>
                    <a:pt x="12" y="42"/>
                  </a:lnTo>
                  <a:lnTo>
                    <a:pt x="12" y="42"/>
                  </a:lnTo>
                  <a:lnTo>
                    <a:pt x="12" y="48"/>
                  </a:lnTo>
                  <a:lnTo>
                    <a:pt x="12" y="48"/>
                  </a:lnTo>
                  <a:lnTo>
                    <a:pt x="18" y="48"/>
                  </a:lnTo>
                  <a:lnTo>
                    <a:pt x="18" y="48"/>
                  </a:lnTo>
                  <a:lnTo>
                    <a:pt x="18" y="48"/>
                  </a:lnTo>
                  <a:lnTo>
                    <a:pt x="24" y="48"/>
                  </a:lnTo>
                  <a:lnTo>
                    <a:pt x="24" y="54"/>
                  </a:lnTo>
                  <a:lnTo>
                    <a:pt x="24" y="54"/>
                  </a:lnTo>
                  <a:lnTo>
                    <a:pt x="30" y="54"/>
                  </a:lnTo>
                  <a:lnTo>
                    <a:pt x="30" y="54"/>
                  </a:lnTo>
                  <a:lnTo>
                    <a:pt x="30" y="54"/>
                  </a:lnTo>
                  <a:lnTo>
                    <a:pt x="36" y="54"/>
                  </a:lnTo>
                  <a:lnTo>
                    <a:pt x="36" y="54"/>
                  </a:lnTo>
                  <a:lnTo>
                    <a:pt x="36" y="54"/>
                  </a:lnTo>
                  <a:lnTo>
                    <a:pt x="42" y="54"/>
                  </a:lnTo>
                  <a:lnTo>
                    <a:pt x="42" y="54"/>
                  </a:lnTo>
                  <a:lnTo>
                    <a:pt x="42" y="60"/>
                  </a:lnTo>
                  <a:lnTo>
                    <a:pt x="42" y="60"/>
                  </a:lnTo>
                  <a:lnTo>
                    <a:pt x="48" y="60"/>
                  </a:lnTo>
                  <a:lnTo>
                    <a:pt x="48" y="60"/>
                  </a:lnTo>
                  <a:lnTo>
                    <a:pt x="48" y="60"/>
                  </a:lnTo>
                  <a:lnTo>
                    <a:pt x="54" y="60"/>
                  </a:lnTo>
                  <a:lnTo>
                    <a:pt x="54" y="60"/>
                  </a:lnTo>
                  <a:lnTo>
                    <a:pt x="54" y="60"/>
                  </a:lnTo>
                  <a:lnTo>
                    <a:pt x="60" y="60"/>
                  </a:lnTo>
                  <a:lnTo>
                    <a:pt x="60" y="60"/>
                  </a:lnTo>
                  <a:lnTo>
                    <a:pt x="60" y="60"/>
                  </a:lnTo>
                  <a:lnTo>
                    <a:pt x="66" y="60"/>
                  </a:lnTo>
                  <a:lnTo>
                    <a:pt x="66" y="60"/>
                  </a:lnTo>
                  <a:lnTo>
                    <a:pt x="66" y="60"/>
                  </a:lnTo>
                  <a:lnTo>
                    <a:pt x="66" y="54"/>
                  </a:lnTo>
                  <a:lnTo>
                    <a:pt x="72" y="54"/>
                  </a:lnTo>
                  <a:lnTo>
                    <a:pt x="72" y="54"/>
                  </a:lnTo>
                  <a:lnTo>
                    <a:pt x="72" y="54"/>
                  </a:lnTo>
                  <a:lnTo>
                    <a:pt x="78" y="54"/>
                  </a:lnTo>
                  <a:lnTo>
                    <a:pt x="78" y="54"/>
                  </a:lnTo>
                  <a:lnTo>
                    <a:pt x="78" y="54"/>
                  </a:lnTo>
                  <a:lnTo>
                    <a:pt x="84" y="54"/>
                  </a:lnTo>
                  <a:lnTo>
                    <a:pt x="84" y="54"/>
                  </a:lnTo>
                  <a:lnTo>
                    <a:pt x="84" y="54"/>
                  </a:lnTo>
                  <a:lnTo>
                    <a:pt x="90" y="48"/>
                  </a:lnTo>
                  <a:lnTo>
                    <a:pt x="90" y="48"/>
                  </a:lnTo>
                  <a:lnTo>
                    <a:pt x="90" y="48"/>
                  </a:lnTo>
                  <a:lnTo>
                    <a:pt x="96" y="48"/>
                  </a:lnTo>
                  <a:lnTo>
                    <a:pt x="96" y="48"/>
                  </a:lnTo>
                  <a:lnTo>
                    <a:pt x="96" y="48"/>
                  </a:lnTo>
                  <a:lnTo>
                    <a:pt x="96" y="42"/>
                  </a:lnTo>
                  <a:lnTo>
                    <a:pt x="102" y="42"/>
                  </a:lnTo>
                  <a:lnTo>
                    <a:pt x="102" y="42"/>
                  </a:lnTo>
                  <a:lnTo>
                    <a:pt x="102" y="42"/>
                  </a:lnTo>
                  <a:lnTo>
                    <a:pt x="108" y="42"/>
                  </a:lnTo>
                  <a:lnTo>
                    <a:pt x="108" y="36"/>
                  </a:lnTo>
                  <a:lnTo>
                    <a:pt x="108" y="36"/>
                  </a:lnTo>
                  <a:lnTo>
                    <a:pt x="114" y="36"/>
                  </a:lnTo>
                  <a:lnTo>
                    <a:pt x="114" y="36"/>
                  </a:lnTo>
                  <a:lnTo>
                    <a:pt x="114" y="36"/>
                  </a:lnTo>
                  <a:lnTo>
                    <a:pt x="120" y="30"/>
                  </a:lnTo>
                  <a:lnTo>
                    <a:pt x="120" y="30"/>
                  </a:lnTo>
                  <a:lnTo>
                    <a:pt x="120" y="30"/>
                  </a:lnTo>
                  <a:lnTo>
                    <a:pt x="120" y="30"/>
                  </a:lnTo>
                  <a:lnTo>
                    <a:pt x="126" y="30"/>
                  </a:lnTo>
                  <a:lnTo>
                    <a:pt x="126" y="24"/>
                  </a:lnTo>
                  <a:lnTo>
                    <a:pt x="126" y="24"/>
                  </a:lnTo>
                  <a:lnTo>
                    <a:pt x="132" y="24"/>
                  </a:lnTo>
                  <a:lnTo>
                    <a:pt x="132" y="24"/>
                  </a:lnTo>
                  <a:lnTo>
                    <a:pt x="132" y="24"/>
                  </a:lnTo>
                  <a:lnTo>
                    <a:pt x="138" y="24"/>
                  </a:lnTo>
                  <a:lnTo>
                    <a:pt x="138" y="18"/>
                  </a:lnTo>
                  <a:lnTo>
                    <a:pt x="138" y="18"/>
                  </a:lnTo>
                  <a:lnTo>
                    <a:pt x="144" y="18"/>
                  </a:lnTo>
                  <a:lnTo>
                    <a:pt x="144" y="18"/>
                  </a:lnTo>
                  <a:lnTo>
                    <a:pt x="144" y="18"/>
                  </a:lnTo>
                  <a:lnTo>
                    <a:pt x="144" y="18"/>
                  </a:lnTo>
                  <a:lnTo>
                    <a:pt x="150" y="12"/>
                  </a:lnTo>
                  <a:lnTo>
                    <a:pt x="150" y="12"/>
                  </a:lnTo>
                  <a:lnTo>
                    <a:pt x="150" y="12"/>
                  </a:lnTo>
                  <a:lnTo>
                    <a:pt x="156" y="12"/>
                  </a:lnTo>
                  <a:lnTo>
                    <a:pt x="156" y="12"/>
                  </a:lnTo>
                  <a:lnTo>
                    <a:pt x="156" y="12"/>
                  </a:lnTo>
                  <a:lnTo>
                    <a:pt x="162" y="12"/>
                  </a:lnTo>
                  <a:lnTo>
                    <a:pt x="162" y="12"/>
                  </a:lnTo>
                  <a:lnTo>
                    <a:pt x="162" y="12"/>
                  </a:lnTo>
                  <a:lnTo>
                    <a:pt x="168" y="12"/>
                  </a:lnTo>
                  <a:lnTo>
                    <a:pt x="168" y="12"/>
                  </a:lnTo>
                  <a:lnTo>
                    <a:pt x="168" y="12"/>
                  </a:lnTo>
                  <a:lnTo>
                    <a:pt x="174" y="12"/>
                  </a:lnTo>
                  <a:lnTo>
                    <a:pt x="174" y="12"/>
                  </a:lnTo>
                  <a:lnTo>
                    <a:pt x="174" y="12"/>
                  </a:lnTo>
                  <a:lnTo>
                    <a:pt x="174" y="12"/>
                  </a:lnTo>
                  <a:lnTo>
                    <a:pt x="180" y="12"/>
                  </a:lnTo>
                  <a:lnTo>
                    <a:pt x="180" y="12"/>
                  </a:lnTo>
                  <a:lnTo>
                    <a:pt x="180" y="12"/>
                  </a:lnTo>
                  <a:lnTo>
                    <a:pt x="186" y="12"/>
                  </a:lnTo>
                  <a:lnTo>
                    <a:pt x="186" y="12"/>
                  </a:lnTo>
                  <a:lnTo>
                    <a:pt x="186" y="12"/>
                  </a:lnTo>
                  <a:lnTo>
                    <a:pt x="192" y="12"/>
                  </a:lnTo>
                  <a:lnTo>
                    <a:pt x="192" y="12"/>
                  </a:lnTo>
                  <a:lnTo>
                    <a:pt x="192" y="12"/>
                  </a:lnTo>
                  <a:lnTo>
                    <a:pt x="198" y="18"/>
                  </a:lnTo>
                  <a:lnTo>
                    <a:pt x="198" y="18"/>
                  </a:lnTo>
                  <a:lnTo>
                    <a:pt x="198" y="18"/>
                  </a:lnTo>
                  <a:lnTo>
                    <a:pt x="198" y="18"/>
                  </a:lnTo>
                  <a:lnTo>
                    <a:pt x="204" y="18"/>
                  </a:lnTo>
                  <a:lnTo>
                    <a:pt x="204" y="18"/>
                  </a:lnTo>
                  <a:lnTo>
                    <a:pt x="204" y="18"/>
                  </a:lnTo>
                  <a:lnTo>
                    <a:pt x="210" y="24"/>
                  </a:lnTo>
                  <a:lnTo>
                    <a:pt x="210" y="24"/>
                  </a:lnTo>
                  <a:lnTo>
                    <a:pt x="210" y="24"/>
                  </a:lnTo>
                  <a:lnTo>
                    <a:pt x="216" y="24"/>
                  </a:lnTo>
                  <a:lnTo>
                    <a:pt x="216" y="24"/>
                  </a:lnTo>
                  <a:lnTo>
                    <a:pt x="216" y="30"/>
                  </a:lnTo>
                  <a:lnTo>
                    <a:pt x="222" y="30"/>
                  </a:lnTo>
                  <a:lnTo>
                    <a:pt x="222" y="30"/>
                  </a:lnTo>
                  <a:lnTo>
                    <a:pt x="222" y="30"/>
                  </a:lnTo>
                  <a:lnTo>
                    <a:pt x="228" y="36"/>
                  </a:lnTo>
                  <a:lnTo>
                    <a:pt x="228" y="36"/>
                  </a:lnTo>
                  <a:lnTo>
                    <a:pt x="228" y="36"/>
                  </a:lnTo>
                  <a:lnTo>
                    <a:pt x="228" y="36"/>
                  </a:lnTo>
                  <a:lnTo>
                    <a:pt x="234" y="36"/>
                  </a:lnTo>
                  <a:lnTo>
                    <a:pt x="234" y="42"/>
                  </a:lnTo>
                  <a:lnTo>
                    <a:pt x="234" y="42"/>
                  </a:lnTo>
                  <a:lnTo>
                    <a:pt x="240" y="42"/>
                  </a:lnTo>
                  <a:lnTo>
                    <a:pt x="240" y="42"/>
                  </a:lnTo>
                  <a:lnTo>
                    <a:pt x="240" y="48"/>
                  </a:lnTo>
                  <a:lnTo>
                    <a:pt x="246" y="48"/>
                  </a:lnTo>
                  <a:lnTo>
                    <a:pt x="246" y="48"/>
                  </a:lnTo>
                  <a:lnTo>
                    <a:pt x="246" y="48"/>
                  </a:lnTo>
                  <a:lnTo>
                    <a:pt x="252" y="54"/>
                  </a:lnTo>
                  <a:lnTo>
                    <a:pt x="252" y="54"/>
                  </a:lnTo>
                  <a:lnTo>
                    <a:pt x="252" y="54"/>
                  </a:lnTo>
                  <a:lnTo>
                    <a:pt x="252" y="54"/>
                  </a:lnTo>
                  <a:lnTo>
                    <a:pt x="258" y="54"/>
                  </a:lnTo>
                  <a:lnTo>
                    <a:pt x="258" y="54"/>
                  </a:lnTo>
                  <a:lnTo>
                    <a:pt x="258" y="60"/>
                  </a:lnTo>
                  <a:lnTo>
                    <a:pt x="264" y="60"/>
                  </a:lnTo>
                  <a:lnTo>
                    <a:pt x="264" y="60"/>
                  </a:lnTo>
                  <a:lnTo>
                    <a:pt x="264" y="60"/>
                  </a:lnTo>
                  <a:lnTo>
                    <a:pt x="270" y="60"/>
                  </a:lnTo>
                  <a:lnTo>
                    <a:pt x="270" y="60"/>
                  </a:lnTo>
                  <a:lnTo>
                    <a:pt x="270" y="66"/>
                  </a:lnTo>
                  <a:lnTo>
                    <a:pt x="276" y="66"/>
                  </a:lnTo>
                  <a:lnTo>
                    <a:pt x="276" y="66"/>
                  </a:lnTo>
                  <a:lnTo>
                    <a:pt x="276" y="66"/>
                  </a:lnTo>
                  <a:lnTo>
                    <a:pt x="282" y="66"/>
                  </a:lnTo>
                  <a:lnTo>
                    <a:pt x="282" y="66"/>
                  </a:lnTo>
                  <a:lnTo>
                    <a:pt x="282" y="66"/>
                  </a:lnTo>
                  <a:lnTo>
                    <a:pt x="282" y="66"/>
                  </a:lnTo>
                  <a:lnTo>
                    <a:pt x="288" y="66"/>
                  </a:lnTo>
                  <a:lnTo>
                    <a:pt x="288" y="66"/>
                  </a:lnTo>
                  <a:lnTo>
                    <a:pt x="288" y="66"/>
                  </a:lnTo>
                  <a:lnTo>
                    <a:pt x="294" y="66"/>
                  </a:lnTo>
                  <a:lnTo>
                    <a:pt x="294" y="66"/>
                  </a:lnTo>
                  <a:lnTo>
                    <a:pt x="294" y="66"/>
                  </a:lnTo>
                  <a:lnTo>
                    <a:pt x="300" y="66"/>
                  </a:lnTo>
                  <a:lnTo>
                    <a:pt x="300" y="66"/>
                  </a:lnTo>
                  <a:lnTo>
                    <a:pt x="300" y="66"/>
                  </a:lnTo>
                  <a:lnTo>
                    <a:pt x="306" y="66"/>
                  </a:lnTo>
                  <a:lnTo>
                    <a:pt x="306" y="66"/>
                  </a:lnTo>
                  <a:lnTo>
                    <a:pt x="306" y="66"/>
                  </a:lnTo>
                  <a:lnTo>
                    <a:pt x="306" y="60"/>
                  </a:lnTo>
                  <a:lnTo>
                    <a:pt x="312" y="60"/>
                  </a:lnTo>
                  <a:lnTo>
                    <a:pt x="312" y="60"/>
                  </a:lnTo>
                  <a:lnTo>
                    <a:pt x="312" y="60"/>
                  </a:lnTo>
                  <a:lnTo>
                    <a:pt x="318" y="60"/>
                  </a:lnTo>
                  <a:lnTo>
                    <a:pt x="318" y="60"/>
                  </a:lnTo>
                  <a:lnTo>
                    <a:pt x="318" y="54"/>
                  </a:lnTo>
                  <a:lnTo>
                    <a:pt x="324" y="54"/>
                  </a:lnTo>
                  <a:lnTo>
                    <a:pt x="324" y="54"/>
                  </a:lnTo>
                  <a:lnTo>
                    <a:pt x="324" y="54"/>
                  </a:lnTo>
                  <a:lnTo>
                    <a:pt x="330" y="54"/>
                  </a:lnTo>
                  <a:lnTo>
                    <a:pt x="330" y="48"/>
                  </a:lnTo>
                  <a:lnTo>
                    <a:pt x="330" y="48"/>
                  </a:lnTo>
                  <a:lnTo>
                    <a:pt x="330" y="48"/>
                  </a:lnTo>
                  <a:lnTo>
                    <a:pt x="336" y="48"/>
                  </a:lnTo>
                  <a:lnTo>
                    <a:pt x="336" y="42"/>
                  </a:lnTo>
                  <a:lnTo>
                    <a:pt x="336" y="42"/>
                  </a:lnTo>
                  <a:lnTo>
                    <a:pt x="342" y="42"/>
                  </a:lnTo>
                  <a:lnTo>
                    <a:pt x="342" y="42"/>
                  </a:lnTo>
                  <a:lnTo>
                    <a:pt x="342" y="36"/>
                  </a:lnTo>
                  <a:lnTo>
                    <a:pt x="348" y="36"/>
                  </a:lnTo>
                  <a:lnTo>
                    <a:pt x="348" y="36"/>
                  </a:lnTo>
                  <a:lnTo>
                    <a:pt x="348" y="30"/>
                  </a:lnTo>
                  <a:lnTo>
                    <a:pt x="354" y="30"/>
                  </a:lnTo>
                  <a:lnTo>
                    <a:pt x="354" y="30"/>
                  </a:lnTo>
                  <a:lnTo>
                    <a:pt x="354" y="30"/>
                  </a:lnTo>
                  <a:lnTo>
                    <a:pt x="360" y="24"/>
                  </a:lnTo>
                  <a:lnTo>
                    <a:pt x="360" y="24"/>
                  </a:lnTo>
                  <a:lnTo>
                    <a:pt x="360" y="24"/>
                  </a:lnTo>
                  <a:lnTo>
                    <a:pt x="360" y="18"/>
                  </a:lnTo>
                  <a:lnTo>
                    <a:pt x="366" y="18"/>
                  </a:lnTo>
                  <a:lnTo>
                    <a:pt x="366" y="18"/>
                  </a:lnTo>
                  <a:lnTo>
                    <a:pt x="366" y="18"/>
                  </a:lnTo>
                  <a:lnTo>
                    <a:pt x="372" y="12"/>
                  </a:lnTo>
                  <a:lnTo>
                    <a:pt x="372" y="12"/>
                  </a:lnTo>
                  <a:lnTo>
                    <a:pt x="372" y="12"/>
                  </a:lnTo>
                  <a:lnTo>
                    <a:pt x="378" y="12"/>
                  </a:lnTo>
                  <a:lnTo>
                    <a:pt x="378" y="12"/>
                  </a:lnTo>
                  <a:lnTo>
                    <a:pt x="378" y="6"/>
                  </a:lnTo>
                  <a:lnTo>
                    <a:pt x="384" y="6"/>
                  </a:lnTo>
                  <a:lnTo>
                    <a:pt x="384" y="6"/>
                  </a:lnTo>
                  <a:lnTo>
                    <a:pt x="384" y="6"/>
                  </a:lnTo>
                  <a:lnTo>
                    <a:pt x="384" y="6"/>
                  </a:lnTo>
                  <a:lnTo>
                    <a:pt x="390" y="0"/>
                  </a:lnTo>
                  <a:lnTo>
                    <a:pt x="390" y="0"/>
                  </a:lnTo>
                  <a:lnTo>
                    <a:pt x="390" y="0"/>
                  </a:lnTo>
                  <a:lnTo>
                    <a:pt x="396" y="0"/>
                  </a:lnTo>
                  <a:lnTo>
                    <a:pt x="396" y="0"/>
                  </a:lnTo>
                  <a:lnTo>
                    <a:pt x="396" y="0"/>
                  </a:lnTo>
                  <a:lnTo>
                    <a:pt x="402" y="0"/>
                  </a:lnTo>
                  <a:lnTo>
                    <a:pt x="402" y="0"/>
                  </a:lnTo>
                  <a:lnTo>
                    <a:pt x="402" y="0"/>
                  </a:lnTo>
                  <a:lnTo>
                    <a:pt x="408" y="0"/>
                  </a:lnTo>
                  <a:lnTo>
                    <a:pt x="408" y="0"/>
                  </a:lnTo>
                  <a:lnTo>
                    <a:pt x="408" y="0"/>
                  </a:lnTo>
                  <a:lnTo>
                    <a:pt x="414" y="0"/>
                  </a:lnTo>
                  <a:lnTo>
                    <a:pt x="414" y="0"/>
                  </a:lnTo>
                  <a:lnTo>
                    <a:pt x="414" y="0"/>
                  </a:lnTo>
                  <a:lnTo>
                    <a:pt x="414" y="0"/>
                  </a:lnTo>
                  <a:lnTo>
                    <a:pt x="420" y="0"/>
                  </a:lnTo>
                  <a:lnTo>
                    <a:pt x="420" y="0"/>
                  </a:lnTo>
                  <a:lnTo>
                    <a:pt x="420" y="0"/>
                  </a:lnTo>
                  <a:lnTo>
                    <a:pt x="426" y="0"/>
                  </a:lnTo>
                  <a:lnTo>
                    <a:pt x="426" y="6"/>
                  </a:lnTo>
                  <a:lnTo>
                    <a:pt x="426" y="6"/>
                  </a:lnTo>
                  <a:lnTo>
                    <a:pt x="432" y="6"/>
                  </a:lnTo>
                  <a:lnTo>
                    <a:pt x="432" y="6"/>
                  </a:lnTo>
                  <a:lnTo>
                    <a:pt x="432" y="6"/>
                  </a:lnTo>
                  <a:lnTo>
                    <a:pt x="438" y="12"/>
                  </a:lnTo>
                  <a:lnTo>
                    <a:pt x="438" y="12"/>
                  </a:lnTo>
                  <a:lnTo>
                    <a:pt x="438" y="12"/>
                  </a:lnTo>
                  <a:lnTo>
                    <a:pt x="438" y="12"/>
                  </a:lnTo>
                  <a:lnTo>
                    <a:pt x="444" y="18"/>
                  </a:lnTo>
                  <a:lnTo>
                    <a:pt x="444" y="18"/>
                  </a:lnTo>
                  <a:lnTo>
                    <a:pt x="444" y="18"/>
                  </a:lnTo>
                  <a:lnTo>
                    <a:pt x="450" y="18"/>
                  </a:lnTo>
                  <a:lnTo>
                    <a:pt x="450" y="24"/>
                  </a:lnTo>
                  <a:lnTo>
                    <a:pt x="450" y="24"/>
                  </a:lnTo>
                  <a:lnTo>
                    <a:pt x="456" y="24"/>
                  </a:lnTo>
                  <a:lnTo>
                    <a:pt x="456" y="30"/>
                  </a:lnTo>
                  <a:lnTo>
                    <a:pt x="456" y="30"/>
                  </a:lnTo>
                  <a:lnTo>
                    <a:pt x="462" y="30"/>
                  </a:lnTo>
                  <a:lnTo>
                    <a:pt x="462" y="36"/>
                  </a:lnTo>
                  <a:lnTo>
                    <a:pt x="462" y="36"/>
                  </a:lnTo>
                  <a:lnTo>
                    <a:pt x="468" y="36"/>
                  </a:lnTo>
                  <a:lnTo>
                    <a:pt x="468" y="42"/>
                  </a:lnTo>
                  <a:lnTo>
                    <a:pt x="468" y="42"/>
                  </a:lnTo>
                  <a:lnTo>
                    <a:pt x="468" y="48"/>
                  </a:lnTo>
                  <a:lnTo>
                    <a:pt x="474" y="48"/>
                  </a:lnTo>
                  <a:lnTo>
                    <a:pt x="474" y="48"/>
                  </a:lnTo>
                </a:path>
              </a:pathLst>
            </a:custGeom>
            <a:noFill/>
            <a:ln w="19050" cmpd="sng">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22"/>
            <p:cNvSpPr>
              <a:spLocks/>
            </p:cNvSpPr>
            <p:nvPr/>
          </p:nvSpPr>
          <p:spPr bwMode="auto">
            <a:xfrm>
              <a:off x="2484" y="1875"/>
              <a:ext cx="474" cy="642"/>
            </a:xfrm>
            <a:custGeom>
              <a:avLst/>
              <a:gdLst>
                <a:gd name="T0" fmla="*/ 6 w 474"/>
                <a:gd name="T1" fmla="*/ 552 h 642"/>
                <a:gd name="T2" fmla="*/ 18 w 474"/>
                <a:gd name="T3" fmla="*/ 558 h 642"/>
                <a:gd name="T4" fmla="*/ 24 w 474"/>
                <a:gd name="T5" fmla="*/ 564 h 642"/>
                <a:gd name="T6" fmla="*/ 36 w 474"/>
                <a:gd name="T7" fmla="*/ 570 h 642"/>
                <a:gd name="T8" fmla="*/ 42 w 474"/>
                <a:gd name="T9" fmla="*/ 576 h 642"/>
                <a:gd name="T10" fmla="*/ 54 w 474"/>
                <a:gd name="T11" fmla="*/ 576 h 642"/>
                <a:gd name="T12" fmla="*/ 66 w 474"/>
                <a:gd name="T13" fmla="*/ 576 h 642"/>
                <a:gd name="T14" fmla="*/ 72 w 474"/>
                <a:gd name="T15" fmla="*/ 570 h 642"/>
                <a:gd name="T16" fmla="*/ 84 w 474"/>
                <a:gd name="T17" fmla="*/ 558 h 642"/>
                <a:gd name="T18" fmla="*/ 90 w 474"/>
                <a:gd name="T19" fmla="*/ 546 h 642"/>
                <a:gd name="T20" fmla="*/ 102 w 474"/>
                <a:gd name="T21" fmla="*/ 534 h 642"/>
                <a:gd name="T22" fmla="*/ 108 w 474"/>
                <a:gd name="T23" fmla="*/ 522 h 642"/>
                <a:gd name="T24" fmla="*/ 120 w 474"/>
                <a:gd name="T25" fmla="*/ 504 h 642"/>
                <a:gd name="T26" fmla="*/ 126 w 474"/>
                <a:gd name="T27" fmla="*/ 492 h 642"/>
                <a:gd name="T28" fmla="*/ 138 w 474"/>
                <a:gd name="T29" fmla="*/ 480 h 642"/>
                <a:gd name="T30" fmla="*/ 150 w 474"/>
                <a:gd name="T31" fmla="*/ 468 h 642"/>
                <a:gd name="T32" fmla="*/ 156 w 474"/>
                <a:gd name="T33" fmla="*/ 462 h 642"/>
                <a:gd name="T34" fmla="*/ 168 w 474"/>
                <a:gd name="T35" fmla="*/ 462 h 642"/>
                <a:gd name="T36" fmla="*/ 174 w 474"/>
                <a:gd name="T37" fmla="*/ 462 h 642"/>
                <a:gd name="T38" fmla="*/ 186 w 474"/>
                <a:gd name="T39" fmla="*/ 468 h 642"/>
                <a:gd name="T40" fmla="*/ 192 w 474"/>
                <a:gd name="T41" fmla="*/ 474 h 642"/>
                <a:gd name="T42" fmla="*/ 204 w 474"/>
                <a:gd name="T43" fmla="*/ 492 h 642"/>
                <a:gd name="T44" fmla="*/ 210 w 474"/>
                <a:gd name="T45" fmla="*/ 504 h 642"/>
                <a:gd name="T46" fmla="*/ 222 w 474"/>
                <a:gd name="T47" fmla="*/ 528 h 642"/>
                <a:gd name="T48" fmla="*/ 228 w 474"/>
                <a:gd name="T49" fmla="*/ 546 h 642"/>
                <a:gd name="T50" fmla="*/ 240 w 474"/>
                <a:gd name="T51" fmla="*/ 570 h 642"/>
                <a:gd name="T52" fmla="*/ 252 w 474"/>
                <a:gd name="T53" fmla="*/ 594 h 642"/>
                <a:gd name="T54" fmla="*/ 258 w 474"/>
                <a:gd name="T55" fmla="*/ 612 h 642"/>
                <a:gd name="T56" fmla="*/ 270 w 474"/>
                <a:gd name="T57" fmla="*/ 624 h 642"/>
                <a:gd name="T58" fmla="*/ 276 w 474"/>
                <a:gd name="T59" fmla="*/ 636 h 642"/>
                <a:gd name="T60" fmla="*/ 288 w 474"/>
                <a:gd name="T61" fmla="*/ 642 h 642"/>
                <a:gd name="T62" fmla="*/ 294 w 474"/>
                <a:gd name="T63" fmla="*/ 642 h 642"/>
                <a:gd name="T64" fmla="*/ 306 w 474"/>
                <a:gd name="T65" fmla="*/ 630 h 642"/>
                <a:gd name="T66" fmla="*/ 312 w 474"/>
                <a:gd name="T67" fmla="*/ 612 h 642"/>
                <a:gd name="T68" fmla="*/ 324 w 474"/>
                <a:gd name="T69" fmla="*/ 588 h 642"/>
                <a:gd name="T70" fmla="*/ 336 w 474"/>
                <a:gd name="T71" fmla="*/ 552 h 642"/>
                <a:gd name="T72" fmla="*/ 342 w 474"/>
                <a:gd name="T73" fmla="*/ 510 h 642"/>
                <a:gd name="T74" fmla="*/ 354 w 474"/>
                <a:gd name="T75" fmla="*/ 462 h 642"/>
                <a:gd name="T76" fmla="*/ 360 w 474"/>
                <a:gd name="T77" fmla="*/ 414 h 642"/>
                <a:gd name="T78" fmla="*/ 372 w 474"/>
                <a:gd name="T79" fmla="*/ 354 h 642"/>
                <a:gd name="T80" fmla="*/ 378 w 474"/>
                <a:gd name="T81" fmla="*/ 300 h 642"/>
                <a:gd name="T82" fmla="*/ 390 w 474"/>
                <a:gd name="T83" fmla="*/ 240 h 642"/>
                <a:gd name="T84" fmla="*/ 396 w 474"/>
                <a:gd name="T85" fmla="*/ 186 h 642"/>
                <a:gd name="T86" fmla="*/ 408 w 474"/>
                <a:gd name="T87" fmla="*/ 138 h 642"/>
                <a:gd name="T88" fmla="*/ 414 w 474"/>
                <a:gd name="T89" fmla="*/ 90 h 642"/>
                <a:gd name="T90" fmla="*/ 426 w 474"/>
                <a:gd name="T91" fmla="*/ 54 h 642"/>
                <a:gd name="T92" fmla="*/ 438 w 474"/>
                <a:gd name="T93" fmla="*/ 24 h 642"/>
                <a:gd name="T94" fmla="*/ 444 w 474"/>
                <a:gd name="T95" fmla="*/ 6 h 642"/>
                <a:gd name="T96" fmla="*/ 456 w 474"/>
                <a:gd name="T97" fmla="*/ 0 h 642"/>
                <a:gd name="T98" fmla="*/ 462 w 474"/>
                <a:gd name="T99" fmla="*/ 6 h 642"/>
                <a:gd name="T100" fmla="*/ 474 w 474"/>
                <a:gd name="T101" fmla="*/ 18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642">
                  <a:moveTo>
                    <a:pt x="0" y="540"/>
                  </a:moveTo>
                  <a:lnTo>
                    <a:pt x="0" y="546"/>
                  </a:lnTo>
                  <a:lnTo>
                    <a:pt x="6" y="546"/>
                  </a:lnTo>
                  <a:lnTo>
                    <a:pt x="6" y="546"/>
                  </a:lnTo>
                  <a:lnTo>
                    <a:pt x="6" y="552"/>
                  </a:lnTo>
                  <a:lnTo>
                    <a:pt x="12" y="552"/>
                  </a:lnTo>
                  <a:lnTo>
                    <a:pt x="12" y="552"/>
                  </a:lnTo>
                  <a:lnTo>
                    <a:pt x="12" y="558"/>
                  </a:lnTo>
                  <a:lnTo>
                    <a:pt x="18" y="558"/>
                  </a:lnTo>
                  <a:lnTo>
                    <a:pt x="18" y="558"/>
                  </a:lnTo>
                  <a:lnTo>
                    <a:pt x="18" y="558"/>
                  </a:lnTo>
                  <a:lnTo>
                    <a:pt x="18" y="564"/>
                  </a:lnTo>
                  <a:lnTo>
                    <a:pt x="24" y="564"/>
                  </a:lnTo>
                  <a:lnTo>
                    <a:pt x="24" y="564"/>
                  </a:lnTo>
                  <a:lnTo>
                    <a:pt x="24" y="564"/>
                  </a:lnTo>
                  <a:lnTo>
                    <a:pt x="30" y="570"/>
                  </a:lnTo>
                  <a:lnTo>
                    <a:pt x="30" y="570"/>
                  </a:lnTo>
                  <a:lnTo>
                    <a:pt x="30" y="570"/>
                  </a:lnTo>
                  <a:lnTo>
                    <a:pt x="36" y="570"/>
                  </a:lnTo>
                  <a:lnTo>
                    <a:pt x="36" y="570"/>
                  </a:lnTo>
                  <a:lnTo>
                    <a:pt x="36" y="576"/>
                  </a:lnTo>
                  <a:lnTo>
                    <a:pt x="42" y="576"/>
                  </a:lnTo>
                  <a:lnTo>
                    <a:pt x="42" y="576"/>
                  </a:lnTo>
                  <a:lnTo>
                    <a:pt x="42" y="576"/>
                  </a:lnTo>
                  <a:lnTo>
                    <a:pt x="42" y="576"/>
                  </a:lnTo>
                  <a:lnTo>
                    <a:pt x="48" y="576"/>
                  </a:lnTo>
                  <a:lnTo>
                    <a:pt x="48" y="576"/>
                  </a:lnTo>
                  <a:lnTo>
                    <a:pt x="48" y="576"/>
                  </a:lnTo>
                  <a:lnTo>
                    <a:pt x="54" y="576"/>
                  </a:lnTo>
                  <a:lnTo>
                    <a:pt x="54" y="576"/>
                  </a:lnTo>
                  <a:lnTo>
                    <a:pt x="54" y="576"/>
                  </a:lnTo>
                  <a:lnTo>
                    <a:pt x="60" y="576"/>
                  </a:lnTo>
                  <a:lnTo>
                    <a:pt x="60" y="576"/>
                  </a:lnTo>
                  <a:lnTo>
                    <a:pt x="60" y="576"/>
                  </a:lnTo>
                  <a:lnTo>
                    <a:pt x="66" y="576"/>
                  </a:lnTo>
                  <a:lnTo>
                    <a:pt x="66" y="570"/>
                  </a:lnTo>
                  <a:lnTo>
                    <a:pt x="66" y="570"/>
                  </a:lnTo>
                  <a:lnTo>
                    <a:pt x="72" y="570"/>
                  </a:lnTo>
                  <a:lnTo>
                    <a:pt x="72" y="570"/>
                  </a:lnTo>
                  <a:lnTo>
                    <a:pt x="72" y="570"/>
                  </a:lnTo>
                  <a:lnTo>
                    <a:pt x="72" y="564"/>
                  </a:lnTo>
                  <a:lnTo>
                    <a:pt x="78" y="564"/>
                  </a:lnTo>
                  <a:lnTo>
                    <a:pt x="78" y="564"/>
                  </a:lnTo>
                  <a:lnTo>
                    <a:pt x="78" y="558"/>
                  </a:lnTo>
                  <a:lnTo>
                    <a:pt x="84" y="558"/>
                  </a:lnTo>
                  <a:lnTo>
                    <a:pt x="84" y="558"/>
                  </a:lnTo>
                  <a:lnTo>
                    <a:pt x="84" y="552"/>
                  </a:lnTo>
                  <a:lnTo>
                    <a:pt x="90" y="552"/>
                  </a:lnTo>
                  <a:lnTo>
                    <a:pt x="90" y="552"/>
                  </a:lnTo>
                  <a:lnTo>
                    <a:pt x="90" y="546"/>
                  </a:lnTo>
                  <a:lnTo>
                    <a:pt x="96" y="546"/>
                  </a:lnTo>
                  <a:lnTo>
                    <a:pt x="96" y="540"/>
                  </a:lnTo>
                  <a:lnTo>
                    <a:pt x="96" y="540"/>
                  </a:lnTo>
                  <a:lnTo>
                    <a:pt x="96" y="540"/>
                  </a:lnTo>
                  <a:lnTo>
                    <a:pt x="102" y="534"/>
                  </a:lnTo>
                  <a:lnTo>
                    <a:pt x="102" y="534"/>
                  </a:lnTo>
                  <a:lnTo>
                    <a:pt x="102" y="528"/>
                  </a:lnTo>
                  <a:lnTo>
                    <a:pt x="108" y="528"/>
                  </a:lnTo>
                  <a:lnTo>
                    <a:pt x="108" y="522"/>
                  </a:lnTo>
                  <a:lnTo>
                    <a:pt x="108" y="522"/>
                  </a:lnTo>
                  <a:lnTo>
                    <a:pt x="114" y="516"/>
                  </a:lnTo>
                  <a:lnTo>
                    <a:pt x="114" y="516"/>
                  </a:lnTo>
                  <a:lnTo>
                    <a:pt x="114" y="510"/>
                  </a:lnTo>
                  <a:lnTo>
                    <a:pt x="120" y="510"/>
                  </a:lnTo>
                  <a:lnTo>
                    <a:pt x="120" y="504"/>
                  </a:lnTo>
                  <a:lnTo>
                    <a:pt x="120" y="504"/>
                  </a:lnTo>
                  <a:lnTo>
                    <a:pt x="126" y="504"/>
                  </a:lnTo>
                  <a:lnTo>
                    <a:pt x="126" y="498"/>
                  </a:lnTo>
                  <a:lnTo>
                    <a:pt x="126" y="498"/>
                  </a:lnTo>
                  <a:lnTo>
                    <a:pt x="126" y="492"/>
                  </a:lnTo>
                  <a:lnTo>
                    <a:pt x="132" y="492"/>
                  </a:lnTo>
                  <a:lnTo>
                    <a:pt x="132" y="486"/>
                  </a:lnTo>
                  <a:lnTo>
                    <a:pt x="132" y="486"/>
                  </a:lnTo>
                  <a:lnTo>
                    <a:pt x="138" y="480"/>
                  </a:lnTo>
                  <a:lnTo>
                    <a:pt x="138" y="480"/>
                  </a:lnTo>
                  <a:lnTo>
                    <a:pt x="138" y="480"/>
                  </a:lnTo>
                  <a:lnTo>
                    <a:pt x="144" y="474"/>
                  </a:lnTo>
                  <a:lnTo>
                    <a:pt x="144" y="474"/>
                  </a:lnTo>
                  <a:lnTo>
                    <a:pt x="144" y="474"/>
                  </a:lnTo>
                  <a:lnTo>
                    <a:pt x="150" y="468"/>
                  </a:lnTo>
                  <a:lnTo>
                    <a:pt x="150" y="468"/>
                  </a:lnTo>
                  <a:lnTo>
                    <a:pt x="150" y="468"/>
                  </a:lnTo>
                  <a:lnTo>
                    <a:pt x="150" y="468"/>
                  </a:lnTo>
                  <a:lnTo>
                    <a:pt x="156" y="462"/>
                  </a:lnTo>
                  <a:lnTo>
                    <a:pt x="156" y="462"/>
                  </a:lnTo>
                  <a:lnTo>
                    <a:pt x="156" y="462"/>
                  </a:lnTo>
                  <a:lnTo>
                    <a:pt x="162" y="462"/>
                  </a:lnTo>
                  <a:lnTo>
                    <a:pt x="162" y="462"/>
                  </a:lnTo>
                  <a:lnTo>
                    <a:pt x="162" y="462"/>
                  </a:lnTo>
                  <a:lnTo>
                    <a:pt x="168" y="462"/>
                  </a:lnTo>
                  <a:lnTo>
                    <a:pt x="168" y="462"/>
                  </a:lnTo>
                  <a:lnTo>
                    <a:pt x="168" y="462"/>
                  </a:lnTo>
                  <a:lnTo>
                    <a:pt x="174" y="462"/>
                  </a:lnTo>
                  <a:lnTo>
                    <a:pt x="174" y="462"/>
                  </a:lnTo>
                  <a:lnTo>
                    <a:pt x="174" y="462"/>
                  </a:lnTo>
                  <a:lnTo>
                    <a:pt x="180" y="462"/>
                  </a:lnTo>
                  <a:lnTo>
                    <a:pt x="180" y="462"/>
                  </a:lnTo>
                  <a:lnTo>
                    <a:pt x="180" y="462"/>
                  </a:lnTo>
                  <a:lnTo>
                    <a:pt x="180" y="468"/>
                  </a:lnTo>
                  <a:lnTo>
                    <a:pt x="186" y="468"/>
                  </a:lnTo>
                  <a:lnTo>
                    <a:pt x="186" y="468"/>
                  </a:lnTo>
                  <a:lnTo>
                    <a:pt x="186" y="468"/>
                  </a:lnTo>
                  <a:lnTo>
                    <a:pt x="192" y="474"/>
                  </a:lnTo>
                  <a:lnTo>
                    <a:pt x="192" y="474"/>
                  </a:lnTo>
                  <a:lnTo>
                    <a:pt x="192" y="474"/>
                  </a:lnTo>
                  <a:lnTo>
                    <a:pt x="198" y="480"/>
                  </a:lnTo>
                  <a:lnTo>
                    <a:pt x="198" y="480"/>
                  </a:lnTo>
                  <a:lnTo>
                    <a:pt x="198" y="486"/>
                  </a:lnTo>
                  <a:lnTo>
                    <a:pt x="204" y="486"/>
                  </a:lnTo>
                  <a:lnTo>
                    <a:pt x="204" y="492"/>
                  </a:lnTo>
                  <a:lnTo>
                    <a:pt x="204" y="492"/>
                  </a:lnTo>
                  <a:lnTo>
                    <a:pt x="204" y="498"/>
                  </a:lnTo>
                  <a:lnTo>
                    <a:pt x="210" y="498"/>
                  </a:lnTo>
                  <a:lnTo>
                    <a:pt x="210" y="504"/>
                  </a:lnTo>
                  <a:lnTo>
                    <a:pt x="210" y="504"/>
                  </a:lnTo>
                  <a:lnTo>
                    <a:pt x="216" y="510"/>
                  </a:lnTo>
                  <a:lnTo>
                    <a:pt x="216" y="516"/>
                  </a:lnTo>
                  <a:lnTo>
                    <a:pt x="216" y="516"/>
                  </a:lnTo>
                  <a:lnTo>
                    <a:pt x="222" y="522"/>
                  </a:lnTo>
                  <a:lnTo>
                    <a:pt x="222" y="528"/>
                  </a:lnTo>
                  <a:lnTo>
                    <a:pt x="222" y="528"/>
                  </a:lnTo>
                  <a:lnTo>
                    <a:pt x="228" y="534"/>
                  </a:lnTo>
                  <a:lnTo>
                    <a:pt x="228" y="540"/>
                  </a:lnTo>
                  <a:lnTo>
                    <a:pt x="228" y="546"/>
                  </a:lnTo>
                  <a:lnTo>
                    <a:pt x="228" y="546"/>
                  </a:lnTo>
                  <a:lnTo>
                    <a:pt x="234" y="552"/>
                  </a:lnTo>
                  <a:lnTo>
                    <a:pt x="234" y="558"/>
                  </a:lnTo>
                  <a:lnTo>
                    <a:pt x="234" y="564"/>
                  </a:lnTo>
                  <a:lnTo>
                    <a:pt x="240" y="564"/>
                  </a:lnTo>
                  <a:lnTo>
                    <a:pt x="240" y="570"/>
                  </a:lnTo>
                  <a:lnTo>
                    <a:pt x="240" y="576"/>
                  </a:lnTo>
                  <a:lnTo>
                    <a:pt x="246" y="582"/>
                  </a:lnTo>
                  <a:lnTo>
                    <a:pt x="246" y="582"/>
                  </a:lnTo>
                  <a:lnTo>
                    <a:pt x="246" y="588"/>
                  </a:lnTo>
                  <a:lnTo>
                    <a:pt x="252" y="594"/>
                  </a:lnTo>
                  <a:lnTo>
                    <a:pt x="252" y="594"/>
                  </a:lnTo>
                  <a:lnTo>
                    <a:pt x="252" y="600"/>
                  </a:lnTo>
                  <a:lnTo>
                    <a:pt x="258" y="606"/>
                  </a:lnTo>
                  <a:lnTo>
                    <a:pt x="258" y="606"/>
                  </a:lnTo>
                  <a:lnTo>
                    <a:pt x="258" y="612"/>
                  </a:lnTo>
                  <a:lnTo>
                    <a:pt x="258" y="612"/>
                  </a:lnTo>
                  <a:lnTo>
                    <a:pt x="264" y="618"/>
                  </a:lnTo>
                  <a:lnTo>
                    <a:pt x="264" y="618"/>
                  </a:lnTo>
                  <a:lnTo>
                    <a:pt x="264" y="624"/>
                  </a:lnTo>
                  <a:lnTo>
                    <a:pt x="270" y="624"/>
                  </a:lnTo>
                  <a:lnTo>
                    <a:pt x="270" y="630"/>
                  </a:lnTo>
                  <a:lnTo>
                    <a:pt x="270" y="630"/>
                  </a:lnTo>
                  <a:lnTo>
                    <a:pt x="276" y="636"/>
                  </a:lnTo>
                  <a:lnTo>
                    <a:pt x="276" y="636"/>
                  </a:lnTo>
                  <a:lnTo>
                    <a:pt x="276" y="636"/>
                  </a:lnTo>
                  <a:lnTo>
                    <a:pt x="282" y="642"/>
                  </a:lnTo>
                  <a:lnTo>
                    <a:pt x="282" y="642"/>
                  </a:lnTo>
                  <a:lnTo>
                    <a:pt x="282" y="642"/>
                  </a:lnTo>
                  <a:lnTo>
                    <a:pt x="282" y="642"/>
                  </a:lnTo>
                  <a:lnTo>
                    <a:pt x="288" y="642"/>
                  </a:lnTo>
                  <a:lnTo>
                    <a:pt x="288" y="642"/>
                  </a:lnTo>
                  <a:lnTo>
                    <a:pt x="288" y="642"/>
                  </a:lnTo>
                  <a:lnTo>
                    <a:pt x="294" y="642"/>
                  </a:lnTo>
                  <a:lnTo>
                    <a:pt x="294" y="642"/>
                  </a:lnTo>
                  <a:lnTo>
                    <a:pt x="294" y="642"/>
                  </a:lnTo>
                  <a:lnTo>
                    <a:pt x="300" y="642"/>
                  </a:lnTo>
                  <a:lnTo>
                    <a:pt x="300" y="636"/>
                  </a:lnTo>
                  <a:lnTo>
                    <a:pt x="300" y="636"/>
                  </a:lnTo>
                  <a:lnTo>
                    <a:pt x="306" y="636"/>
                  </a:lnTo>
                  <a:lnTo>
                    <a:pt x="306" y="630"/>
                  </a:lnTo>
                  <a:lnTo>
                    <a:pt x="306" y="630"/>
                  </a:lnTo>
                  <a:lnTo>
                    <a:pt x="312" y="624"/>
                  </a:lnTo>
                  <a:lnTo>
                    <a:pt x="312" y="624"/>
                  </a:lnTo>
                  <a:lnTo>
                    <a:pt x="312" y="618"/>
                  </a:lnTo>
                  <a:lnTo>
                    <a:pt x="312" y="612"/>
                  </a:lnTo>
                  <a:lnTo>
                    <a:pt x="318" y="606"/>
                  </a:lnTo>
                  <a:lnTo>
                    <a:pt x="318" y="606"/>
                  </a:lnTo>
                  <a:lnTo>
                    <a:pt x="318" y="600"/>
                  </a:lnTo>
                  <a:lnTo>
                    <a:pt x="324" y="594"/>
                  </a:lnTo>
                  <a:lnTo>
                    <a:pt x="324" y="588"/>
                  </a:lnTo>
                  <a:lnTo>
                    <a:pt x="324" y="582"/>
                  </a:lnTo>
                  <a:lnTo>
                    <a:pt x="330" y="576"/>
                  </a:lnTo>
                  <a:lnTo>
                    <a:pt x="330" y="570"/>
                  </a:lnTo>
                  <a:lnTo>
                    <a:pt x="330" y="558"/>
                  </a:lnTo>
                  <a:lnTo>
                    <a:pt x="336" y="552"/>
                  </a:lnTo>
                  <a:lnTo>
                    <a:pt x="336" y="546"/>
                  </a:lnTo>
                  <a:lnTo>
                    <a:pt x="336" y="540"/>
                  </a:lnTo>
                  <a:lnTo>
                    <a:pt x="336" y="528"/>
                  </a:lnTo>
                  <a:lnTo>
                    <a:pt x="342" y="522"/>
                  </a:lnTo>
                  <a:lnTo>
                    <a:pt x="342" y="510"/>
                  </a:lnTo>
                  <a:lnTo>
                    <a:pt x="342" y="504"/>
                  </a:lnTo>
                  <a:lnTo>
                    <a:pt x="348" y="492"/>
                  </a:lnTo>
                  <a:lnTo>
                    <a:pt x="348" y="486"/>
                  </a:lnTo>
                  <a:lnTo>
                    <a:pt x="348" y="474"/>
                  </a:lnTo>
                  <a:lnTo>
                    <a:pt x="354" y="462"/>
                  </a:lnTo>
                  <a:lnTo>
                    <a:pt x="354" y="456"/>
                  </a:lnTo>
                  <a:lnTo>
                    <a:pt x="354" y="444"/>
                  </a:lnTo>
                  <a:lnTo>
                    <a:pt x="360" y="432"/>
                  </a:lnTo>
                  <a:lnTo>
                    <a:pt x="360" y="426"/>
                  </a:lnTo>
                  <a:lnTo>
                    <a:pt x="360" y="414"/>
                  </a:lnTo>
                  <a:lnTo>
                    <a:pt x="366" y="402"/>
                  </a:lnTo>
                  <a:lnTo>
                    <a:pt x="366" y="390"/>
                  </a:lnTo>
                  <a:lnTo>
                    <a:pt x="366" y="378"/>
                  </a:lnTo>
                  <a:lnTo>
                    <a:pt x="366" y="366"/>
                  </a:lnTo>
                  <a:lnTo>
                    <a:pt x="372" y="354"/>
                  </a:lnTo>
                  <a:lnTo>
                    <a:pt x="372" y="348"/>
                  </a:lnTo>
                  <a:lnTo>
                    <a:pt x="372" y="336"/>
                  </a:lnTo>
                  <a:lnTo>
                    <a:pt x="378" y="324"/>
                  </a:lnTo>
                  <a:lnTo>
                    <a:pt x="378" y="312"/>
                  </a:lnTo>
                  <a:lnTo>
                    <a:pt x="378" y="300"/>
                  </a:lnTo>
                  <a:lnTo>
                    <a:pt x="384" y="288"/>
                  </a:lnTo>
                  <a:lnTo>
                    <a:pt x="384" y="276"/>
                  </a:lnTo>
                  <a:lnTo>
                    <a:pt x="384" y="264"/>
                  </a:lnTo>
                  <a:lnTo>
                    <a:pt x="390" y="252"/>
                  </a:lnTo>
                  <a:lnTo>
                    <a:pt x="390" y="240"/>
                  </a:lnTo>
                  <a:lnTo>
                    <a:pt x="390" y="234"/>
                  </a:lnTo>
                  <a:lnTo>
                    <a:pt x="390" y="222"/>
                  </a:lnTo>
                  <a:lnTo>
                    <a:pt x="396" y="210"/>
                  </a:lnTo>
                  <a:lnTo>
                    <a:pt x="396" y="198"/>
                  </a:lnTo>
                  <a:lnTo>
                    <a:pt x="396" y="186"/>
                  </a:lnTo>
                  <a:lnTo>
                    <a:pt x="402" y="174"/>
                  </a:lnTo>
                  <a:lnTo>
                    <a:pt x="402" y="168"/>
                  </a:lnTo>
                  <a:lnTo>
                    <a:pt x="402" y="156"/>
                  </a:lnTo>
                  <a:lnTo>
                    <a:pt x="408" y="144"/>
                  </a:lnTo>
                  <a:lnTo>
                    <a:pt x="408" y="138"/>
                  </a:lnTo>
                  <a:lnTo>
                    <a:pt x="408" y="126"/>
                  </a:lnTo>
                  <a:lnTo>
                    <a:pt x="414" y="120"/>
                  </a:lnTo>
                  <a:lnTo>
                    <a:pt x="414" y="108"/>
                  </a:lnTo>
                  <a:lnTo>
                    <a:pt x="414" y="102"/>
                  </a:lnTo>
                  <a:lnTo>
                    <a:pt x="414" y="90"/>
                  </a:lnTo>
                  <a:lnTo>
                    <a:pt x="420" y="84"/>
                  </a:lnTo>
                  <a:lnTo>
                    <a:pt x="420" y="78"/>
                  </a:lnTo>
                  <a:lnTo>
                    <a:pt x="420" y="66"/>
                  </a:lnTo>
                  <a:lnTo>
                    <a:pt x="426" y="60"/>
                  </a:lnTo>
                  <a:lnTo>
                    <a:pt x="426" y="54"/>
                  </a:lnTo>
                  <a:lnTo>
                    <a:pt x="426" y="48"/>
                  </a:lnTo>
                  <a:lnTo>
                    <a:pt x="432" y="42"/>
                  </a:lnTo>
                  <a:lnTo>
                    <a:pt x="432" y="36"/>
                  </a:lnTo>
                  <a:lnTo>
                    <a:pt x="432" y="30"/>
                  </a:lnTo>
                  <a:lnTo>
                    <a:pt x="438" y="24"/>
                  </a:lnTo>
                  <a:lnTo>
                    <a:pt x="438" y="24"/>
                  </a:lnTo>
                  <a:lnTo>
                    <a:pt x="438" y="18"/>
                  </a:lnTo>
                  <a:lnTo>
                    <a:pt x="444" y="12"/>
                  </a:lnTo>
                  <a:lnTo>
                    <a:pt x="444" y="12"/>
                  </a:lnTo>
                  <a:lnTo>
                    <a:pt x="444" y="6"/>
                  </a:lnTo>
                  <a:lnTo>
                    <a:pt x="444" y="6"/>
                  </a:lnTo>
                  <a:lnTo>
                    <a:pt x="450" y="6"/>
                  </a:lnTo>
                  <a:lnTo>
                    <a:pt x="450" y="0"/>
                  </a:lnTo>
                  <a:lnTo>
                    <a:pt x="450" y="0"/>
                  </a:lnTo>
                  <a:lnTo>
                    <a:pt x="456" y="0"/>
                  </a:lnTo>
                  <a:lnTo>
                    <a:pt x="456" y="0"/>
                  </a:lnTo>
                  <a:lnTo>
                    <a:pt x="456" y="0"/>
                  </a:lnTo>
                  <a:lnTo>
                    <a:pt x="462" y="0"/>
                  </a:lnTo>
                  <a:lnTo>
                    <a:pt x="462" y="0"/>
                  </a:lnTo>
                  <a:lnTo>
                    <a:pt x="462" y="6"/>
                  </a:lnTo>
                  <a:lnTo>
                    <a:pt x="468" y="6"/>
                  </a:lnTo>
                  <a:lnTo>
                    <a:pt x="468" y="6"/>
                  </a:lnTo>
                  <a:lnTo>
                    <a:pt x="468" y="12"/>
                  </a:lnTo>
                  <a:lnTo>
                    <a:pt x="468" y="12"/>
                  </a:lnTo>
                  <a:lnTo>
                    <a:pt x="474" y="18"/>
                  </a:lnTo>
                  <a:lnTo>
                    <a:pt x="474" y="24"/>
                  </a:lnTo>
                </a:path>
              </a:pathLst>
            </a:custGeom>
            <a:noFill/>
            <a:ln w="19050" cmpd="sng">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23"/>
            <p:cNvSpPr>
              <a:spLocks/>
            </p:cNvSpPr>
            <p:nvPr/>
          </p:nvSpPr>
          <p:spPr bwMode="auto">
            <a:xfrm>
              <a:off x="2958" y="1899"/>
              <a:ext cx="474" cy="618"/>
            </a:xfrm>
            <a:custGeom>
              <a:avLst/>
              <a:gdLst>
                <a:gd name="T0" fmla="*/ 6 w 474"/>
                <a:gd name="T1" fmla="*/ 18 h 618"/>
                <a:gd name="T2" fmla="*/ 18 w 474"/>
                <a:gd name="T3" fmla="*/ 54 h 618"/>
                <a:gd name="T4" fmla="*/ 24 w 474"/>
                <a:gd name="T5" fmla="*/ 96 h 618"/>
                <a:gd name="T6" fmla="*/ 36 w 474"/>
                <a:gd name="T7" fmla="*/ 144 h 618"/>
                <a:gd name="T8" fmla="*/ 48 w 474"/>
                <a:gd name="T9" fmla="*/ 198 h 618"/>
                <a:gd name="T10" fmla="*/ 54 w 474"/>
                <a:gd name="T11" fmla="*/ 252 h 618"/>
                <a:gd name="T12" fmla="*/ 66 w 474"/>
                <a:gd name="T13" fmla="*/ 312 h 618"/>
                <a:gd name="T14" fmla="*/ 72 w 474"/>
                <a:gd name="T15" fmla="*/ 366 h 618"/>
                <a:gd name="T16" fmla="*/ 84 w 474"/>
                <a:gd name="T17" fmla="*/ 420 h 618"/>
                <a:gd name="T18" fmla="*/ 90 w 474"/>
                <a:gd name="T19" fmla="*/ 468 h 618"/>
                <a:gd name="T20" fmla="*/ 102 w 474"/>
                <a:gd name="T21" fmla="*/ 516 h 618"/>
                <a:gd name="T22" fmla="*/ 108 w 474"/>
                <a:gd name="T23" fmla="*/ 552 h 618"/>
                <a:gd name="T24" fmla="*/ 120 w 474"/>
                <a:gd name="T25" fmla="*/ 582 h 618"/>
                <a:gd name="T26" fmla="*/ 126 w 474"/>
                <a:gd name="T27" fmla="*/ 600 h 618"/>
                <a:gd name="T28" fmla="*/ 138 w 474"/>
                <a:gd name="T29" fmla="*/ 612 h 618"/>
                <a:gd name="T30" fmla="*/ 150 w 474"/>
                <a:gd name="T31" fmla="*/ 618 h 618"/>
                <a:gd name="T32" fmla="*/ 156 w 474"/>
                <a:gd name="T33" fmla="*/ 618 h 618"/>
                <a:gd name="T34" fmla="*/ 168 w 474"/>
                <a:gd name="T35" fmla="*/ 606 h 618"/>
                <a:gd name="T36" fmla="*/ 174 w 474"/>
                <a:gd name="T37" fmla="*/ 594 h 618"/>
                <a:gd name="T38" fmla="*/ 186 w 474"/>
                <a:gd name="T39" fmla="*/ 576 h 618"/>
                <a:gd name="T40" fmla="*/ 192 w 474"/>
                <a:gd name="T41" fmla="*/ 558 h 618"/>
                <a:gd name="T42" fmla="*/ 204 w 474"/>
                <a:gd name="T43" fmla="*/ 534 h 618"/>
                <a:gd name="T44" fmla="*/ 210 w 474"/>
                <a:gd name="T45" fmla="*/ 510 h 618"/>
                <a:gd name="T46" fmla="*/ 222 w 474"/>
                <a:gd name="T47" fmla="*/ 492 h 618"/>
                <a:gd name="T48" fmla="*/ 234 w 474"/>
                <a:gd name="T49" fmla="*/ 474 h 618"/>
                <a:gd name="T50" fmla="*/ 240 w 474"/>
                <a:gd name="T51" fmla="*/ 456 h 618"/>
                <a:gd name="T52" fmla="*/ 252 w 474"/>
                <a:gd name="T53" fmla="*/ 444 h 618"/>
                <a:gd name="T54" fmla="*/ 258 w 474"/>
                <a:gd name="T55" fmla="*/ 438 h 618"/>
                <a:gd name="T56" fmla="*/ 270 w 474"/>
                <a:gd name="T57" fmla="*/ 438 h 618"/>
                <a:gd name="T58" fmla="*/ 276 w 474"/>
                <a:gd name="T59" fmla="*/ 438 h 618"/>
                <a:gd name="T60" fmla="*/ 288 w 474"/>
                <a:gd name="T61" fmla="*/ 444 h 618"/>
                <a:gd name="T62" fmla="*/ 294 w 474"/>
                <a:gd name="T63" fmla="*/ 450 h 618"/>
                <a:gd name="T64" fmla="*/ 306 w 474"/>
                <a:gd name="T65" fmla="*/ 462 h 618"/>
                <a:gd name="T66" fmla="*/ 312 w 474"/>
                <a:gd name="T67" fmla="*/ 480 h 618"/>
                <a:gd name="T68" fmla="*/ 324 w 474"/>
                <a:gd name="T69" fmla="*/ 492 h 618"/>
                <a:gd name="T70" fmla="*/ 336 w 474"/>
                <a:gd name="T71" fmla="*/ 504 h 618"/>
                <a:gd name="T72" fmla="*/ 342 w 474"/>
                <a:gd name="T73" fmla="*/ 516 h 618"/>
                <a:gd name="T74" fmla="*/ 354 w 474"/>
                <a:gd name="T75" fmla="*/ 528 h 618"/>
                <a:gd name="T76" fmla="*/ 360 w 474"/>
                <a:gd name="T77" fmla="*/ 540 h 618"/>
                <a:gd name="T78" fmla="*/ 372 w 474"/>
                <a:gd name="T79" fmla="*/ 546 h 618"/>
                <a:gd name="T80" fmla="*/ 378 w 474"/>
                <a:gd name="T81" fmla="*/ 552 h 618"/>
                <a:gd name="T82" fmla="*/ 390 w 474"/>
                <a:gd name="T83" fmla="*/ 552 h 618"/>
                <a:gd name="T84" fmla="*/ 396 w 474"/>
                <a:gd name="T85" fmla="*/ 552 h 618"/>
                <a:gd name="T86" fmla="*/ 408 w 474"/>
                <a:gd name="T87" fmla="*/ 546 h 618"/>
                <a:gd name="T88" fmla="*/ 420 w 474"/>
                <a:gd name="T89" fmla="*/ 540 h 618"/>
                <a:gd name="T90" fmla="*/ 426 w 474"/>
                <a:gd name="T91" fmla="*/ 528 h 618"/>
                <a:gd name="T92" fmla="*/ 438 w 474"/>
                <a:gd name="T93" fmla="*/ 522 h 618"/>
                <a:gd name="T94" fmla="*/ 444 w 474"/>
                <a:gd name="T95" fmla="*/ 510 h 618"/>
                <a:gd name="T96" fmla="*/ 456 w 474"/>
                <a:gd name="T97" fmla="*/ 498 h 618"/>
                <a:gd name="T98" fmla="*/ 462 w 474"/>
                <a:gd name="T99" fmla="*/ 486 h 618"/>
                <a:gd name="T100" fmla="*/ 474 w 474"/>
                <a:gd name="T101" fmla="*/ 48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618">
                  <a:moveTo>
                    <a:pt x="0" y="0"/>
                  </a:moveTo>
                  <a:lnTo>
                    <a:pt x="0" y="0"/>
                  </a:lnTo>
                  <a:lnTo>
                    <a:pt x="6" y="6"/>
                  </a:lnTo>
                  <a:lnTo>
                    <a:pt x="6" y="12"/>
                  </a:lnTo>
                  <a:lnTo>
                    <a:pt x="6" y="18"/>
                  </a:lnTo>
                  <a:lnTo>
                    <a:pt x="12" y="24"/>
                  </a:lnTo>
                  <a:lnTo>
                    <a:pt x="12" y="30"/>
                  </a:lnTo>
                  <a:lnTo>
                    <a:pt x="12" y="36"/>
                  </a:lnTo>
                  <a:lnTo>
                    <a:pt x="18" y="42"/>
                  </a:lnTo>
                  <a:lnTo>
                    <a:pt x="18" y="54"/>
                  </a:lnTo>
                  <a:lnTo>
                    <a:pt x="18" y="60"/>
                  </a:lnTo>
                  <a:lnTo>
                    <a:pt x="24" y="66"/>
                  </a:lnTo>
                  <a:lnTo>
                    <a:pt x="24" y="78"/>
                  </a:lnTo>
                  <a:lnTo>
                    <a:pt x="24" y="84"/>
                  </a:lnTo>
                  <a:lnTo>
                    <a:pt x="24" y="96"/>
                  </a:lnTo>
                  <a:lnTo>
                    <a:pt x="30" y="102"/>
                  </a:lnTo>
                  <a:lnTo>
                    <a:pt x="30" y="114"/>
                  </a:lnTo>
                  <a:lnTo>
                    <a:pt x="30" y="120"/>
                  </a:lnTo>
                  <a:lnTo>
                    <a:pt x="36" y="132"/>
                  </a:lnTo>
                  <a:lnTo>
                    <a:pt x="36" y="144"/>
                  </a:lnTo>
                  <a:lnTo>
                    <a:pt x="36" y="150"/>
                  </a:lnTo>
                  <a:lnTo>
                    <a:pt x="42" y="162"/>
                  </a:lnTo>
                  <a:lnTo>
                    <a:pt x="42" y="174"/>
                  </a:lnTo>
                  <a:lnTo>
                    <a:pt x="42" y="186"/>
                  </a:lnTo>
                  <a:lnTo>
                    <a:pt x="48" y="198"/>
                  </a:lnTo>
                  <a:lnTo>
                    <a:pt x="48" y="210"/>
                  </a:lnTo>
                  <a:lnTo>
                    <a:pt x="48" y="216"/>
                  </a:lnTo>
                  <a:lnTo>
                    <a:pt x="48" y="228"/>
                  </a:lnTo>
                  <a:lnTo>
                    <a:pt x="54" y="240"/>
                  </a:lnTo>
                  <a:lnTo>
                    <a:pt x="54" y="252"/>
                  </a:lnTo>
                  <a:lnTo>
                    <a:pt x="54" y="264"/>
                  </a:lnTo>
                  <a:lnTo>
                    <a:pt x="60" y="276"/>
                  </a:lnTo>
                  <a:lnTo>
                    <a:pt x="60" y="288"/>
                  </a:lnTo>
                  <a:lnTo>
                    <a:pt x="60" y="300"/>
                  </a:lnTo>
                  <a:lnTo>
                    <a:pt x="66" y="312"/>
                  </a:lnTo>
                  <a:lnTo>
                    <a:pt x="66" y="324"/>
                  </a:lnTo>
                  <a:lnTo>
                    <a:pt x="66" y="330"/>
                  </a:lnTo>
                  <a:lnTo>
                    <a:pt x="72" y="342"/>
                  </a:lnTo>
                  <a:lnTo>
                    <a:pt x="72" y="354"/>
                  </a:lnTo>
                  <a:lnTo>
                    <a:pt x="72" y="366"/>
                  </a:lnTo>
                  <a:lnTo>
                    <a:pt x="78" y="378"/>
                  </a:lnTo>
                  <a:lnTo>
                    <a:pt x="78" y="390"/>
                  </a:lnTo>
                  <a:lnTo>
                    <a:pt x="78" y="402"/>
                  </a:lnTo>
                  <a:lnTo>
                    <a:pt x="78" y="408"/>
                  </a:lnTo>
                  <a:lnTo>
                    <a:pt x="84" y="420"/>
                  </a:lnTo>
                  <a:lnTo>
                    <a:pt x="84" y="432"/>
                  </a:lnTo>
                  <a:lnTo>
                    <a:pt x="84" y="438"/>
                  </a:lnTo>
                  <a:lnTo>
                    <a:pt x="90" y="450"/>
                  </a:lnTo>
                  <a:lnTo>
                    <a:pt x="90" y="462"/>
                  </a:lnTo>
                  <a:lnTo>
                    <a:pt x="90" y="468"/>
                  </a:lnTo>
                  <a:lnTo>
                    <a:pt x="96" y="480"/>
                  </a:lnTo>
                  <a:lnTo>
                    <a:pt x="96" y="486"/>
                  </a:lnTo>
                  <a:lnTo>
                    <a:pt x="96" y="498"/>
                  </a:lnTo>
                  <a:lnTo>
                    <a:pt x="102" y="504"/>
                  </a:lnTo>
                  <a:lnTo>
                    <a:pt x="102" y="516"/>
                  </a:lnTo>
                  <a:lnTo>
                    <a:pt x="102" y="522"/>
                  </a:lnTo>
                  <a:lnTo>
                    <a:pt x="102" y="528"/>
                  </a:lnTo>
                  <a:lnTo>
                    <a:pt x="108" y="534"/>
                  </a:lnTo>
                  <a:lnTo>
                    <a:pt x="108" y="546"/>
                  </a:lnTo>
                  <a:lnTo>
                    <a:pt x="108" y="552"/>
                  </a:lnTo>
                  <a:lnTo>
                    <a:pt x="114" y="558"/>
                  </a:lnTo>
                  <a:lnTo>
                    <a:pt x="114" y="564"/>
                  </a:lnTo>
                  <a:lnTo>
                    <a:pt x="114" y="570"/>
                  </a:lnTo>
                  <a:lnTo>
                    <a:pt x="120" y="576"/>
                  </a:lnTo>
                  <a:lnTo>
                    <a:pt x="120" y="582"/>
                  </a:lnTo>
                  <a:lnTo>
                    <a:pt x="120" y="582"/>
                  </a:lnTo>
                  <a:lnTo>
                    <a:pt x="126" y="588"/>
                  </a:lnTo>
                  <a:lnTo>
                    <a:pt x="126" y="594"/>
                  </a:lnTo>
                  <a:lnTo>
                    <a:pt x="126" y="600"/>
                  </a:lnTo>
                  <a:lnTo>
                    <a:pt x="126" y="600"/>
                  </a:lnTo>
                  <a:lnTo>
                    <a:pt x="132" y="606"/>
                  </a:lnTo>
                  <a:lnTo>
                    <a:pt x="132" y="606"/>
                  </a:lnTo>
                  <a:lnTo>
                    <a:pt x="132" y="612"/>
                  </a:lnTo>
                  <a:lnTo>
                    <a:pt x="138" y="612"/>
                  </a:lnTo>
                  <a:lnTo>
                    <a:pt x="138" y="612"/>
                  </a:lnTo>
                  <a:lnTo>
                    <a:pt x="138" y="618"/>
                  </a:lnTo>
                  <a:lnTo>
                    <a:pt x="144" y="618"/>
                  </a:lnTo>
                  <a:lnTo>
                    <a:pt x="144" y="618"/>
                  </a:lnTo>
                  <a:lnTo>
                    <a:pt x="144" y="618"/>
                  </a:lnTo>
                  <a:lnTo>
                    <a:pt x="150" y="618"/>
                  </a:lnTo>
                  <a:lnTo>
                    <a:pt x="150" y="618"/>
                  </a:lnTo>
                  <a:lnTo>
                    <a:pt x="150" y="618"/>
                  </a:lnTo>
                  <a:lnTo>
                    <a:pt x="156" y="618"/>
                  </a:lnTo>
                  <a:lnTo>
                    <a:pt x="156" y="618"/>
                  </a:lnTo>
                  <a:lnTo>
                    <a:pt x="156" y="618"/>
                  </a:lnTo>
                  <a:lnTo>
                    <a:pt x="156" y="618"/>
                  </a:lnTo>
                  <a:lnTo>
                    <a:pt x="162" y="612"/>
                  </a:lnTo>
                  <a:lnTo>
                    <a:pt x="162" y="612"/>
                  </a:lnTo>
                  <a:lnTo>
                    <a:pt x="162" y="612"/>
                  </a:lnTo>
                  <a:lnTo>
                    <a:pt x="168" y="606"/>
                  </a:lnTo>
                  <a:lnTo>
                    <a:pt x="168" y="606"/>
                  </a:lnTo>
                  <a:lnTo>
                    <a:pt x="168" y="600"/>
                  </a:lnTo>
                  <a:lnTo>
                    <a:pt x="174" y="600"/>
                  </a:lnTo>
                  <a:lnTo>
                    <a:pt x="174" y="594"/>
                  </a:lnTo>
                  <a:lnTo>
                    <a:pt x="174" y="594"/>
                  </a:lnTo>
                  <a:lnTo>
                    <a:pt x="180" y="588"/>
                  </a:lnTo>
                  <a:lnTo>
                    <a:pt x="180" y="588"/>
                  </a:lnTo>
                  <a:lnTo>
                    <a:pt x="180" y="582"/>
                  </a:lnTo>
                  <a:lnTo>
                    <a:pt x="180" y="582"/>
                  </a:lnTo>
                  <a:lnTo>
                    <a:pt x="186" y="576"/>
                  </a:lnTo>
                  <a:lnTo>
                    <a:pt x="186" y="570"/>
                  </a:lnTo>
                  <a:lnTo>
                    <a:pt x="186" y="570"/>
                  </a:lnTo>
                  <a:lnTo>
                    <a:pt x="192" y="564"/>
                  </a:lnTo>
                  <a:lnTo>
                    <a:pt x="192" y="558"/>
                  </a:lnTo>
                  <a:lnTo>
                    <a:pt x="192" y="558"/>
                  </a:lnTo>
                  <a:lnTo>
                    <a:pt x="198" y="552"/>
                  </a:lnTo>
                  <a:lnTo>
                    <a:pt x="198" y="546"/>
                  </a:lnTo>
                  <a:lnTo>
                    <a:pt x="198" y="540"/>
                  </a:lnTo>
                  <a:lnTo>
                    <a:pt x="204" y="540"/>
                  </a:lnTo>
                  <a:lnTo>
                    <a:pt x="204" y="534"/>
                  </a:lnTo>
                  <a:lnTo>
                    <a:pt x="204" y="528"/>
                  </a:lnTo>
                  <a:lnTo>
                    <a:pt x="210" y="522"/>
                  </a:lnTo>
                  <a:lnTo>
                    <a:pt x="210" y="522"/>
                  </a:lnTo>
                  <a:lnTo>
                    <a:pt x="210" y="516"/>
                  </a:lnTo>
                  <a:lnTo>
                    <a:pt x="210" y="510"/>
                  </a:lnTo>
                  <a:lnTo>
                    <a:pt x="216" y="504"/>
                  </a:lnTo>
                  <a:lnTo>
                    <a:pt x="216" y="504"/>
                  </a:lnTo>
                  <a:lnTo>
                    <a:pt x="216" y="498"/>
                  </a:lnTo>
                  <a:lnTo>
                    <a:pt x="222" y="492"/>
                  </a:lnTo>
                  <a:lnTo>
                    <a:pt x="222" y="492"/>
                  </a:lnTo>
                  <a:lnTo>
                    <a:pt x="222" y="486"/>
                  </a:lnTo>
                  <a:lnTo>
                    <a:pt x="228" y="480"/>
                  </a:lnTo>
                  <a:lnTo>
                    <a:pt x="228" y="480"/>
                  </a:lnTo>
                  <a:lnTo>
                    <a:pt x="228" y="474"/>
                  </a:lnTo>
                  <a:lnTo>
                    <a:pt x="234" y="474"/>
                  </a:lnTo>
                  <a:lnTo>
                    <a:pt x="234" y="468"/>
                  </a:lnTo>
                  <a:lnTo>
                    <a:pt x="234" y="468"/>
                  </a:lnTo>
                  <a:lnTo>
                    <a:pt x="234" y="462"/>
                  </a:lnTo>
                  <a:lnTo>
                    <a:pt x="240" y="462"/>
                  </a:lnTo>
                  <a:lnTo>
                    <a:pt x="240" y="456"/>
                  </a:lnTo>
                  <a:lnTo>
                    <a:pt x="240" y="456"/>
                  </a:lnTo>
                  <a:lnTo>
                    <a:pt x="246" y="450"/>
                  </a:lnTo>
                  <a:lnTo>
                    <a:pt x="246" y="450"/>
                  </a:lnTo>
                  <a:lnTo>
                    <a:pt x="246" y="450"/>
                  </a:lnTo>
                  <a:lnTo>
                    <a:pt x="252" y="444"/>
                  </a:lnTo>
                  <a:lnTo>
                    <a:pt x="252" y="444"/>
                  </a:lnTo>
                  <a:lnTo>
                    <a:pt x="252" y="444"/>
                  </a:lnTo>
                  <a:lnTo>
                    <a:pt x="258" y="444"/>
                  </a:lnTo>
                  <a:lnTo>
                    <a:pt x="258" y="438"/>
                  </a:lnTo>
                  <a:lnTo>
                    <a:pt x="258" y="438"/>
                  </a:lnTo>
                  <a:lnTo>
                    <a:pt x="264" y="438"/>
                  </a:lnTo>
                  <a:lnTo>
                    <a:pt x="264" y="438"/>
                  </a:lnTo>
                  <a:lnTo>
                    <a:pt x="264" y="438"/>
                  </a:lnTo>
                  <a:lnTo>
                    <a:pt x="264" y="438"/>
                  </a:lnTo>
                  <a:lnTo>
                    <a:pt x="270" y="438"/>
                  </a:lnTo>
                  <a:lnTo>
                    <a:pt x="270" y="438"/>
                  </a:lnTo>
                  <a:lnTo>
                    <a:pt x="270" y="438"/>
                  </a:lnTo>
                  <a:lnTo>
                    <a:pt x="276" y="438"/>
                  </a:lnTo>
                  <a:lnTo>
                    <a:pt x="276" y="438"/>
                  </a:lnTo>
                  <a:lnTo>
                    <a:pt x="276" y="438"/>
                  </a:lnTo>
                  <a:lnTo>
                    <a:pt x="282" y="438"/>
                  </a:lnTo>
                  <a:lnTo>
                    <a:pt x="282" y="438"/>
                  </a:lnTo>
                  <a:lnTo>
                    <a:pt x="282" y="438"/>
                  </a:lnTo>
                  <a:lnTo>
                    <a:pt x="288" y="444"/>
                  </a:lnTo>
                  <a:lnTo>
                    <a:pt x="288" y="444"/>
                  </a:lnTo>
                  <a:lnTo>
                    <a:pt x="288" y="444"/>
                  </a:lnTo>
                  <a:lnTo>
                    <a:pt x="288" y="444"/>
                  </a:lnTo>
                  <a:lnTo>
                    <a:pt x="294" y="450"/>
                  </a:lnTo>
                  <a:lnTo>
                    <a:pt x="294" y="450"/>
                  </a:lnTo>
                  <a:lnTo>
                    <a:pt x="294" y="450"/>
                  </a:lnTo>
                  <a:lnTo>
                    <a:pt x="300" y="456"/>
                  </a:lnTo>
                  <a:lnTo>
                    <a:pt x="300" y="456"/>
                  </a:lnTo>
                  <a:lnTo>
                    <a:pt x="300" y="456"/>
                  </a:lnTo>
                  <a:lnTo>
                    <a:pt x="306" y="462"/>
                  </a:lnTo>
                  <a:lnTo>
                    <a:pt x="306" y="462"/>
                  </a:lnTo>
                  <a:lnTo>
                    <a:pt x="306" y="468"/>
                  </a:lnTo>
                  <a:lnTo>
                    <a:pt x="312" y="468"/>
                  </a:lnTo>
                  <a:lnTo>
                    <a:pt x="312" y="474"/>
                  </a:lnTo>
                  <a:lnTo>
                    <a:pt x="312" y="474"/>
                  </a:lnTo>
                  <a:lnTo>
                    <a:pt x="312" y="480"/>
                  </a:lnTo>
                  <a:lnTo>
                    <a:pt x="318" y="480"/>
                  </a:lnTo>
                  <a:lnTo>
                    <a:pt x="318" y="480"/>
                  </a:lnTo>
                  <a:lnTo>
                    <a:pt x="318" y="486"/>
                  </a:lnTo>
                  <a:lnTo>
                    <a:pt x="324" y="486"/>
                  </a:lnTo>
                  <a:lnTo>
                    <a:pt x="324" y="492"/>
                  </a:lnTo>
                  <a:lnTo>
                    <a:pt x="324" y="492"/>
                  </a:lnTo>
                  <a:lnTo>
                    <a:pt x="330" y="498"/>
                  </a:lnTo>
                  <a:lnTo>
                    <a:pt x="330" y="498"/>
                  </a:lnTo>
                  <a:lnTo>
                    <a:pt x="330" y="504"/>
                  </a:lnTo>
                  <a:lnTo>
                    <a:pt x="336" y="504"/>
                  </a:lnTo>
                  <a:lnTo>
                    <a:pt x="336" y="510"/>
                  </a:lnTo>
                  <a:lnTo>
                    <a:pt x="336" y="510"/>
                  </a:lnTo>
                  <a:lnTo>
                    <a:pt x="342" y="516"/>
                  </a:lnTo>
                  <a:lnTo>
                    <a:pt x="342" y="516"/>
                  </a:lnTo>
                  <a:lnTo>
                    <a:pt x="342" y="516"/>
                  </a:lnTo>
                  <a:lnTo>
                    <a:pt x="342" y="522"/>
                  </a:lnTo>
                  <a:lnTo>
                    <a:pt x="348" y="522"/>
                  </a:lnTo>
                  <a:lnTo>
                    <a:pt x="348" y="528"/>
                  </a:lnTo>
                  <a:lnTo>
                    <a:pt x="348" y="528"/>
                  </a:lnTo>
                  <a:lnTo>
                    <a:pt x="354" y="528"/>
                  </a:lnTo>
                  <a:lnTo>
                    <a:pt x="354" y="534"/>
                  </a:lnTo>
                  <a:lnTo>
                    <a:pt x="354" y="534"/>
                  </a:lnTo>
                  <a:lnTo>
                    <a:pt x="360" y="534"/>
                  </a:lnTo>
                  <a:lnTo>
                    <a:pt x="360" y="540"/>
                  </a:lnTo>
                  <a:lnTo>
                    <a:pt x="360" y="540"/>
                  </a:lnTo>
                  <a:lnTo>
                    <a:pt x="366" y="540"/>
                  </a:lnTo>
                  <a:lnTo>
                    <a:pt x="366" y="546"/>
                  </a:lnTo>
                  <a:lnTo>
                    <a:pt x="366" y="546"/>
                  </a:lnTo>
                  <a:lnTo>
                    <a:pt x="366" y="546"/>
                  </a:lnTo>
                  <a:lnTo>
                    <a:pt x="372" y="546"/>
                  </a:lnTo>
                  <a:lnTo>
                    <a:pt x="372" y="546"/>
                  </a:lnTo>
                  <a:lnTo>
                    <a:pt x="372" y="552"/>
                  </a:lnTo>
                  <a:lnTo>
                    <a:pt x="378" y="552"/>
                  </a:lnTo>
                  <a:lnTo>
                    <a:pt x="378" y="552"/>
                  </a:lnTo>
                  <a:lnTo>
                    <a:pt x="378" y="552"/>
                  </a:lnTo>
                  <a:lnTo>
                    <a:pt x="384" y="552"/>
                  </a:lnTo>
                  <a:lnTo>
                    <a:pt x="384" y="552"/>
                  </a:lnTo>
                  <a:lnTo>
                    <a:pt x="384" y="552"/>
                  </a:lnTo>
                  <a:lnTo>
                    <a:pt x="390" y="552"/>
                  </a:lnTo>
                  <a:lnTo>
                    <a:pt x="390" y="552"/>
                  </a:lnTo>
                  <a:lnTo>
                    <a:pt x="390" y="552"/>
                  </a:lnTo>
                  <a:lnTo>
                    <a:pt x="396" y="552"/>
                  </a:lnTo>
                  <a:lnTo>
                    <a:pt x="396" y="552"/>
                  </a:lnTo>
                  <a:lnTo>
                    <a:pt x="396" y="552"/>
                  </a:lnTo>
                  <a:lnTo>
                    <a:pt x="396" y="552"/>
                  </a:lnTo>
                  <a:lnTo>
                    <a:pt x="402" y="552"/>
                  </a:lnTo>
                  <a:lnTo>
                    <a:pt x="402" y="546"/>
                  </a:lnTo>
                  <a:lnTo>
                    <a:pt x="402" y="546"/>
                  </a:lnTo>
                  <a:lnTo>
                    <a:pt x="408" y="546"/>
                  </a:lnTo>
                  <a:lnTo>
                    <a:pt x="408" y="546"/>
                  </a:lnTo>
                  <a:lnTo>
                    <a:pt x="408" y="546"/>
                  </a:lnTo>
                  <a:lnTo>
                    <a:pt x="414" y="540"/>
                  </a:lnTo>
                  <a:lnTo>
                    <a:pt x="414" y="540"/>
                  </a:lnTo>
                  <a:lnTo>
                    <a:pt x="414" y="540"/>
                  </a:lnTo>
                  <a:lnTo>
                    <a:pt x="420" y="540"/>
                  </a:lnTo>
                  <a:lnTo>
                    <a:pt x="420" y="534"/>
                  </a:lnTo>
                  <a:lnTo>
                    <a:pt x="420" y="534"/>
                  </a:lnTo>
                  <a:lnTo>
                    <a:pt x="420" y="534"/>
                  </a:lnTo>
                  <a:lnTo>
                    <a:pt x="426" y="534"/>
                  </a:lnTo>
                  <a:lnTo>
                    <a:pt x="426" y="528"/>
                  </a:lnTo>
                  <a:lnTo>
                    <a:pt x="426" y="528"/>
                  </a:lnTo>
                  <a:lnTo>
                    <a:pt x="432" y="528"/>
                  </a:lnTo>
                  <a:lnTo>
                    <a:pt x="432" y="522"/>
                  </a:lnTo>
                  <a:lnTo>
                    <a:pt x="432" y="522"/>
                  </a:lnTo>
                  <a:lnTo>
                    <a:pt x="438" y="522"/>
                  </a:lnTo>
                  <a:lnTo>
                    <a:pt x="438" y="516"/>
                  </a:lnTo>
                  <a:lnTo>
                    <a:pt x="438" y="516"/>
                  </a:lnTo>
                  <a:lnTo>
                    <a:pt x="444" y="516"/>
                  </a:lnTo>
                  <a:lnTo>
                    <a:pt x="444" y="510"/>
                  </a:lnTo>
                  <a:lnTo>
                    <a:pt x="444" y="510"/>
                  </a:lnTo>
                  <a:lnTo>
                    <a:pt x="450" y="504"/>
                  </a:lnTo>
                  <a:lnTo>
                    <a:pt x="450" y="504"/>
                  </a:lnTo>
                  <a:lnTo>
                    <a:pt x="450" y="504"/>
                  </a:lnTo>
                  <a:lnTo>
                    <a:pt x="450" y="498"/>
                  </a:lnTo>
                  <a:lnTo>
                    <a:pt x="456" y="498"/>
                  </a:lnTo>
                  <a:lnTo>
                    <a:pt x="456" y="498"/>
                  </a:lnTo>
                  <a:lnTo>
                    <a:pt x="456" y="492"/>
                  </a:lnTo>
                  <a:lnTo>
                    <a:pt x="462" y="492"/>
                  </a:lnTo>
                  <a:lnTo>
                    <a:pt x="462" y="492"/>
                  </a:lnTo>
                  <a:lnTo>
                    <a:pt x="462" y="486"/>
                  </a:lnTo>
                  <a:lnTo>
                    <a:pt x="468" y="486"/>
                  </a:lnTo>
                  <a:lnTo>
                    <a:pt x="468" y="486"/>
                  </a:lnTo>
                  <a:lnTo>
                    <a:pt x="468" y="486"/>
                  </a:lnTo>
                  <a:lnTo>
                    <a:pt x="474" y="480"/>
                  </a:lnTo>
                  <a:lnTo>
                    <a:pt x="474" y="480"/>
                  </a:lnTo>
                  <a:lnTo>
                    <a:pt x="474" y="480"/>
                  </a:lnTo>
                </a:path>
              </a:pathLst>
            </a:custGeom>
            <a:noFill/>
            <a:ln w="19050" cmpd="sng">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24"/>
            <p:cNvSpPr>
              <a:spLocks/>
            </p:cNvSpPr>
            <p:nvPr/>
          </p:nvSpPr>
          <p:spPr bwMode="auto">
            <a:xfrm>
              <a:off x="3432" y="2367"/>
              <a:ext cx="438" cy="66"/>
            </a:xfrm>
            <a:custGeom>
              <a:avLst/>
              <a:gdLst>
                <a:gd name="T0" fmla="*/ 6 w 438"/>
                <a:gd name="T1" fmla="*/ 6 h 66"/>
                <a:gd name="T2" fmla="*/ 12 w 438"/>
                <a:gd name="T3" fmla="*/ 0 h 66"/>
                <a:gd name="T4" fmla="*/ 24 w 438"/>
                <a:gd name="T5" fmla="*/ 0 h 66"/>
                <a:gd name="T6" fmla="*/ 30 w 438"/>
                <a:gd name="T7" fmla="*/ 0 h 66"/>
                <a:gd name="T8" fmla="*/ 36 w 438"/>
                <a:gd name="T9" fmla="*/ 0 h 66"/>
                <a:gd name="T10" fmla="*/ 42 w 438"/>
                <a:gd name="T11" fmla="*/ 0 h 66"/>
                <a:gd name="T12" fmla="*/ 54 w 438"/>
                <a:gd name="T13" fmla="*/ 6 h 66"/>
                <a:gd name="T14" fmla="*/ 60 w 438"/>
                <a:gd name="T15" fmla="*/ 6 h 66"/>
                <a:gd name="T16" fmla="*/ 66 w 438"/>
                <a:gd name="T17" fmla="*/ 12 h 66"/>
                <a:gd name="T18" fmla="*/ 72 w 438"/>
                <a:gd name="T19" fmla="*/ 18 h 66"/>
                <a:gd name="T20" fmla="*/ 78 w 438"/>
                <a:gd name="T21" fmla="*/ 24 h 66"/>
                <a:gd name="T22" fmla="*/ 90 w 438"/>
                <a:gd name="T23" fmla="*/ 30 h 66"/>
                <a:gd name="T24" fmla="*/ 96 w 438"/>
                <a:gd name="T25" fmla="*/ 42 h 66"/>
                <a:gd name="T26" fmla="*/ 102 w 438"/>
                <a:gd name="T27" fmla="*/ 48 h 66"/>
                <a:gd name="T28" fmla="*/ 108 w 438"/>
                <a:gd name="T29" fmla="*/ 54 h 66"/>
                <a:gd name="T30" fmla="*/ 120 w 438"/>
                <a:gd name="T31" fmla="*/ 54 h 66"/>
                <a:gd name="T32" fmla="*/ 126 w 438"/>
                <a:gd name="T33" fmla="*/ 60 h 66"/>
                <a:gd name="T34" fmla="*/ 132 w 438"/>
                <a:gd name="T35" fmla="*/ 66 h 66"/>
                <a:gd name="T36" fmla="*/ 138 w 438"/>
                <a:gd name="T37" fmla="*/ 66 h 66"/>
                <a:gd name="T38" fmla="*/ 150 w 438"/>
                <a:gd name="T39" fmla="*/ 66 h 66"/>
                <a:gd name="T40" fmla="*/ 156 w 438"/>
                <a:gd name="T41" fmla="*/ 66 h 66"/>
                <a:gd name="T42" fmla="*/ 162 w 438"/>
                <a:gd name="T43" fmla="*/ 66 h 66"/>
                <a:gd name="T44" fmla="*/ 168 w 438"/>
                <a:gd name="T45" fmla="*/ 60 h 66"/>
                <a:gd name="T46" fmla="*/ 180 w 438"/>
                <a:gd name="T47" fmla="*/ 60 h 66"/>
                <a:gd name="T48" fmla="*/ 186 w 438"/>
                <a:gd name="T49" fmla="*/ 54 h 66"/>
                <a:gd name="T50" fmla="*/ 192 w 438"/>
                <a:gd name="T51" fmla="*/ 48 h 66"/>
                <a:gd name="T52" fmla="*/ 198 w 438"/>
                <a:gd name="T53" fmla="*/ 42 h 66"/>
                <a:gd name="T54" fmla="*/ 210 w 438"/>
                <a:gd name="T55" fmla="*/ 36 h 66"/>
                <a:gd name="T56" fmla="*/ 216 w 438"/>
                <a:gd name="T57" fmla="*/ 30 h 66"/>
                <a:gd name="T58" fmla="*/ 222 w 438"/>
                <a:gd name="T59" fmla="*/ 24 h 66"/>
                <a:gd name="T60" fmla="*/ 228 w 438"/>
                <a:gd name="T61" fmla="*/ 24 h 66"/>
                <a:gd name="T62" fmla="*/ 240 w 438"/>
                <a:gd name="T63" fmla="*/ 18 h 66"/>
                <a:gd name="T64" fmla="*/ 246 w 438"/>
                <a:gd name="T65" fmla="*/ 12 h 66"/>
                <a:gd name="T66" fmla="*/ 252 w 438"/>
                <a:gd name="T67" fmla="*/ 12 h 66"/>
                <a:gd name="T68" fmla="*/ 258 w 438"/>
                <a:gd name="T69" fmla="*/ 12 h 66"/>
                <a:gd name="T70" fmla="*/ 264 w 438"/>
                <a:gd name="T71" fmla="*/ 12 h 66"/>
                <a:gd name="T72" fmla="*/ 276 w 438"/>
                <a:gd name="T73" fmla="*/ 12 h 66"/>
                <a:gd name="T74" fmla="*/ 282 w 438"/>
                <a:gd name="T75" fmla="*/ 12 h 66"/>
                <a:gd name="T76" fmla="*/ 288 w 438"/>
                <a:gd name="T77" fmla="*/ 12 h 66"/>
                <a:gd name="T78" fmla="*/ 294 w 438"/>
                <a:gd name="T79" fmla="*/ 18 h 66"/>
                <a:gd name="T80" fmla="*/ 306 w 438"/>
                <a:gd name="T81" fmla="*/ 24 h 66"/>
                <a:gd name="T82" fmla="*/ 312 w 438"/>
                <a:gd name="T83" fmla="*/ 24 h 66"/>
                <a:gd name="T84" fmla="*/ 318 w 438"/>
                <a:gd name="T85" fmla="*/ 30 h 66"/>
                <a:gd name="T86" fmla="*/ 324 w 438"/>
                <a:gd name="T87" fmla="*/ 36 h 66"/>
                <a:gd name="T88" fmla="*/ 336 w 438"/>
                <a:gd name="T89" fmla="*/ 42 h 66"/>
                <a:gd name="T90" fmla="*/ 342 w 438"/>
                <a:gd name="T91" fmla="*/ 48 h 66"/>
                <a:gd name="T92" fmla="*/ 348 w 438"/>
                <a:gd name="T93" fmla="*/ 48 h 66"/>
                <a:gd name="T94" fmla="*/ 354 w 438"/>
                <a:gd name="T95" fmla="*/ 54 h 66"/>
                <a:gd name="T96" fmla="*/ 366 w 438"/>
                <a:gd name="T97" fmla="*/ 54 h 66"/>
                <a:gd name="T98" fmla="*/ 372 w 438"/>
                <a:gd name="T99" fmla="*/ 60 h 66"/>
                <a:gd name="T100" fmla="*/ 378 w 438"/>
                <a:gd name="T101" fmla="*/ 60 h 66"/>
                <a:gd name="T102" fmla="*/ 384 w 438"/>
                <a:gd name="T103" fmla="*/ 60 h 66"/>
                <a:gd name="T104" fmla="*/ 396 w 438"/>
                <a:gd name="T105" fmla="*/ 60 h 66"/>
                <a:gd name="T106" fmla="*/ 402 w 438"/>
                <a:gd name="T107" fmla="*/ 54 h 66"/>
                <a:gd name="T108" fmla="*/ 408 w 438"/>
                <a:gd name="T109" fmla="*/ 54 h 66"/>
                <a:gd name="T110" fmla="*/ 414 w 438"/>
                <a:gd name="T111" fmla="*/ 48 h 66"/>
                <a:gd name="T112" fmla="*/ 426 w 438"/>
                <a:gd name="T113" fmla="*/ 48 h 66"/>
                <a:gd name="T114" fmla="*/ 432 w 438"/>
                <a:gd name="T115" fmla="*/ 42 h 66"/>
                <a:gd name="T116" fmla="*/ 438 w 438"/>
                <a:gd name="T117"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8" h="66">
                  <a:moveTo>
                    <a:pt x="0" y="12"/>
                  </a:moveTo>
                  <a:lnTo>
                    <a:pt x="0" y="12"/>
                  </a:lnTo>
                  <a:lnTo>
                    <a:pt x="6" y="6"/>
                  </a:lnTo>
                  <a:lnTo>
                    <a:pt x="6" y="6"/>
                  </a:lnTo>
                  <a:lnTo>
                    <a:pt x="6" y="6"/>
                  </a:lnTo>
                  <a:lnTo>
                    <a:pt x="12" y="6"/>
                  </a:lnTo>
                  <a:lnTo>
                    <a:pt x="12" y="6"/>
                  </a:lnTo>
                  <a:lnTo>
                    <a:pt x="12" y="0"/>
                  </a:lnTo>
                  <a:lnTo>
                    <a:pt x="18" y="0"/>
                  </a:lnTo>
                  <a:lnTo>
                    <a:pt x="18" y="0"/>
                  </a:lnTo>
                  <a:lnTo>
                    <a:pt x="18" y="0"/>
                  </a:lnTo>
                  <a:lnTo>
                    <a:pt x="24" y="0"/>
                  </a:lnTo>
                  <a:lnTo>
                    <a:pt x="24" y="0"/>
                  </a:lnTo>
                  <a:lnTo>
                    <a:pt x="24" y="0"/>
                  </a:lnTo>
                  <a:lnTo>
                    <a:pt x="24" y="0"/>
                  </a:lnTo>
                  <a:lnTo>
                    <a:pt x="30" y="0"/>
                  </a:lnTo>
                  <a:lnTo>
                    <a:pt x="30" y="0"/>
                  </a:lnTo>
                  <a:lnTo>
                    <a:pt x="30" y="0"/>
                  </a:lnTo>
                  <a:lnTo>
                    <a:pt x="36" y="0"/>
                  </a:lnTo>
                  <a:lnTo>
                    <a:pt x="36" y="0"/>
                  </a:lnTo>
                  <a:lnTo>
                    <a:pt x="36" y="0"/>
                  </a:lnTo>
                  <a:lnTo>
                    <a:pt x="42" y="0"/>
                  </a:lnTo>
                  <a:lnTo>
                    <a:pt x="42" y="0"/>
                  </a:lnTo>
                  <a:lnTo>
                    <a:pt x="42" y="0"/>
                  </a:lnTo>
                  <a:lnTo>
                    <a:pt x="48" y="0"/>
                  </a:lnTo>
                  <a:lnTo>
                    <a:pt x="48" y="0"/>
                  </a:lnTo>
                  <a:lnTo>
                    <a:pt x="48" y="0"/>
                  </a:lnTo>
                  <a:lnTo>
                    <a:pt x="54" y="6"/>
                  </a:lnTo>
                  <a:lnTo>
                    <a:pt x="54" y="6"/>
                  </a:lnTo>
                  <a:lnTo>
                    <a:pt x="54" y="6"/>
                  </a:lnTo>
                  <a:lnTo>
                    <a:pt x="54" y="6"/>
                  </a:lnTo>
                  <a:lnTo>
                    <a:pt x="60" y="6"/>
                  </a:lnTo>
                  <a:lnTo>
                    <a:pt x="60" y="12"/>
                  </a:lnTo>
                  <a:lnTo>
                    <a:pt x="60" y="12"/>
                  </a:lnTo>
                  <a:lnTo>
                    <a:pt x="66" y="12"/>
                  </a:lnTo>
                  <a:lnTo>
                    <a:pt x="66" y="12"/>
                  </a:lnTo>
                  <a:lnTo>
                    <a:pt x="66" y="12"/>
                  </a:lnTo>
                  <a:lnTo>
                    <a:pt x="72" y="18"/>
                  </a:lnTo>
                  <a:lnTo>
                    <a:pt x="72" y="18"/>
                  </a:lnTo>
                  <a:lnTo>
                    <a:pt x="72" y="18"/>
                  </a:lnTo>
                  <a:lnTo>
                    <a:pt x="78" y="18"/>
                  </a:lnTo>
                  <a:lnTo>
                    <a:pt x="78" y="24"/>
                  </a:lnTo>
                  <a:lnTo>
                    <a:pt x="78" y="24"/>
                  </a:lnTo>
                  <a:lnTo>
                    <a:pt x="78" y="24"/>
                  </a:lnTo>
                  <a:lnTo>
                    <a:pt x="84" y="30"/>
                  </a:lnTo>
                  <a:lnTo>
                    <a:pt x="84" y="30"/>
                  </a:lnTo>
                  <a:lnTo>
                    <a:pt x="84" y="30"/>
                  </a:lnTo>
                  <a:lnTo>
                    <a:pt x="90" y="30"/>
                  </a:lnTo>
                  <a:lnTo>
                    <a:pt x="90" y="36"/>
                  </a:lnTo>
                  <a:lnTo>
                    <a:pt x="90" y="36"/>
                  </a:lnTo>
                  <a:lnTo>
                    <a:pt x="96" y="36"/>
                  </a:lnTo>
                  <a:lnTo>
                    <a:pt x="96" y="42"/>
                  </a:lnTo>
                  <a:lnTo>
                    <a:pt x="96" y="42"/>
                  </a:lnTo>
                  <a:lnTo>
                    <a:pt x="102" y="42"/>
                  </a:lnTo>
                  <a:lnTo>
                    <a:pt x="102" y="42"/>
                  </a:lnTo>
                  <a:lnTo>
                    <a:pt x="102" y="48"/>
                  </a:lnTo>
                  <a:lnTo>
                    <a:pt x="108" y="48"/>
                  </a:lnTo>
                  <a:lnTo>
                    <a:pt x="108" y="48"/>
                  </a:lnTo>
                  <a:lnTo>
                    <a:pt x="108" y="48"/>
                  </a:lnTo>
                  <a:lnTo>
                    <a:pt x="108" y="54"/>
                  </a:lnTo>
                  <a:lnTo>
                    <a:pt x="114" y="54"/>
                  </a:lnTo>
                  <a:lnTo>
                    <a:pt x="114" y="54"/>
                  </a:lnTo>
                  <a:lnTo>
                    <a:pt x="114" y="54"/>
                  </a:lnTo>
                  <a:lnTo>
                    <a:pt x="120" y="54"/>
                  </a:lnTo>
                  <a:lnTo>
                    <a:pt x="120" y="60"/>
                  </a:lnTo>
                  <a:lnTo>
                    <a:pt x="120" y="60"/>
                  </a:lnTo>
                  <a:lnTo>
                    <a:pt x="126" y="60"/>
                  </a:lnTo>
                  <a:lnTo>
                    <a:pt x="126" y="60"/>
                  </a:lnTo>
                  <a:lnTo>
                    <a:pt x="126" y="60"/>
                  </a:lnTo>
                  <a:lnTo>
                    <a:pt x="132" y="60"/>
                  </a:lnTo>
                  <a:lnTo>
                    <a:pt x="132" y="66"/>
                  </a:lnTo>
                  <a:lnTo>
                    <a:pt x="132" y="66"/>
                  </a:lnTo>
                  <a:lnTo>
                    <a:pt x="132" y="66"/>
                  </a:lnTo>
                  <a:lnTo>
                    <a:pt x="138" y="66"/>
                  </a:lnTo>
                  <a:lnTo>
                    <a:pt x="138" y="66"/>
                  </a:lnTo>
                  <a:lnTo>
                    <a:pt x="138" y="66"/>
                  </a:lnTo>
                  <a:lnTo>
                    <a:pt x="144" y="66"/>
                  </a:lnTo>
                  <a:lnTo>
                    <a:pt x="144" y="66"/>
                  </a:lnTo>
                  <a:lnTo>
                    <a:pt x="144" y="66"/>
                  </a:lnTo>
                  <a:lnTo>
                    <a:pt x="150" y="66"/>
                  </a:lnTo>
                  <a:lnTo>
                    <a:pt x="150" y="66"/>
                  </a:lnTo>
                  <a:lnTo>
                    <a:pt x="150" y="66"/>
                  </a:lnTo>
                  <a:lnTo>
                    <a:pt x="156" y="66"/>
                  </a:lnTo>
                  <a:lnTo>
                    <a:pt x="156" y="66"/>
                  </a:lnTo>
                  <a:lnTo>
                    <a:pt x="156" y="66"/>
                  </a:lnTo>
                  <a:lnTo>
                    <a:pt x="162" y="66"/>
                  </a:lnTo>
                  <a:lnTo>
                    <a:pt x="162" y="66"/>
                  </a:lnTo>
                  <a:lnTo>
                    <a:pt x="162" y="66"/>
                  </a:lnTo>
                  <a:lnTo>
                    <a:pt x="162" y="66"/>
                  </a:lnTo>
                  <a:lnTo>
                    <a:pt x="168" y="66"/>
                  </a:lnTo>
                  <a:lnTo>
                    <a:pt x="168" y="60"/>
                  </a:lnTo>
                  <a:lnTo>
                    <a:pt x="168" y="60"/>
                  </a:lnTo>
                  <a:lnTo>
                    <a:pt x="174" y="60"/>
                  </a:lnTo>
                  <a:lnTo>
                    <a:pt x="174" y="60"/>
                  </a:lnTo>
                  <a:lnTo>
                    <a:pt x="174" y="60"/>
                  </a:lnTo>
                  <a:lnTo>
                    <a:pt x="180" y="60"/>
                  </a:lnTo>
                  <a:lnTo>
                    <a:pt x="180" y="54"/>
                  </a:lnTo>
                  <a:lnTo>
                    <a:pt x="180" y="54"/>
                  </a:lnTo>
                  <a:lnTo>
                    <a:pt x="186" y="54"/>
                  </a:lnTo>
                  <a:lnTo>
                    <a:pt x="186" y="54"/>
                  </a:lnTo>
                  <a:lnTo>
                    <a:pt x="186" y="54"/>
                  </a:lnTo>
                  <a:lnTo>
                    <a:pt x="186" y="54"/>
                  </a:lnTo>
                  <a:lnTo>
                    <a:pt x="192" y="48"/>
                  </a:lnTo>
                  <a:lnTo>
                    <a:pt x="192" y="48"/>
                  </a:lnTo>
                  <a:lnTo>
                    <a:pt x="192" y="48"/>
                  </a:lnTo>
                  <a:lnTo>
                    <a:pt x="198" y="48"/>
                  </a:lnTo>
                  <a:lnTo>
                    <a:pt x="198" y="42"/>
                  </a:lnTo>
                  <a:lnTo>
                    <a:pt x="198" y="42"/>
                  </a:lnTo>
                  <a:lnTo>
                    <a:pt x="204" y="42"/>
                  </a:lnTo>
                  <a:lnTo>
                    <a:pt x="204" y="42"/>
                  </a:lnTo>
                  <a:lnTo>
                    <a:pt x="204" y="36"/>
                  </a:lnTo>
                  <a:lnTo>
                    <a:pt x="210" y="36"/>
                  </a:lnTo>
                  <a:lnTo>
                    <a:pt x="210" y="36"/>
                  </a:lnTo>
                  <a:lnTo>
                    <a:pt x="210" y="36"/>
                  </a:lnTo>
                  <a:lnTo>
                    <a:pt x="210" y="36"/>
                  </a:lnTo>
                  <a:lnTo>
                    <a:pt x="216" y="30"/>
                  </a:lnTo>
                  <a:lnTo>
                    <a:pt x="216" y="30"/>
                  </a:lnTo>
                  <a:lnTo>
                    <a:pt x="216" y="30"/>
                  </a:lnTo>
                  <a:lnTo>
                    <a:pt x="222" y="30"/>
                  </a:lnTo>
                  <a:lnTo>
                    <a:pt x="222" y="24"/>
                  </a:lnTo>
                  <a:lnTo>
                    <a:pt x="222" y="24"/>
                  </a:lnTo>
                  <a:lnTo>
                    <a:pt x="228" y="24"/>
                  </a:lnTo>
                  <a:lnTo>
                    <a:pt x="228" y="24"/>
                  </a:lnTo>
                  <a:lnTo>
                    <a:pt x="228" y="24"/>
                  </a:lnTo>
                  <a:lnTo>
                    <a:pt x="234" y="18"/>
                  </a:lnTo>
                  <a:lnTo>
                    <a:pt x="234" y="18"/>
                  </a:lnTo>
                  <a:lnTo>
                    <a:pt x="234" y="18"/>
                  </a:lnTo>
                  <a:lnTo>
                    <a:pt x="240" y="18"/>
                  </a:lnTo>
                  <a:lnTo>
                    <a:pt x="240" y="18"/>
                  </a:lnTo>
                  <a:lnTo>
                    <a:pt x="240" y="18"/>
                  </a:lnTo>
                  <a:lnTo>
                    <a:pt x="240" y="18"/>
                  </a:lnTo>
                  <a:lnTo>
                    <a:pt x="246" y="12"/>
                  </a:lnTo>
                  <a:lnTo>
                    <a:pt x="246" y="12"/>
                  </a:lnTo>
                  <a:lnTo>
                    <a:pt x="246" y="12"/>
                  </a:lnTo>
                  <a:lnTo>
                    <a:pt x="252" y="12"/>
                  </a:lnTo>
                  <a:lnTo>
                    <a:pt x="252" y="12"/>
                  </a:lnTo>
                  <a:lnTo>
                    <a:pt x="252" y="12"/>
                  </a:lnTo>
                  <a:lnTo>
                    <a:pt x="258" y="12"/>
                  </a:lnTo>
                  <a:lnTo>
                    <a:pt x="258" y="12"/>
                  </a:lnTo>
                  <a:lnTo>
                    <a:pt x="258" y="12"/>
                  </a:lnTo>
                  <a:lnTo>
                    <a:pt x="264" y="12"/>
                  </a:lnTo>
                  <a:lnTo>
                    <a:pt x="264" y="12"/>
                  </a:lnTo>
                  <a:lnTo>
                    <a:pt x="264" y="12"/>
                  </a:lnTo>
                  <a:lnTo>
                    <a:pt x="264" y="12"/>
                  </a:lnTo>
                  <a:lnTo>
                    <a:pt x="270" y="12"/>
                  </a:lnTo>
                  <a:lnTo>
                    <a:pt x="270" y="12"/>
                  </a:lnTo>
                  <a:lnTo>
                    <a:pt x="270" y="12"/>
                  </a:lnTo>
                  <a:lnTo>
                    <a:pt x="276" y="12"/>
                  </a:lnTo>
                  <a:lnTo>
                    <a:pt x="276" y="12"/>
                  </a:lnTo>
                  <a:lnTo>
                    <a:pt x="276" y="12"/>
                  </a:lnTo>
                  <a:lnTo>
                    <a:pt x="282" y="12"/>
                  </a:lnTo>
                  <a:lnTo>
                    <a:pt x="282" y="12"/>
                  </a:lnTo>
                  <a:lnTo>
                    <a:pt x="282" y="12"/>
                  </a:lnTo>
                  <a:lnTo>
                    <a:pt x="288" y="12"/>
                  </a:lnTo>
                  <a:lnTo>
                    <a:pt x="288" y="12"/>
                  </a:lnTo>
                  <a:lnTo>
                    <a:pt x="288" y="12"/>
                  </a:lnTo>
                  <a:lnTo>
                    <a:pt x="294" y="18"/>
                  </a:lnTo>
                  <a:lnTo>
                    <a:pt x="294" y="18"/>
                  </a:lnTo>
                  <a:lnTo>
                    <a:pt x="294" y="18"/>
                  </a:lnTo>
                  <a:lnTo>
                    <a:pt x="294" y="18"/>
                  </a:lnTo>
                  <a:lnTo>
                    <a:pt x="300" y="18"/>
                  </a:lnTo>
                  <a:lnTo>
                    <a:pt x="300" y="18"/>
                  </a:lnTo>
                  <a:lnTo>
                    <a:pt x="300" y="24"/>
                  </a:lnTo>
                  <a:lnTo>
                    <a:pt x="306" y="24"/>
                  </a:lnTo>
                  <a:lnTo>
                    <a:pt x="306" y="24"/>
                  </a:lnTo>
                  <a:lnTo>
                    <a:pt x="306" y="24"/>
                  </a:lnTo>
                  <a:lnTo>
                    <a:pt x="312" y="24"/>
                  </a:lnTo>
                  <a:lnTo>
                    <a:pt x="312" y="24"/>
                  </a:lnTo>
                  <a:lnTo>
                    <a:pt x="312" y="30"/>
                  </a:lnTo>
                  <a:lnTo>
                    <a:pt x="318" y="30"/>
                  </a:lnTo>
                  <a:lnTo>
                    <a:pt x="318" y="30"/>
                  </a:lnTo>
                  <a:lnTo>
                    <a:pt x="318" y="30"/>
                  </a:lnTo>
                  <a:lnTo>
                    <a:pt x="318" y="30"/>
                  </a:lnTo>
                  <a:lnTo>
                    <a:pt x="324" y="36"/>
                  </a:lnTo>
                  <a:lnTo>
                    <a:pt x="324" y="36"/>
                  </a:lnTo>
                  <a:lnTo>
                    <a:pt x="324" y="36"/>
                  </a:lnTo>
                  <a:lnTo>
                    <a:pt x="330" y="36"/>
                  </a:lnTo>
                  <a:lnTo>
                    <a:pt x="330" y="36"/>
                  </a:lnTo>
                  <a:lnTo>
                    <a:pt x="330" y="42"/>
                  </a:lnTo>
                  <a:lnTo>
                    <a:pt x="336" y="42"/>
                  </a:lnTo>
                  <a:lnTo>
                    <a:pt x="336" y="42"/>
                  </a:lnTo>
                  <a:lnTo>
                    <a:pt x="336" y="42"/>
                  </a:lnTo>
                  <a:lnTo>
                    <a:pt x="342" y="42"/>
                  </a:lnTo>
                  <a:lnTo>
                    <a:pt x="342" y="48"/>
                  </a:lnTo>
                  <a:lnTo>
                    <a:pt x="342" y="48"/>
                  </a:lnTo>
                  <a:lnTo>
                    <a:pt x="348" y="48"/>
                  </a:lnTo>
                  <a:lnTo>
                    <a:pt x="348" y="48"/>
                  </a:lnTo>
                  <a:lnTo>
                    <a:pt x="348" y="48"/>
                  </a:lnTo>
                  <a:lnTo>
                    <a:pt x="348" y="48"/>
                  </a:lnTo>
                  <a:lnTo>
                    <a:pt x="354" y="54"/>
                  </a:lnTo>
                  <a:lnTo>
                    <a:pt x="354" y="54"/>
                  </a:lnTo>
                  <a:lnTo>
                    <a:pt x="354" y="54"/>
                  </a:lnTo>
                  <a:lnTo>
                    <a:pt x="360" y="54"/>
                  </a:lnTo>
                  <a:lnTo>
                    <a:pt x="360" y="54"/>
                  </a:lnTo>
                  <a:lnTo>
                    <a:pt x="360" y="54"/>
                  </a:lnTo>
                  <a:lnTo>
                    <a:pt x="366" y="54"/>
                  </a:lnTo>
                  <a:lnTo>
                    <a:pt x="366" y="54"/>
                  </a:lnTo>
                  <a:lnTo>
                    <a:pt x="366" y="54"/>
                  </a:lnTo>
                  <a:lnTo>
                    <a:pt x="372" y="54"/>
                  </a:lnTo>
                  <a:lnTo>
                    <a:pt x="372" y="60"/>
                  </a:lnTo>
                  <a:lnTo>
                    <a:pt x="372" y="60"/>
                  </a:lnTo>
                  <a:lnTo>
                    <a:pt x="372" y="60"/>
                  </a:lnTo>
                  <a:lnTo>
                    <a:pt x="378" y="60"/>
                  </a:lnTo>
                  <a:lnTo>
                    <a:pt x="378" y="60"/>
                  </a:lnTo>
                  <a:lnTo>
                    <a:pt x="378" y="60"/>
                  </a:lnTo>
                  <a:lnTo>
                    <a:pt x="384" y="60"/>
                  </a:lnTo>
                  <a:lnTo>
                    <a:pt x="384" y="60"/>
                  </a:lnTo>
                  <a:lnTo>
                    <a:pt x="384" y="60"/>
                  </a:lnTo>
                  <a:lnTo>
                    <a:pt x="390" y="60"/>
                  </a:lnTo>
                  <a:lnTo>
                    <a:pt x="390" y="60"/>
                  </a:lnTo>
                  <a:lnTo>
                    <a:pt x="390" y="60"/>
                  </a:lnTo>
                  <a:lnTo>
                    <a:pt x="396" y="60"/>
                  </a:lnTo>
                  <a:lnTo>
                    <a:pt x="396" y="60"/>
                  </a:lnTo>
                  <a:lnTo>
                    <a:pt x="396" y="54"/>
                  </a:lnTo>
                  <a:lnTo>
                    <a:pt x="396" y="54"/>
                  </a:lnTo>
                  <a:lnTo>
                    <a:pt x="402" y="54"/>
                  </a:lnTo>
                  <a:lnTo>
                    <a:pt x="402" y="54"/>
                  </a:lnTo>
                  <a:lnTo>
                    <a:pt x="402" y="54"/>
                  </a:lnTo>
                  <a:lnTo>
                    <a:pt x="408" y="54"/>
                  </a:lnTo>
                  <a:lnTo>
                    <a:pt x="408" y="54"/>
                  </a:lnTo>
                  <a:lnTo>
                    <a:pt x="408" y="54"/>
                  </a:lnTo>
                  <a:lnTo>
                    <a:pt x="414" y="54"/>
                  </a:lnTo>
                  <a:lnTo>
                    <a:pt x="414" y="54"/>
                  </a:lnTo>
                  <a:lnTo>
                    <a:pt x="414" y="48"/>
                  </a:lnTo>
                  <a:lnTo>
                    <a:pt x="420" y="48"/>
                  </a:lnTo>
                  <a:lnTo>
                    <a:pt x="420" y="48"/>
                  </a:lnTo>
                  <a:lnTo>
                    <a:pt x="420" y="48"/>
                  </a:lnTo>
                  <a:lnTo>
                    <a:pt x="426" y="48"/>
                  </a:lnTo>
                  <a:lnTo>
                    <a:pt x="426" y="48"/>
                  </a:lnTo>
                  <a:lnTo>
                    <a:pt x="426" y="42"/>
                  </a:lnTo>
                  <a:lnTo>
                    <a:pt x="426" y="42"/>
                  </a:lnTo>
                  <a:lnTo>
                    <a:pt x="432" y="42"/>
                  </a:lnTo>
                  <a:lnTo>
                    <a:pt x="432" y="42"/>
                  </a:lnTo>
                  <a:lnTo>
                    <a:pt x="432" y="42"/>
                  </a:lnTo>
                  <a:lnTo>
                    <a:pt x="438" y="42"/>
                  </a:lnTo>
                  <a:lnTo>
                    <a:pt x="438" y="36"/>
                  </a:lnTo>
                </a:path>
              </a:pathLst>
            </a:custGeom>
            <a:noFill/>
            <a:ln w="19050" cmpd="sng">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 name="Line 25"/>
          <p:cNvSpPr>
            <a:spLocks noChangeShapeType="1"/>
          </p:cNvSpPr>
          <p:nvPr/>
        </p:nvSpPr>
        <p:spPr bwMode="auto">
          <a:xfrm flipH="1">
            <a:off x="6717432" y="3029189"/>
            <a:ext cx="33972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 无穷小运算法则</a:t>
            </a:r>
            <a:endParaRPr lang="zh-CN" altLang="en-US" sz="2800" b="1" kern="0" dirty="0">
              <a:solidFill>
                <a:schemeClr val="tx1"/>
              </a:solidFill>
            </a:endParaRPr>
          </a:p>
        </p:txBody>
      </p:sp>
    </p:spTree>
    <p:extLst>
      <p:ext uri="{BB962C8B-B14F-4D97-AF65-F5344CB8AC3E}">
        <p14:creationId xmlns:p14="http://schemas.microsoft.com/office/powerpoint/2010/main" val="13371736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3" presetClass="entr" presetSubtype="32"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plus(out)">
                                      <p:cBhvr>
                                        <p:cTn id="40" dur="1000"/>
                                        <p:tgtEl>
                                          <p:spTgt spid="5"/>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22">
                                            <p:txEl>
                                              <p:pRg st="0" end="0"/>
                                            </p:txEl>
                                          </p:spTgt>
                                        </p:tgtEl>
                                        <p:attrNameLst>
                                          <p:attrName>style.visibility</p:attrName>
                                        </p:attrNameLst>
                                      </p:cBhvr>
                                      <p:to>
                                        <p:strVal val="visible"/>
                                      </p:to>
                                    </p:set>
                                    <p:animEffect transition="in" filter="wipe(left)">
                                      <p:cBhvr>
                                        <p:cTn id="44" dur="500"/>
                                        <p:tgtEl>
                                          <p:spTgt spid="2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build="p" autoUpdateAnimBg="0"/>
      <p:bldP spid="17" grpId="0" autoUpdateAnimBg="0"/>
      <p:bldP spid="20" grpId="0" build="p" autoUpdateAnimBg="0"/>
      <p:bldP spid="22" grpId="0" build="p" autoUpdateAnimBg="0" advAuto="0"/>
      <p:bldP spid="2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Text Box 3"/>
          <p:cNvSpPr txBox="1">
            <a:spLocks noChangeArrowheads="1"/>
          </p:cNvSpPr>
          <p:nvPr/>
        </p:nvSpPr>
        <p:spPr bwMode="auto">
          <a:xfrm>
            <a:off x="1199455" y="2324753"/>
            <a:ext cx="86868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en-US" altLang="zh-CN" sz="2800" b="0">
                <a:ea typeface="黑体" pitchFamily="2" charset="-122"/>
              </a:rPr>
              <a:t>        (2)lim </a:t>
            </a:r>
            <a:r>
              <a:rPr lang="en-US" altLang="zh-CN" sz="2800" b="0" i="1">
                <a:ea typeface="黑体" pitchFamily="2" charset="-122"/>
              </a:rPr>
              <a:t>f</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a:ea typeface="黑体" pitchFamily="2" charset="-122"/>
                <a:sym typeface="Symbol" pitchFamily="18" charset="2"/>
              </a:rPr>
              <a:t></a:t>
            </a:r>
            <a:r>
              <a:rPr lang="en-US" altLang="zh-CN" sz="2800" b="0" i="1">
                <a:ea typeface="黑体" pitchFamily="2" charset="-122"/>
              </a:rPr>
              <a:t>g</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)=lim </a:t>
            </a:r>
            <a:r>
              <a:rPr lang="en-US" altLang="zh-CN" sz="2800" b="0" i="1">
                <a:ea typeface="黑体" pitchFamily="2" charset="-122"/>
              </a:rPr>
              <a:t>f</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a:ea typeface="黑体" pitchFamily="2" charset="-122"/>
                <a:sym typeface="Symbol" pitchFamily="18" charset="2"/>
              </a:rPr>
              <a:t></a:t>
            </a:r>
            <a:r>
              <a:rPr lang="en-US" altLang="zh-CN" sz="2800" b="0">
                <a:ea typeface="黑体" pitchFamily="2" charset="-122"/>
              </a:rPr>
              <a:t>lim </a:t>
            </a:r>
            <a:r>
              <a:rPr lang="en-US" altLang="zh-CN" sz="2800" b="0" i="1">
                <a:ea typeface="黑体" pitchFamily="2" charset="-122"/>
              </a:rPr>
              <a:t>g</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i="1">
                <a:ea typeface="黑体" pitchFamily="2" charset="-122"/>
              </a:rPr>
              <a:t>A</a:t>
            </a:r>
            <a:r>
              <a:rPr lang="en-US" altLang="zh-CN" sz="2800" b="0">
                <a:ea typeface="黑体" pitchFamily="2" charset="-122"/>
                <a:sym typeface="Symbol" pitchFamily="18" charset="2"/>
              </a:rPr>
              <a:t></a:t>
            </a:r>
            <a:r>
              <a:rPr lang="en-US" altLang="zh-CN" sz="2800" b="0" i="1">
                <a:ea typeface="黑体" pitchFamily="2" charset="-122"/>
              </a:rPr>
              <a:t>B</a:t>
            </a:r>
            <a:r>
              <a:rPr lang="en-US" altLang="zh-CN" sz="2800" b="0">
                <a:ea typeface="黑体" pitchFamily="2" charset="-122"/>
                <a:sym typeface="Symbol" pitchFamily="18" charset="2"/>
              </a:rPr>
              <a:t></a:t>
            </a:r>
            <a:r>
              <a:rPr lang="en-US" altLang="zh-CN" sz="2800" b="0">
                <a:ea typeface="黑体" pitchFamily="2" charset="-122"/>
              </a:rPr>
              <a:t> </a:t>
            </a:r>
          </a:p>
        </p:txBody>
      </p:sp>
      <p:sp>
        <p:nvSpPr>
          <p:cNvPr id="7" name="Text Box 4"/>
          <p:cNvSpPr txBox="1">
            <a:spLocks noChangeArrowheads="1"/>
          </p:cNvSpPr>
          <p:nvPr/>
        </p:nvSpPr>
        <p:spPr bwMode="auto">
          <a:xfrm>
            <a:off x="1186755" y="1308753"/>
            <a:ext cx="86868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zh-CN" altLang="en-US" sz="2800">
                <a:solidFill>
                  <a:schemeClr val="accent2"/>
                </a:solidFill>
                <a:latin typeface="黑体" pitchFamily="2" charset="-122"/>
                <a:ea typeface="黑体" pitchFamily="2" charset="-122"/>
              </a:rPr>
              <a:t>定理</a:t>
            </a:r>
            <a:r>
              <a:rPr lang="en-US" altLang="zh-CN" sz="2800">
                <a:solidFill>
                  <a:schemeClr val="accent2"/>
                </a:solidFill>
                <a:latin typeface="黑体" pitchFamily="2" charset="-122"/>
                <a:ea typeface="黑体" pitchFamily="2" charset="-122"/>
              </a:rPr>
              <a:t>3</a:t>
            </a:r>
            <a:r>
              <a:rPr lang="en-US" altLang="zh-CN" sz="2800">
                <a:ea typeface="黑体" pitchFamily="2" charset="-122"/>
              </a:rPr>
              <a:t>  </a:t>
            </a:r>
            <a:r>
              <a:rPr lang="en-US" altLang="zh-CN" sz="2800" b="0">
                <a:ea typeface="黑体" pitchFamily="2" charset="-122"/>
              </a:rPr>
              <a:t>   </a:t>
            </a:r>
            <a:r>
              <a:rPr lang="zh-CN" altLang="en-US" sz="2800" b="0">
                <a:ea typeface="黑体" pitchFamily="2" charset="-122"/>
              </a:rPr>
              <a:t>如果 </a:t>
            </a:r>
            <a:r>
              <a:rPr lang="en-US" altLang="zh-CN" sz="2800" b="0">
                <a:ea typeface="黑体" pitchFamily="2" charset="-122"/>
              </a:rPr>
              <a:t>lim </a:t>
            </a:r>
            <a:r>
              <a:rPr lang="en-US" altLang="zh-CN" sz="2800" b="0" i="1">
                <a:ea typeface="黑体" pitchFamily="2" charset="-122"/>
              </a:rPr>
              <a:t>f</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i="1">
                <a:ea typeface="黑体" pitchFamily="2" charset="-122"/>
              </a:rPr>
              <a:t>A</a:t>
            </a:r>
            <a:r>
              <a:rPr lang="en-US" altLang="zh-CN" sz="2800" b="0">
                <a:ea typeface="黑体" pitchFamily="2" charset="-122"/>
                <a:sym typeface="Symbol" pitchFamily="18" charset="2"/>
              </a:rPr>
              <a:t></a:t>
            </a:r>
            <a:r>
              <a:rPr lang="en-US" altLang="zh-CN" sz="2800" b="0">
                <a:ea typeface="黑体" pitchFamily="2" charset="-122"/>
              </a:rPr>
              <a:t>  lim </a:t>
            </a:r>
            <a:r>
              <a:rPr lang="en-US" altLang="zh-CN" sz="2800" b="0" i="1">
                <a:ea typeface="黑体" pitchFamily="2" charset="-122"/>
              </a:rPr>
              <a:t>g</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i="1">
                <a:ea typeface="黑体" pitchFamily="2" charset="-122"/>
              </a:rPr>
              <a:t>B</a:t>
            </a:r>
            <a:r>
              <a:rPr lang="en-US" altLang="zh-CN" sz="2800" b="0">
                <a:ea typeface="黑体" pitchFamily="2" charset="-122"/>
                <a:sym typeface="Symbol" pitchFamily="18" charset="2"/>
              </a:rPr>
              <a:t></a:t>
            </a:r>
            <a:r>
              <a:rPr lang="en-US" altLang="zh-CN" sz="2800" b="0">
                <a:ea typeface="黑体" pitchFamily="2" charset="-122"/>
              </a:rPr>
              <a:t>  </a:t>
            </a:r>
            <a:r>
              <a:rPr lang="zh-CN" altLang="en-US" sz="2800" b="0">
                <a:ea typeface="黑体" pitchFamily="2" charset="-122"/>
              </a:rPr>
              <a:t>那么</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l="-93" t="5167" r="60339" b="5167"/>
          <a:stretch>
            <a:fillRect/>
          </a:stretch>
        </p:blipFill>
        <p:spPr bwMode="auto">
          <a:xfrm>
            <a:off x="1199456" y="2988328"/>
            <a:ext cx="542131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6">
            <a:hlinkClick r:id="rId3" action="ppaction://hlinkpres?slideindex=1&amp;slidetitle=" tooltip="定理3证明"/>
          </p:cNvPr>
          <p:cNvSpPr txBox="1">
            <a:spLocks noChangeArrowheads="1"/>
          </p:cNvSpPr>
          <p:nvPr/>
        </p:nvSpPr>
        <p:spPr bwMode="auto">
          <a:xfrm>
            <a:off x="1199455" y="1780240"/>
            <a:ext cx="86868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en-US" altLang="zh-CN" sz="2800" b="0">
                <a:ea typeface="黑体" pitchFamily="2" charset="-122"/>
              </a:rPr>
              <a:t>        (1)lim[</a:t>
            </a:r>
            <a:r>
              <a:rPr lang="en-US" altLang="zh-CN" sz="2800" b="0" i="1">
                <a:ea typeface="黑体" pitchFamily="2" charset="-122"/>
              </a:rPr>
              <a:t>f</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a:ea typeface="黑体" pitchFamily="2" charset="-122"/>
                <a:sym typeface="Symbol" pitchFamily="18" charset="2"/>
              </a:rPr>
              <a:t></a:t>
            </a:r>
            <a:r>
              <a:rPr lang="en-US" altLang="zh-CN" sz="2800" b="0" i="1">
                <a:ea typeface="黑体" pitchFamily="2" charset="-122"/>
              </a:rPr>
              <a:t>g</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)]=lim</a:t>
            </a:r>
            <a:r>
              <a:rPr lang="en-US" altLang="zh-CN" sz="2800" b="0" i="1">
                <a:ea typeface="黑体" pitchFamily="2" charset="-122"/>
              </a:rPr>
              <a:t>f</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a:ea typeface="黑体" pitchFamily="2" charset="-122"/>
                <a:sym typeface="Symbol" pitchFamily="18" charset="2"/>
              </a:rPr>
              <a:t></a:t>
            </a:r>
            <a:r>
              <a:rPr lang="en-US" altLang="zh-CN" sz="2800" b="0">
                <a:ea typeface="黑体" pitchFamily="2" charset="-122"/>
              </a:rPr>
              <a:t>lim</a:t>
            </a:r>
            <a:r>
              <a:rPr lang="en-US" altLang="zh-CN" sz="2800" b="0" i="1">
                <a:ea typeface="黑体" pitchFamily="2" charset="-122"/>
              </a:rPr>
              <a:t>g</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i="1">
                <a:ea typeface="黑体" pitchFamily="2" charset="-122"/>
              </a:rPr>
              <a:t>A</a:t>
            </a:r>
            <a:r>
              <a:rPr lang="en-US" altLang="zh-CN" sz="2800" b="0">
                <a:ea typeface="黑体" pitchFamily="2" charset="-122"/>
                <a:sym typeface="Symbol" pitchFamily="18" charset="2"/>
              </a:rPr>
              <a:t></a:t>
            </a:r>
            <a:r>
              <a:rPr lang="en-US" altLang="zh-CN" sz="2800" b="0" i="1">
                <a:ea typeface="黑体" pitchFamily="2" charset="-122"/>
              </a:rPr>
              <a:t>B</a:t>
            </a:r>
            <a:r>
              <a:rPr lang="en-US" altLang="zh-CN" sz="2800" b="0">
                <a:ea typeface="黑体" pitchFamily="2" charset="-122"/>
                <a:sym typeface="Symbol" pitchFamily="18" charset="2"/>
              </a:rPr>
              <a:t></a:t>
            </a:r>
            <a:endParaRPr lang="en-US" altLang="zh-CN" sz="2800" b="0">
              <a:ea typeface="黑体" pitchFamily="2" charset="-122"/>
            </a:endParaRPr>
          </a:p>
        </p:txBody>
      </p:sp>
      <p:sp>
        <p:nvSpPr>
          <p:cNvPr id="10" name="Rectangle 7"/>
          <p:cNvSpPr>
            <a:spLocks noChangeArrowheads="1"/>
          </p:cNvSpPr>
          <p:nvPr/>
        </p:nvSpPr>
        <p:spPr bwMode="auto">
          <a:xfrm>
            <a:off x="1487488" y="3924953"/>
            <a:ext cx="8229600" cy="238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pPr>
            <a:r>
              <a:rPr lang="zh-CN" altLang="en-US" sz="3200" b="0" dirty="0"/>
              <a:t>注： 几个结论</a:t>
            </a:r>
          </a:p>
          <a:p>
            <a:pPr marL="342900" indent="-342900" algn="l">
              <a:spcBef>
                <a:spcPct val="20000"/>
              </a:spcBef>
              <a:buFontTx/>
              <a:buChar char="•"/>
            </a:pPr>
            <a:r>
              <a:rPr lang="en-US" altLang="zh-CN" sz="3200" b="0" dirty="0"/>
              <a:t>(1)</a:t>
            </a:r>
            <a:r>
              <a:rPr lang="en-US" altLang="zh-CN" sz="3200" b="0" dirty="0" err="1"/>
              <a:t>lim</a:t>
            </a:r>
            <a:r>
              <a:rPr lang="en-US" altLang="zh-CN" sz="3200" b="0" dirty="0"/>
              <a:t> [</a:t>
            </a:r>
            <a:r>
              <a:rPr lang="en-US" altLang="zh-CN" sz="3200" b="0" i="1" dirty="0" err="1"/>
              <a:t>cf</a:t>
            </a:r>
            <a:r>
              <a:rPr lang="en-US" altLang="zh-CN" sz="3200" b="0" dirty="0"/>
              <a:t>(</a:t>
            </a:r>
            <a:r>
              <a:rPr lang="en-US" altLang="zh-CN" sz="3200" b="0" i="1" dirty="0"/>
              <a:t>x</a:t>
            </a:r>
            <a:r>
              <a:rPr lang="en-US" altLang="zh-CN" sz="3200" b="0" dirty="0"/>
              <a:t>)] = </a:t>
            </a:r>
            <a:r>
              <a:rPr lang="en-US" altLang="zh-CN" sz="3200" b="0" i="1" dirty="0"/>
              <a:t>c</a:t>
            </a:r>
            <a:r>
              <a:rPr lang="en-US" altLang="zh-CN" sz="3200" b="0" dirty="0"/>
              <a:t> </a:t>
            </a:r>
            <a:r>
              <a:rPr lang="en-US" altLang="zh-CN" sz="3200" b="0" dirty="0" err="1"/>
              <a:t>lim</a:t>
            </a:r>
            <a:r>
              <a:rPr lang="en-US" altLang="zh-CN" sz="3200" b="0" dirty="0"/>
              <a:t> </a:t>
            </a:r>
            <a:r>
              <a:rPr lang="en-US" altLang="zh-CN" sz="3200" b="0" i="1" dirty="0"/>
              <a:t>f</a:t>
            </a:r>
            <a:r>
              <a:rPr lang="en-US" altLang="zh-CN" sz="3200" b="0" dirty="0"/>
              <a:t>(</a:t>
            </a:r>
            <a:r>
              <a:rPr lang="en-US" altLang="zh-CN" sz="3200" b="0" i="1" dirty="0"/>
              <a:t>x</a:t>
            </a:r>
            <a:r>
              <a:rPr lang="en-US" altLang="zh-CN" sz="3200" b="0" dirty="0"/>
              <a:t>)</a:t>
            </a:r>
          </a:p>
          <a:p>
            <a:pPr marL="342900" indent="-342900" algn="l">
              <a:spcBef>
                <a:spcPct val="20000"/>
              </a:spcBef>
              <a:buFontTx/>
              <a:buChar char="•"/>
            </a:pPr>
            <a:r>
              <a:rPr lang="en-US" altLang="zh-CN" sz="3200" b="0" dirty="0"/>
              <a:t>(2)</a:t>
            </a:r>
            <a:r>
              <a:rPr lang="en-US" altLang="zh-CN" sz="3200" b="0" dirty="0" err="1"/>
              <a:t>lim</a:t>
            </a:r>
            <a:r>
              <a:rPr lang="en-US" altLang="zh-CN" sz="3200" b="0" dirty="0"/>
              <a:t> [</a:t>
            </a:r>
            <a:r>
              <a:rPr lang="en-US" altLang="zh-CN" sz="3200" b="0" i="1" dirty="0"/>
              <a:t>f</a:t>
            </a:r>
            <a:r>
              <a:rPr lang="en-US" altLang="zh-CN" sz="3200" b="0" dirty="0"/>
              <a:t>(</a:t>
            </a:r>
            <a:r>
              <a:rPr lang="en-US" altLang="zh-CN" sz="3200" b="0" i="1" dirty="0"/>
              <a:t>x</a:t>
            </a:r>
            <a:r>
              <a:rPr lang="en-US" altLang="zh-CN" sz="3200" b="0" dirty="0"/>
              <a:t>)]</a:t>
            </a:r>
            <a:r>
              <a:rPr lang="en-US" altLang="zh-CN" sz="3200" b="0" i="1" baseline="30000" dirty="0"/>
              <a:t>n</a:t>
            </a:r>
            <a:r>
              <a:rPr lang="en-US" altLang="zh-CN" sz="3200" b="0" dirty="0"/>
              <a:t>= [</a:t>
            </a:r>
            <a:r>
              <a:rPr lang="en-US" altLang="zh-CN" sz="3200" b="0" dirty="0" err="1"/>
              <a:t>lim</a:t>
            </a:r>
            <a:r>
              <a:rPr lang="en-US" altLang="zh-CN" sz="3200" b="0" dirty="0"/>
              <a:t> </a:t>
            </a:r>
            <a:r>
              <a:rPr lang="en-US" altLang="zh-CN" sz="3200" b="0" i="1" dirty="0"/>
              <a:t>f</a:t>
            </a:r>
            <a:r>
              <a:rPr lang="en-US" altLang="zh-CN" sz="3200" b="0" dirty="0"/>
              <a:t>(</a:t>
            </a:r>
            <a:r>
              <a:rPr lang="en-US" altLang="zh-CN" sz="3200" b="0" i="1" dirty="0"/>
              <a:t>x</a:t>
            </a:r>
            <a:r>
              <a:rPr lang="en-US" altLang="zh-CN" sz="3200" b="0" dirty="0"/>
              <a:t>)]</a:t>
            </a:r>
            <a:r>
              <a:rPr lang="en-US" altLang="zh-CN" sz="3200" b="0" i="1" baseline="30000" dirty="0"/>
              <a:t>n</a:t>
            </a:r>
            <a:endParaRPr lang="en-US" altLang="zh-CN" sz="3200" b="0" dirty="0"/>
          </a:p>
          <a:p>
            <a:pPr marL="342900" indent="-342900" algn="l">
              <a:spcBef>
                <a:spcPct val="20000"/>
              </a:spcBef>
              <a:buFontTx/>
              <a:buChar char="•"/>
            </a:pPr>
            <a:r>
              <a:rPr lang="en-US" altLang="zh-CN" sz="3200" b="0" dirty="0"/>
              <a:t>(3)</a:t>
            </a:r>
            <a:r>
              <a:rPr lang="zh-CN" altLang="en-US" sz="3200" b="0" dirty="0">
                <a:ea typeface="华文新魏" pitchFamily="2" charset="-122"/>
              </a:rPr>
              <a:t>数列极限有类似的四则运算</a:t>
            </a:r>
            <a:r>
              <a:rPr lang="zh-CN" altLang="en-US" sz="3200" b="0" dirty="0" smtClean="0">
                <a:ea typeface="华文新魏" pitchFamily="2" charset="-122"/>
              </a:rPr>
              <a:t>法则</a:t>
            </a:r>
            <a:endParaRPr lang="zh-CN" altLang="en-US" sz="3200" b="0" i="1" dirty="0">
              <a:sym typeface="Symbol" pitchFamily="18" charset="2"/>
            </a:endParaRPr>
          </a:p>
        </p:txBody>
      </p:sp>
    </p:spTree>
    <p:extLst>
      <p:ext uri="{BB962C8B-B14F-4D97-AF65-F5344CB8AC3E}">
        <p14:creationId xmlns:p14="http://schemas.microsoft.com/office/powerpoint/2010/main" val="16375623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build="p" autoUpdateAnimBg="0"/>
      <p:bldP spid="9"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Text Box 3"/>
          <p:cNvSpPr txBox="1">
            <a:spLocks noChangeArrowheads="1"/>
          </p:cNvSpPr>
          <p:nvPr/>
        </p:nvSpPr>
        <p:spPr bwMode="auto">
          <a:xfrm>
            <a:off x="1144489" y="1550343"/>
            <a:ext cx="119062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buFontTx/>
              <a:buChar char="•"/>
            </a:pPr>
            <a:r>
              <a:rPr lang="zh-CN" altLang="en-US" sz="2800" b="0">
                <a:latin typeface="Symbol" pitchFamily="18" charset="2"/>
                <a:ea typeface="黑体" pitchFamily="2" charset="-122"/>
              </a:rPr>
              <a:t>讨论</a:t>
            </a:r>
            <a:r>
              <a:rPr lang="zh-CN" altLang="en-US" sz="2800">
                <a:latin typeface="Symbol" pitchFamily="18" charset="2"/>
                <a:ea typeface="黑体" pitchFamily="2" charset="-122"/>
              </a:rPr>
              <a:t>   </a:t>
            </a:r>
          </a:p>
        </p:txBody>
      </p:sp>
      <p:sp>
        <p:nvSpPr>
          <p:cNvPr id="7" name="Text Box 4"/>
          <p:cNvSpPr txBox="1">
            <a:spLocks noChangeArrowheads="1"/>
          </p:cNvSpPr>
          <p:nvPr/>
        </p:nvSpPr>
        <p:spPr bwMode="auto">
          <a:xfrm>
            <a:off x="1144489" y="2236143"/>
            <a:ext cx="1012825"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l">
              <a:lnSpc>
                <a:spcPct val="120000"/>
              </a:lnSpc>
              <a:buFontTx/>
              <a:buChar char="•"/>
            </a:pPr>
            <a:r>
              <a:rPr lang="zh-CN" altLang="en-US" sz="2800" b="0">
                <a:latin typeface="Symbol" pitchFamily="18" charset="2"/>
                <a:ea typeface="黑体" pitchFamily="2" charset="-122"/>
              </a:rPr>
              <a:t>提示</a:t>
            </a:r>
            <a:r>
              <a:rPr lang="zh-CN" altLang="en-US" sz="2800">
                <a:latin typeface="Symbol" pitchFamily="18" charset="2"/>
                <a:ea typeface="黑体" pitchFamily="2" charset="-122"/>
              </a:rPr>
              <a:t> </a:t>
            </a:r>
          </a:p>
        </p:txBody>
      </p:sp>
      <p:pic>
        <p:nvPicPr>
          <p:cNvPr id="10" name="Picture 8"/>
          <p:cNvPicPr>
            <a:picLocks noChangeAspect="1" noChangeArrowheads="1"/>
          </p:cNvPicPr>
          <p:nvPr/>
        </p:nvPicPr>
        <p:blipFill>
          <a:blip r:embed="rId2">
            <a:extLst>
              <a:ext uri="{28A0092B-C50C-407E-A947-70E740481C1C}">
                <a14:useLocalDpi xmlns:a14="http://schemas.microsoft.com/office/drawing/2010/main" val="0"/>
              </a:ext>
            </a:extLst>
          </a:blip>
          <a:srcRect t="9741" r="44160" b="24506"/>
          <a:stretch>
            <a:fillRect/>
          </a:stretch>
        </p:blipFill>
        <p:spPr bwMode="auto">
          <a:xfrm>
            <a:off x="2143026" y="1583680"/>
            <a:ext cx="761206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9"/>
          <p:cNvPicPr>
            <a:picLocks noChangeAspect="1" noChangeArrowheads="1"/>
          </p:cNvPicPr>
          <p:nvPr/>
        </p:nvPicPr>
        <p:blipFill>
          <a:blip r:embed="rId3">
            <a:extLst>
              <a:ext uri="{28A0092B-C50C-407E-A947-70E740481C1C}">
                <a14:useLocalDpi xmlns:a14="http://schemas.microsoft.com/office/drawing/2010/main" val="0"/>
              </a:ext>
            </a:extLst>
          </a:blip>
          <a:srcRect t="10959" r="80891" b="23288"/>
          <a:stretch>
            <a:fillRect/>
          </a:stretch>
        </p:blipFill>
        <p:spPr bwMode="auto">
          <a:xfrm>
            <a:off x="2058889" y="2269480"/>
            <a:ext cx="260191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0"/>
          <p:cNvPicPr>
            <a:picLocks noChangeAspect="1" noChangeArrowheads="1"/>
          </p:cNvPicPr>
          <p:nvPr/>
        </p:nvPicPr>
        <p:blipFill>
          <a:blip r:embed="rId4">
            <a:extLst>
              <a:ext uri="{28A0092B-C50C-407E-A947-70E740481C1C}">
                <a14:useLocalDpi xmlns:a14="http://schemas.microsoft.com/office/drawing/2010/main" val="0"/>
              </a:ext>
            </a:extLst>
          </a:blip>
          <a:srcRect l="9424" t="8064" r="75053" b="8064"/>
          <a:stretch>
            <a:fillRect/>
          </a:stretch>
        </p:blipFill>
        <p:spPr bwMode="auto">
          <a:xfrm>
            <a:off x="2439888" y="3907780"/>
            <a:ext cx="213360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1"/>
          <p:cNvPicPr>
            <a:picLocks noChangeAspect="1" noChangeArrowheads="1"/>
          </p:cNvPicPr>
          <p:nvPr/>
        </p:nvPicPr>
        <p:blipFill>
          <a:blip r:embed="rId5">
            <a:extLst>
              <a:ext uri="{28A0092B-C50C-407E-A947-70E740481C1C}">
                <a14:useLocalDpi xmlns:a14="http://schemas.microsoft.com/office/drawing/2010/main" val="0"/>
              </a:ext>
            </a:extLst>
          </a:blip>
          <a:srcRect t="1207" r="87804" b="4675"/>
          <a:stretch>
            <a:fillRect/>
          </a:stretch>
        </p:blipFill>
        <p:spPr bwMode="auto">
          <a:xfrm>
            <a:off x="7011888" y="4149080"/>
            <a:ext cx="1676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2"/>
          <p:cNvPicPr>
            <a:picLocks noChangeAspect="1" noChangeArrowheads="1"/>
          </p:cNvPicPr>
          <p:nvPr/>
        </p:nvPicPr>
        <p:blipFill>
          <a:blip r:embed="rId6">
            <a:extLst>
              <a:ext uri="{28A0092B-C50C-407E-A947-70E740481C1C}">
                <a14:useLocalDpi xmlns:a14="http://schemas.microsoft.com/office/drawing/2010/main" val="0"/>
              </a:ext>
            </a:extLst>
          </a:blip>
          <a:srcRect l="11642" t="11765" r="68401" b="8598"/>
          <a:stretch>
            <a:fillRect/>
          </a:stretch>
        </p:blipFill>
        <p:spPr bwMode="auto">
          <a:xfrm>
            <a:off x="5195788" y="3018780"/>
            <a:ext cx="2743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3"/>
          <p:cNvSpPr>
            <a:spLocks noChangeArrowheads="1"/>
          </p:cNvSpPr>
          <p:nvPr/>
        </p:nvSpPr>
        <p:spPr bwMode="auto">
          <a:xfrm>
            <a:off x="1144489" y="3120381"/>
            <a:ext cx="397192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a:latin typeface="Symbol" pitchFamily="18" charset="2"/>
                <a:ea typeface="黑体" pitchFamily="2" charset="-122"/>
              </a:rPr>
              <a:t>        </a:t>
            </a:r>
            <a:r>
              <a:rPr lang="zh-CN" altLang="en-US" sz="2800" b="0">
                <a:latin typeface="Symbol" pitchFamily="18" charset="2"/>
                <a:ea typeface="黑体" pitchFamily="2" charset="-122"/>
              </a:rPr>
              <a:t>例</a:t>
            </a:r>
            <a:r>
              <a:rPr lang="en-US" altLang="zh-CN" sz="2800" b="0">
                <a:latin typeface="Symbol" pitchFamily="18" charset="2"/>
                <a:ea typeface="黑体" pitchFamily="2" charset="-122"/>
              </a:rPr>
              <a:t>2(</a:t>
            </a:r>
            <a:r>
              <a:rPr lang="zh-CN" altLang="en-US" sz="2800" b="0">
                <a:latin typeface="Symbol" pitchFamily="18" charset="2"/>
                <a:ea typeface="黑体" pitchFamily="2" charset="-122"/>
              </a:rPr>
              <a:t>分母极限不为</a:t>
            </a:r>
            <a:r>
              <a:rPr lang="en-US" altLang="zh-CN" sz="2800" b="0">
                <a:latin typeface="Symbol" pitchFamily="18" charset="2"/>
                <a:ea typeface="黑体" pitchFamily="2" charset="-122"/>
              </a:rPr>
              <a:t>0)</a:t>
            </a:r>
            <a:r>
              <a:rPr lang="en-US" altLang="zh-CN" sz="2800">
                <a:latin typeface="Symbol" pitchFamily="18" charset="2"/>
                <a:ea typeface="黑体" pitchFamily="2" charset="-122"/>
                <a:sym typeface="Symbol" pitchFamily="18" charset="2"/>
              </a:rPr>
              <a:t>  </a:t>
            </a:r>
          </a:p>
        </p:txBody>
      </p:sp>
      <p:sp>
        <p:nvSpPr>
          <p:cNvPr id="16" name="Text Box 14"/>
          <p:cNvSpPr txBox="1">
            <a:spLocks noChangeArrowheads="1"/>
          </p:cNvSpPr>
          <p:nvPr/>
        </p:nvSpPr>
        <p:spPr bwMode="auto">
          <a:xfrm>
            <a:off x="1144488" y="4276081"/>
            <a:ext cx="12446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a:latin typeface="Symbol" pitchFamily="18" charset="2"/>
                <a:ea typeface="黑体" pitchFamily="2" charset="-122"/>
              </a:rPr>
              <a:t>        </a:t>
            </a:r>
            <a:r>
              <a:rPr lang="zh-CN" altLang="en-US" sz="2800" b="0">
                <a:latin typeface="Symbol" pitchFamily="18" charset="2"/>
                <a:ea typeface="黑体" pitchFamily="2" charset="-122"/>
              </a:rPr>
              <a:t>解</a:t>
            </a:r>
            <a:r>
              <a:rPr lang="zh-CN" altLang="en-US" sz="2800">
                <a:latin typeface="Symbol" pitchFamily="18" charset="2"/>
                <a:ea typeface="黑体" pitchFamily="2" charset="-122"/>
                <a:sym typeface="Symbol" pitchFamily="18" charset="2"/>
              </a:rPr>
              <a:t>  </a:t>
            </a:r>
            <a:endParaRPr lang="zh-CN" altLang="en-US" sz="2800" b="0">
              <a:latin typeface="Symbol" pitchFamily="18" charset="2"/>
              <a:ea typeface="黑体" pitchFamily="2" charset="-122"/>
            </a:endParaRPr>
          </a:p>
        </p:txBody>
      </p:sp>
      <p:pic>
        <p:nvPicPr>
          <p:cNvPr id="17" name="Picture 15"/>
          <p:cNvPicPr>
            <a:picLocks noChangeAspect="1" noChangeArrowheads="1"/>
          </p:cNvPicPr>
          <p:nvPr/>
        </p:nvPicPr>
        <p:blipFill>
          <a:blip r:embed="rId7">
            <a:extLst>
              <a:ext uri="{28A0092B-C50C-407E-A947-70E740481C1C}">
                <a14:useLocalDpi xmlns:a14="http://schemas.microsoft.com/office/drawing/2010/main" val="0"/>
              </a:ext>
            </a:extLst>
          </a:blip>
          <a:srcRect l="24947" t="8064" r="57314" b="8064"/>
          <a:stretch>
            <a:fillRect/>
          </a:stretch>
        </p:blipFill>
        <p:spPr bwMode="auto">
          <a:xfrm>
            <a:off x="4573488" y="3933180"/>
            <a:ext cx="243840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6"/>
          <p:cNvPicPr>
            <a:picLocks noChangeAspect="1" noChangeArrowheads="1"/>
          </p:cNvPicPr>
          <p:nvPr/>
        </p:nvPicPr>
        <p:blipFill>
          <a:blip r:embed="rId8">
            <a:extLst>
              <a:ext uri="{28A0092B-C50C-407E-A947-70E740481C1C}">
                <a14:useLocalDpi xmlns:a14="http://schemas.microsoft.com/office/drawing/2010/main" val="0"/>
              </a:ext>
            </a:extLst>
          </a:blip>
          <a:srcRect l="12196" t="1207" r="80597" b="4675"/>
          <a:stretch>
            <a:fillRect/>
          </a:stretch>
        </p:blipFill>
        <p:spPr bwMode="auto">
          <a:xfrm>
            <a:off x="8688288" y="4149080"/>
            <a:ext cx="990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8188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left)">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wipe(left)">
                                      <p:cBhvr>
                                        <p:cTn id="32" dur="500"/>
                                        <p:tgtEl>
                                          <p:spTgt spid="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P spid="15" grpId="0"/>
      <p:bldP spid="16"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Rectangle 2"/>
          <p:cNvSpPr>
            <a:spLocks noChangeArrowheads="1"/>
          </p:cNvSpPr>
          <p:nvPr/>
        </p:nvSpPr>
        <p:spPr bwMode="auto">
          <a:xfrm>
            <a:off x="2183437" y="5111351"/>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2400" b="0">
              <a:ea typeface="黑体" pitchFamily="2" charset="-122"/>
            </a:endParaRPr>
          </a:p>
        </p:txBody>
      </p:sp>
      <p:sp>
        <p:nvSpPr>
          <p:cNvPr id="7" name="Rectangle 3"/>
          <p:cNvSpPr>
            <a:spLocks noChangeArrowheads="1"/>
          </p:cNvSpPr>
          <p:nvPr/>
        </p:nvSpPr>
        <p:spPr bwMode="auto">
          <a:xfrm>
            <a:off x="5483849" y="5903513"/>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2400" b="0">
              <a:ea typeface="黑体" pitchFamily="2" charset="-122"/>
            </a:endParaRPr>
          </a:p>
        </p:txBody>
      </p:sp>
      <p:sp>
        <p:nvSpPr>
          <p:cNvPr id="8" name="Text Box 4"/>
          <p:cNvSpPr txBox="1">
            <a:spLocks noChangeArrowheads="1"/>
          </p:cNvSpPr>
          <p:nvPr/>
        </p:nvSpPr>
        <p:spPr bwMode="auto">
          <a:xfrm>
            <a:off x="1321423" y="1306114"/>
            <a:ext cx="13335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a:ea typeface="黑体" pitchFamily="2" charset="-122"/>
              </a:rPr>
              <a:t>        </a:t>
            </a:r>
            <a:r>
              <a:rPr lang="zh-CN" altLang="en-US" sz="2800" b="0">
                <a:ea typeface="黑体" pitchFamily="2" charset="-122"/>
              </a:rPr>
              <a:t>解</a:t>
            </a:r>
            <a:r>
              <a:rPr lang="zh-CN" altLang="en-US" sz="2800">
                <a:ea typeface="黑体" pitchFamily="2" charset="-122"/>
                <a:sym typeface="Symbol" pitchFamily="18" charset="2"/>
              </a:rPr>
              <a:t>  </a:t>
            </a:r>
            <a:r>
              <a:rPr lang="zh-CN" altLang="en-US" sz="2800" b="0">
                <a:ea typeface="黑体" pitchFamily="2" charset="-122"/>
              </a:rPr>
              <a:t> </a:t>
            </a:r>
          </a:p>
        </p:txBody>
      </p:sp>
      <p:sp>
        <p:nvSpPr>
          <p:cNvPr id="9" name="Rectangle 5"/>
          <p:cNvSpPr>
            <a:spLocks noChangeArrowheads="1"/>
          </p:cNvSpPr>
          <p:nvPr/>
        </p:nvSpPr>
        <p:spPr bwMode="auto">
          <a:xfrm>
            <a:off x="1321423" y="1323576"/>
            <a:ext cx="8001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zh-CN" altLang="en-US" sz="2800" b="0">
                <a:ea typeface="黑体" pitchFamily="2" charset="-122"/>
              </a:rPr>
              <a:t>例</a:t>
            </a:r>
            <a:r>
              <a:rPr lang="en-US" altLang="zh-CN" sz="2800" b="0">
                <a:ea typeface="黑体" pitchFamily="2" charset="-122"/>
              </a:rPr>
              <a:t>3</a:t>
            </a:r>
            <a:r>
              <a:rPr lang="en-US" altLang="zh-CN" sz="2800">
                <a:ea typeface="黑体" pitchFamily="2" charset="-122"/>
                <a:sym typeface="Symbol" pitchFamily="18" charset="2"/>
              </a:rPr>
              <a:t>  </a:t>
            </a:r>
            <a:r>
              <a:rPr lang="en-US" altLang="zh-CN" sz="2800" b="0">
                <a:ea typeface="黑体" pitchFamily="2" charset="-122"/>
              </a:rPr>
              <a:t> </a:t>
            </a:r>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l="9979" t="12971" r="78934" b="13123"/>
          <a:stretch>
            <a:fillRect/>
          </a:stretch>
        </p:blipFill>
        <p:spPr bwMode="auto">
          <a:xfrm>
            <a:off x="2540623" y="1277539"/>
            <a:ext cx="15240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t="12903" r="87250" b="12903"/>
          <a:stretch>
            <a:fillRect/>
          </a:stretch>
        </p:blipFill>
        <p:spPr bwMode="auto">
          <a:xfrm>
            <a:off x="2693023" y="2191938"/>
            <a:ext cx="17526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4">
            <a:extLst>
              <a:ext uri="{28A0092B-C50C-407E-A947-70E740481C1C}">
                <a14:useLocalDpi xmlns:a14="http://schemas.microsoft.com/office/drawing/2010/main" val="0"/>
              </a:ext>
            </a:extLst>
          </a:blip>
          <a:srcRect l="21066" t="12971" r="60640" b="13123"/>
          <a:stretch>
            <a:fillRect/>
          </a:stretch>
        </p:blipFill>
        <p:spPr bwMode="auto">
          <a:xfrm>
            <a:off x="4131298" y="1306114"/>
            <a:ext cx="25146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p:cNvPicPr>
            <a:picLocks noChangeAspect="1" noChangeArrowheads="1"/>
          </p:cNvPicPr>
          <p:nvPr/>
        </p:nvPicPr>
        <p:blipFill>
          <a:blip r:embed="rId5">
            <a:extLst>
              <a:ext uri="{28A0092B-C50C-407E-A947-70E740481C1C}">
                <a14:useLocalDpi xmlns:a14="http://schemas.microsoft.com/office/drawing/2010/main" val="0"/>
              </a:ext>
            </a:extLst>
          </a:blip>
          <a:srcRect l="39360" t="12971" r="48444" b="13123"/>
          <a:stretch>
            <a:fillRect/>
          </a:stretch>
        </p:blipFill>
        <p:spPr bwMode="auto">
          <a:xfrm>
            <a:off x="6712573" y="1277539"/>
            <a:ext cx="16764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0"/>
          <p:cNvPicPr>
            <a:picLocks noChangeAspect="1" noChangeArrowheads="1"/>
          </p:cNvPicPr>
          <p:nvPr/>
        </p:nvPicPr>
        <p:blipFill>
          <a:blip r:embed="rId6">
            <a:extLst>
              <a:ext uri="{28A0092B-C50C-407E-A947-70E740481C1C}">
                <a14:useLocalDpi xmlns:a14="http://schemas.microsoft.com/office/drawing/2010/main" val="0"/>
              </a:ext>
            </a:extLst>
          </a:blip>
          <a:srcRect l="12750" t="12903" r="81706" b="12903"/>
          <a:stretch>
            <a:fillRect/>
          </a:stretch>
        </p:blipFill>
        <p:spPr bwMode="auto">
          <a:xfrm>
            <a:off x="4445623" y="2191938"/>
            <a:ext cx="7620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11"/>
          <p:cNvSpPr txBox="1">
            <a:spLocks noChangeArrowheads="1"/>
          </p:cNvSpPr>
          <p:nvPr/>
        </p:nvSpPr>
        <p:spPr bwMode="auto">
          <a:xfrm>
            <a:off x="584823" y="4479526"/>
            <a:ext cx="13335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a:ea typeface="黑体" pitchFamily="2" charset="-122"/>
              </a:rPr>
              <a:t>        </a:t>
            </a:r>
            <a:r>
              <a:rPr lang="zh-CN" altLang="en-US" sz="2800" b="0">
                <a:ea typeface="黑体" pitchFamily="2" charset="-122"/>
              </a:rPr>
              <a:t>解</a:t>
            </a:r>
            <a:r>
              <a:rPr lang="zh-CN" altLang="en-US" sz="2800">
                <a:ea typeface="黑体" pitchFamily="2" charset="-122"/>
                <a:sym typeface="Symbol" pitchFamily="18" charset="2"/>
              </a:rPr>
              <a:t>  </a:t>
            </a:r>
            <a:r>
              <a:rPr lang="zh-CN" altLang="en-US" sz="2800" b="0">
                <a:ea typeface="黑体" pitchFamily="2" charset="-122"/>
              </a:rPr>
              <a:t> </a:t>
            </a:r>
          </a:p>
        </p:txBody>
      </p:sp>
      <p:sp>
        <p:nvSpPr>
          <p:cNvPr id="16" name="Rectangle 12"/>
          <p:cNvSpPr>
            <a:spLocks noChangeArrowheads="1"/>
          </p:cNvSpPr>
          <p:nvPr/>
        </p:nvSpPr>
        <p:spPr bwMode="auto">
          <a:xfrm>
            <a:off x="584823" y="3592114"/>
            <a:ext cx="15113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a:ea typeface="黑体" pitchFamily="2" charset="-122"/>
              </a:rPr>
              <a:t>        </a:t>
            </a:r>
            <a:r>
              <a:rPr lang="zh-CN" altLang="en-US" sz="2800" b="0">
                <a:ea typeface="黑体" pitchFamily="2" charset="-122"/>
              </a:rPr>
              <a:t>例</a:t>
            </a:r>
            <a:r>
              <a:rPr lang="en-US" altLang="zh-CN" sz="2800" b="0">
                <a:ea typeface="黑体" pitchFamily="2" charset="-122"/>
              </a:rPr>
              <a:t>4</a:t>
            </a:r>
            <a:r>
              <a:rPr lang="en-US" altLang="zh-CN" sz="2800">
                <a:ea typeface="黑体" pitchFamily="2" charset="-122"/>
                <a:sym typeface="Symbol" pitchFamily="18" charset="2"/>
              </a:rPr>
              <a:t>  </a:t>
            </a:r>
            <a:r>
              <a:rPr lang="en-US" altLang="zh-CN" sz="2800" b="0">
                <a:ea typeface="黑体" pitchFamily="2" charset="-122"/>
              </a:rPr>
              <a:t> </a:t>
            </a:r>
          </a:p>
        </p:txBody>
      </p:sp>
      <p:pic>
        <p:nvPicPr>
          <p:cNvPr id="17" name="Picture 13"/>
          <p:cNvPicPr>
            <a:picLocks noChangeAspect="1" noChangeArrowheads="1"/>
          </p:cNvPicPr>
          <p:nvPr/>
        </p:nvPicPr>
        <p:blipFill>
          <a:blip r:embed="rId7">
            <a:extLst>
              <a:ext uri="{28A0092B-C50C-407E-A947-70E740481C1C}">
                <a14:useLocalDpi xmlns:a14="http://schemas.microsoft.com/office/drawing/2010/main" val="0"/>
              </a:ext>
            </a:extLst>
          </a:blip>
          <a:srcRect l="11642" t="17798" r="68401" b="9804"/>
          <a:stretch>
            <a:fillRect/>
          </a:stretch>
        </p:blipFill>
        <p:spPr bwMode="auto">
          <a:xfrm>
            <a:off x="1956423" y="3563538"/>
            <a:ext cx="274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4"/>
          <p:cNvPicPr>
            <a:picLocks noChangeAspect="1" noChangeArrowheads="1"/>
          </p:cNvPicPr>
          <p:nvPr/>
        </p:nvPicPr>
        <p:blipFill>
          <a:blip r:embed="rId8">
            <a:extLst>
              <a:ext uri="{28A0092B-C50C-407E-A947-70E740481C1C}">
                <a14:useLocalDpi xmlns:a14="http://schemas.microsoft.com/office/drawing/2010/main" val="0"/>
              </a:ext>
            </a:extLst>
          </a:blip>
          <a:srcRect l="10349" t="10558" r="75238" b="9804"/>
          <a:stretch>
            <a:fillRect/>
          </a:stretch>
        </p:blipFill>
        <p:spPr bwMode="auto">
          <a:xfrm>
            <a:off x="2566023" y="4401738"/>
            <a:ext cx="1981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5"/>
          <p:cNvPicPr>
            <a:picLocks noChangeAspect="1" noChangeArrowheads="1"/>
          </p:cNvPicPr>
          <p:nvPr/>
        </p:nvPicPr>
        <p:blipFill>
          <a:blip r:embed="rId9">
            <a:extLst>
              <a:ext uri="{28A0092B-C50C-407E-A947-70E740481C1C}">
                <a14:useLocalDpi xmlns:a14="http://schemas.microsoft.com/office/drawing/2010/main" val="0"/>
              </a:ext>
            </a:extLst>
          </a:blip>
          <a:srcRect t="12971" r="79489" b="13123"/>
          <a:stretch>
            <a:fillRect/>
          </a:stretch>
        </p:blipFill>
        <p:spPr bwMode="auto">
          <a:xfrm>
            <a:off x="6769723" y="5234380"/>
            <a:ext cx="28194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Box 16"/>
          <p:cNvSpPr txBox="1">
            <a:spLocks noChangeArrowheads="1"/>
          </p:cNvSpPr>
          <p:nvPr/>
        </p:nvSpPr>
        <p:spPr bwMode="auto">
          <a:xfrm>
            <a:off x="1804023" y="5366937"/>
            <a:ext cx="47117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zh-CN" altLang="en-US" sz="2800" b="0" dirty="0">
                <a:solidFill>
                  <a:srgbClr val="0066FF"/>
                </a:solidFill>
                <a:ea typeface="黑体" pitchFamily="2" charset="-122"/>
              </a:rPr>
              <a:t>根据无穷大与无穷小的关系得 </a:t>
            </a:r>
          </a:p>
        </p:txBody>
      </p:sp>
      <p:pic>
        <p:nvPicPr>
          <p:cNvPr id="21" name="Picture 17"/>
          <p:cNvPicPr>
            <a:picLocks noChangeAspect="1" noChangeArrowheads="1"/>
          </p:cNvPicPr>
          <p:nvPr/>
        </p:nvPicPr>
        <p:blipFill>
          <a:blip r:embed="rId10">
            <a:extLst>
              <a:ext uri="{28A0092B-C50C-407E-A947-70E740481C1C}">
                <a14:useLocalDpi xmlns:a14="http://schemas.microsoft.com/office/drawing/2010/main" val="0"/>
              </a:ext>
            </a:extLst>
          </a:blip>
          <a:srcRect l="24762" t="10558" r="58606" b="9804"/>
          <a:stretch>
            <a:fillRect/>
          </a:stretch>
        </p:blipFill>
        <p:spPr bwMode="auto">
          <a:xfrm>
            <a:off x="4547223" y="4401738"/>
            <a:ext cx="2286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 Box 18"/>
          <p:cNvSpPr txBox="1">
            <a:spLocks noChangeArrowheads="1"/>
          </p:cNvSpPr>
          <p:nvPr/>
        </p:nvSpPr>
        <p:spPr bwMode="auto">
          <a:xfrm>
            <a:off x="1804023" y="4471589"/>
            <a:ext cx="7112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pPr>
            <a:r>
              <a:rPr lang="zh-CN" altLang="en-US" sz="2800" b="0">
                <a:ea typeface="黑体" pitchFamily="2" charset="-122"/>
              </a:rPr>
              <a:t>因为</a:t>
            </a:r>
          </a:p>
        </p:txBody>
      </p:sp>
    </p:spTree>
    <p:extLst>
      <p:ext uri="{BB962C8B-B14F-4D97-AF65-F5344CB8AC3E}">
        <p14:creationId xmlns:p14="http://schemas.microsoft.com/office/powerpoint/2010/main" val="19148468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wipe(left)">
                                      <p:cBhvr>
                                        <p:cTn id="43" dur="500"/>
                                        <p:tgtEl>
                                          <p:spTgt spid="15">
                                            <p:txEl>
                                              <p:pRg st="0" end="0"/>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wipe(left)">
                                      <p:cBhvr>
                                        <p:cTn id="47" dur="500"/>
                                        <p:tgtEl>
                                          <p:spTgt spid="2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xEl>
                                              <p:pRg st="0" end="0"/>
                                            </p:txEl>
                                          </p:spTgt>
                                        </p:tgtEl>
                                        <p:attrNameLst>
                                          <p:attrName>style.visibility</p:attrName>
                                        </p:attrNameLst>
                                      </p:cBhvr>
                                      <p:to>
                                        <p:strVal val="visible"/>
                                      </p:to>
                                    </p:set>
                                    <p:animEffect transition="in" filter="wipe(left)">
                                      <p:cBhvr>
                                        <p:cTn id="62" dur="500"/>
                                        <p:tgtEl>
                                          <p:spTgt spid="20">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15" grpId="0" build="p" autoUpdateAnimBg="0"/>
      <p:bldP spid="16" grpId="0"/>
      <p:bldP spid="20" grpId="0" build="p" autoUpdateAnimBg="0"/>
      <p:bldP spid="22"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Text Box 2"/>
          <p:cNvSpPr txBox="1">
            <a:spLocks noChangeArrowheads="1"/>
          </p:cNvSpPr>
          <p:nvPr/>
        </p:nvSpPr>
        <p:spPr bwMode="auto">
          <a:xfrm>
            <a:off x="1559497" y="1323784"/>
            <a:ext cx="144462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Tx/>
              <a:buChar char="•"/>
            </a:pPr>
            <a:r>
              <a:rPr lang="zh-CN" altLang="en-US" sz="2800" b="0">
                <a:ea typeface="黑体" pitchFamily="2" charset="-122"/>
              </a:rPr>
              <a:t>讨论</a:t>
            </a:r>
            <a:r>
              <a:rPr lang="zh-CN" altLang="en-US" sz="2800">
                <a:ea typeface="黑体" pitchFamily="2" charset="-122"/>
              </a:rPr>
              <a:t>  </a:t>
            </a:r>
          </a:p>
        </p:txBody>
      </p:sp>
      <p:sp>
        <p:nvSpPr>
          <p:cNvPr id="7" name="Text Box 3"/>
          <p:cNvSpPr txBox="1">
            <a:spLocks noChangeArrowheads="1"/>
          </p:cNvSpPr>
          <p:nvPr/>
        </p:nvSpPr>
        <p:spPr bwMode="auto">
          <a:xfrm>
            <a:off x="1559497" y="2695384"/>
            <a:ext cx="144462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Tx/>
              <a:buChar char="•"/>
            </a:pPr>
            <a:r>
              <a:rPr lang="zh-CN" altLang="en-US" sz="2800" b="0">
                <a:ea typeface="黑体" pitchFamily="2" charset="-122"/>
              </a:rPr>
              <a:t>提示</a:t>
            </a:r>
            <a:r>
              <a:rPr lang="zh-CN" altLang="en-US" sz="2800">
                <a:ea typeface="黑体" pitchFamily="2" charset="-122"/>
              </a:rPr>
              <a:t>   </a:t>
            </a:r>
          </a:p>
        </p:txBody>
      </p:sp>
      <p:sp>
        <p:nvSpPr>
          <p:cNvPr id="8" name="Text Box 4"/>
          <p:cNvSpPr txBox="1">
            <a:spLocks noChangeArrowheads="1"/>
          </p:cNvSpPr>
          <p:nvPr/>
        </p:nvSpPr>
        <p:spPr bwMode="auto">
          <a:xfrm>
            <a:off x="1559496" y="5133784"/>
            <a:ext cx="86868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en-US" altLang="zh-CN" sz="2800" b="0">
                <a:ea typeface="黑体" pitchFamily="2" charset="-122"/>
              </a:rPr>
              <a:t>        </a:t>
            </a:r>
            <a:r>
              <a:rPr lang="zh-CN" altLang="en-US" sz="2800" b="0">
                <a:ea typeface="黑体" pitchFamily="2" charset="-122"/>
              </a:rPr>
              <a:t>当</a:t>
            </a:r>
            <a:r>
              <a:rPr lang="en-US" altLang="zh-CN" sz="2800" b="0" i="1">
                <a:ea typeface="黑体" pitchFamily="2" charset="-122"/>
              </a:rPr>
              <a:t>Q</a:t>
            </a:r>
            <a:r>
              <a:rPr lang="en-US" altLang="zh-CN" sz="2800" b="0">
                <a:ea typeface="黑体" pitchFamily="2" charset="-122"/>
              </a:rPr>
              <a:t>(</a:t>
            </a:r>
            <a:r>
              <a:rPr lang="en-US" altLang="zh-CN" sz="2800" b="0" i="1">
                <a:ea typeface="黑体" pitchFamily="2" charset="-122"/>
              </a:rPr>
              <a:t>x</a:t>
            </a:r>
            <a:r>
              <a:rPr lang="en-US" altLang="zh-CN" sz="2800" b="0" baseline="-30000">
                <a:ea typeface="黑体" pitchFamily="2" charset="-122"/>
              </a:rPr>
              <a:t>0</a:t>
            </a:r>
            <a:r>
              <a:rPr lang="en-US" altLang="zh-CN" sz="2800" b="0">
                <a:ea typeface="黑体" pitchFamily="2" charset="-122"/>
              </a:rPr>
              <a:t>)</a:t>
            </a:r>
            <a:r>
              <a:rPr lang="en-US" altLang="zh-CN" sz="2800" b="0">
                <a:ea typeface="黑体" pitchFamily="2" charset="-122"/>
                <a:sym typeface="Symbol" pitchFamily="18" charset="2"/>
              </a:rPr>
              <a:t></a:t>
            </a:r>
            <a:r>
              <a:rPr lang="en-US" altLang="zh-CN" sz="2800" b="0" i="1">
                <a:ea typeface="黑体" pitchFamily="2" charset="-122"/>
              </a:rPr>
              <a:t>P</a:t>
            </a:r>
            <a:r>
              <a:rPr lang="en-US" altLang="zh-CN" sz="2800" b="0">
                <a:ea typeface="黑体" pitchFamily="2" charset="-122"/>
              </a:rPr>
              <a:t>(</a:t>
            </a:r>
            <a:r>
              <a:rPr lang="en-US" altLang="zh-CN" sz="2800" b="0" i="1">
                <a:ea typeface="黑体" pitchFamily="2" charset="-122"/>
              </a:rPr>
              <a:t>x</a:t>
            </a:r>
            <a:r>
              <a:rPr lang="en-US" altLang="zh-CN" sz="2800" b="0" baseline="-30000">
                <a:ea typeface="黑体" pitchFamily="2" charset="-122"/>
              </a:rPr>
              <a:t>0</a:t>
            </a:r>
            <a:r>
              <a:rPr lang="en-US" altLang="zh-CN" sz="2800" b="0">
                <a:ea typeface="黑体" pitchFamily="2" charset="-122"/>
              </a:rPr>
              <a:t>)</a:t>
            </a:r>
            <a:r>
              <a:rPr lang="en-US" altLang="zh-CN" sz="2800" b="0">
                <a:ea typeface="黑体" pitchFamily="2" charset="-122"/>
                <a:sym typeface="Symbol" pitchFamily="18" charset="2"/>
              </a:rPr>
              <a:t></a:t>
            </a:r>
            <a:r>
              <a:rPr lang="en-US" altLang="zh-CN" sz="2800" b="0">
                <a:ea typeface="黑体" pitchFamily="2" charset="-122"/>
              </a:rPr>
              <a:t>0</a:t>
            </a:r>
            <a:r>
              <a:rPr lang="zh-CN" altLang="en-US" sz="2800" b="0">
                <a:ea typeface="黑体" pitchFamily="2" charset="-122"/>
              </a:rPr>
              <a:t>时</a:t>
            </a:r>
            <a:r>
              <a:rPr lang="zh-CN" altLang="en-US" sz="2800" b="0">
                <a:ea typeface="黑体" pitchFamily="2" charset="-122"/>
                <a:sym typeface="Symbol" pitchFamily="18" charset="2"/>
              </a:rPr>
              <a:t>  </a:t>
            </a:r>
            <a:r>
              <a:rPr lang="zh-CN" altLang="en-US" sz="2800" b="0">
                <a:ea typeface="黑体" pitchFamily="2" charset="-122"/>
              </a:rPr>
              <a:t>约去分子分母的公因式</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sym typeface="Symbol" pitchFamily="18" charset="2"/>
              </a:rPr>
              <a:t></a:t>
            </a:r>
            <a:r>
              <a:rPr lang="en-US" altLang="zh-CN" sz="2800" b="0" i="1">
                <a:ea typeface="黑体" pitchFamily="2" charset="-122"/>
              </a:rPr>
              <a:t>x</a:t>
            </a:r>
            <a:r>
              <a:rPr lang="en-US" altLang="zh-CN" sz="2800" b="0" baseline="-30000">
                <a:ea typeface="黑体" pitchFamily="2" charset="-122"/>
              </a:rPr>
              <a:t>0</a:t>
            </a:r>
            <a:r>
              <a:rPr lang="en-US" altLang="zh-CN" sz="2800" b="0">
                <a:ea typeface="黑体" pitchFamily="2" charset="-122"/>
              </a:rPr>
              <a:t>) </a:t>
            </a:r>
            <a:r>
              <a:rPr lang="en-US" altLang="zh-CN" sz="2800" b="0">
                <a:ea typeface="黑体" pitchFamily="2" charset="-122"/>
                <a:sym typeface="Symbol" pitchFamily="18" charset="2"/>
              </a:rPr>
              <a:t></a:t>
            </a:r>
          </a:p>
        </p:txBody>
      </p:sp>
      <p:grpSp>
        <p:nvGrpSpPr>
          <p:cNvPr id="9" name="Group 5"/>
          <p:cNvGrpSpPr>
            <a:grpSpLocks noChangeAspect="1"/>
          </p:cNvGrpSpPr>
          <p:nvPr/>
        </p:nvGrpSpPr>
        <p:grpSpPr bwMode="auto">
          <a:xfrm>
            <a:off x="2084165" y="1147688"/>
            <a:ext cx="5168900" cy="930275"/>
            <a:chOff x="144" y="480"/>
            <a:chExt cx="3256" cy="586"/>
          </a:xfrm>
        </p:grpSpPr>
        <p:sp>
          <p:nvSpPr>
            <p:cNvPr id="10" name="AutoShape 6"/>
            <p:cNvSpPr>
              <a:spLocks noChangeAspect="1" noChangeArrowheads="1" noTextEdit="1"/>
            </p:cNvSpPr>
            <p:nvPr/>
          </p:nvSpPr>
          <p:spPr bwMode="auto">
            <a:xfrm>
              <a:off x="144" y="480"/>
              <a:ext cx="321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Rectangle 7"/>
            <p:cNvSpPr>
              <a:spLocks noChangeArrowheads="1"/>
            </p:cNvSpPr>
            <p:nvPr/>
          </p:nvSpPr>
          <p:spPr bwMode="auto">
            <a:xfrm>
              <a:off x="144" y="616"/>
              <a:ext cx="45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宋体" pitchFamily="2" charset="-122"/>
                </a:rPr>
                <a:t>    </a:t>
              </a:r>
              <a:endParaRPr kumimoji="0" lang="en-US" altLang="zh-CN" sz="2800" b="0" baseline="-25000"/>
            </a:p>
          </p:txBody>
        </p:sp>
        <p:sp>
          <p:nvSpPr>
            <p:cNvPr id="12" name="Rectangle 8"/>
            <p:cNvSpPr>
              <a:spLocks noChangeArrowheads="1"/>
            </p:cNvSpPr>
            <p:nvPr/>
          </p:nvSpPr>
          <p:spPr bwMode="auto">
            <a:xfrm>
              <a:off x="590" y="616"/>
              <a:ext cx="1583"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dirty="0">
                  <a:solidFill>
                    <a:srgbClr val="000000"/>
                  </a:solidFill>
                  <a:latin typeface="宋体" pitchFamily="2" charset="-122"/>
                </a:rPr>
                <a:t>有理函数的极限</a:t>
              </a:r>
              <a:endParaRPr kumimoji="0" lang="zh-CN" altLang="en-US" sz="2800" b="0" baseline="-25000" dirty="0"/>
            </a:p>
          </p:txBody>
        </p:sp>
        <p:grpSp>
          <p:nvGrpSpPr>
            <p:cNvPr id="13" name="Group 9"/>
            <p:cNvGrpSpPr>
              <a:grpSpLocks/>
            </p:cNvGrpSpPr>
            <p:nvPr/>
          </p:nvGrpSpPr>
          <p:grpSpPr bwMode="auto">
            <a:xfrm>
              <a:off x="2198" y="488"/>
              <a:ext cx="1111" cy="561"/>
              <a:chOff x="2198" y="488"/>
              <a:chExt cx="1111" cy="561"/>
            </a:xfrm>
          </p:grpSpPr>
          <p:sp>
            <p:nvSpPr>
              <p:cNvPr id="15" name="Line 10"/>
              <p:cNvSpPr>
                <a:spLocks noChangeShapeType="1"/>
              </p:cNvSpPr>
              <p:nvPr/>
            </p:nvSpPr>
            <p:spPr bwMode="auto">
              <a:xfrm>
                <a:off x="2587" y="752"/>
                <a:ext cx="435"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Rectangle 11"/>
              <p:cNvSpPr>
                <a:spLocks noChangeArrowheads="1"/>
              </p:cNvSpPr>
              <p:nvPr/>
            </p:nvSpPr>
            <p:spPr bwMode="auto">
              <a:xfrm>
                <a:off x="3212" y="612"/>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7" name="Rectangle 12"/>
              <p:cNvSpPr>
                <a:spLocks noChangeArrowheads="1"/>
              </p:cNvSpPr>
              <p:nvPr/>
            </p:nvSpPr>
            <p:spPr bwMode="auto">
              <a:xfrm>
                <a:off x="2935" y="761"/>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8" name="Rectangle 13"/>
              <p:cNvSpPr>
                <a:spLocks noChangeArrowheads="1"/>
              </p:cNvSpPr>
              <p:nvPr/>
            </p:nvSpPr>
            <p:spPr bwMode="auto">
              <a:xfrm>
                <a:off x="2758" y="761"/>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9" name="Rectangle 14"/>
              <p:cNvSpPr>
                <a:spLocks noChangeArrowheads="1"/>
              </p:cNvSpPr>
              <p:nvPr/>
            </p:nvSpPr>
            <p:spPr bwMode="auto">
              <a:xfrm>
                <a:off x="2929" y="488"/>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20" name="Rectangle 15"/>
              <p:cNvSpPr>
                <a:spLocks noChangeArrowheads="1"/>
              </p:cNvSpPr>
              <p:nvPr/>
            </p:nvSpPr>
            <p:spPr bwMode="auto">
              <a:xfrm>
                <a:off x="2752" y="488"/>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21" name="Rectangle 16"/>
              <p:cNvSpPr>
                <a:spLocks noChangeArrowheads="1"/>
              </p:cNvSpPr>
              <p:nvPr/>
            </p:nvSpPr>
            <p:spPr bwMode="auto">
              <a:xfrm>
                <a:off x="2228" y="612"/>
                <a:ext cx="2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lim</a:t>
                </a:r>
                <a:endParaRPr kumimoji="0" lang="en-US" altLang="zh-CN" sz="2800" b="0" baseline="-25000"/>
              </a:p>
            </p:txBody>
          </p:sp>
          <p:sp>
            <p:nvSpPr>
              <p:cNvPr id="22" name="Rectangle 17"/>
              <p:cNvSpPr>
                <a:spLocks noChangeArrowheads="1"/>
              </p:cNvSpPr>
              <p:nvPr/>
            </p:nvSpPr>
            <p:spPr bwMode="auto">
              <a:xfrm>
                <a:off x="2495" y="897"/>
                <a:ext cx="53"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300" b="0" dirty="0">
                    <a:solidFill>
                      <a:srgbClr val="000000"/>
                    </a:solidFill>
                  </a:rPr>
                  <a:t>0</a:t>
                </a:r>
                <a:endParaRPr kumimoji="0" lang="en-US" altLang="zh-CN" sz="2800" b="0" baseline="-25000" dirty="0"/>
              </a:p>
            </p:txBody>
          </p:sp>
          <p:sp>
            <p:nvSpPr>
              <p:cNvPr id="23" name="Rectangle 18"/>
              <p:cNvSpPr>
                <a:spLocks noChangeArrowheads="1"/>
              </p:cNvSpPr>
              <p:nvPr/>
            </p:nvSpPr>
            <p:spPr bwMode="auto">
              <a:xfrm>
                <a:off x="3063" y="587"/>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24" name="Rectangle 19"/>
              <p:cNvSpPr>
                <a:spLocks noChangeArrowheads="1"/>
              </p:cNvSpPr>
              <p:nvPr/>
            </p:nvSpPr>
            <p:spPr bwMode="auto">
              <a:xfrm>
                <a:off x="2270" y="806"/>
                <a:ext cx="1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a:solidFill>
                      <a:srgbClr val="000000"/>
                    </a:solidFill>
                    <a:latin typeface="Symbol" pitchFamily="18" charset="2"/>
                  </a:rPr>
                  <a:t>®</a:t>
                </a:r>
                <a:endParaRPr kumimoji="0" lang="en-US" altLang="zh-CN" sz="2800" b="0" baseline="-25000"/>
              </a:p>
            </p:txBody>
          </p:sp>
          <p:sp>
            <p:nvSpPr>
              <p:cNvPr id="25" name="Rectangle 20"/>
              <p:cNvSpPr>
                <a:spLocks noChangeArrowheads="1"/>
              </p:cNvSpPr>
              <p:nvPr/>
            </p:nvSpPr>
            <p:spPr bwMode="auto">
              <a:xfrm>
                <a:off x="2839" y="761"/>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26" name="Rectangle 21"/>
              <p:cNvSpPr>
                <a:spLocks noChangeArrowheads="1"/>
              </p:cNvSpPr>
              <p:nvPr/>
            </p:nvSpPr>
            <p:spPr bwMode="auto">
              <a:xfrm>
                <a:off x="2599" y="761"/>
                <a:ext cx="1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Q</a:t>
                </a:r>
                <a:endParaRPr kumimoji="0" lang="en-US" altLang="zh-CN" sz="2800" b="0" baseline="-25000"/>
              </a:p>
            </p:txBody>
          </p:sp>
          <p:sp>
            <p:nvSpPr>
              <p:cNvPr id="27" name="Rectangle 22"/>
              <p:cNvSpPr>
                <a:spLocks noChangeArrowheads="1"/>
              </p:cNvSpPr>
              <p:nvPr/>
            </p:nvSpPr>
            <p:spPr bwMode="auto">
              <a:xfrm>
                <a:off x="2833" y="488"/>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28" name="Rectangle 23"/>
              <p:cNvSpPr>
                <a:spLocks noChangeArrowheads="1"/>
              </p:cNvSpPr>
              <p:nvPr/>
            </p:nvSpPr>
            <p:spPr bwMode="auto">
              <a:xfrm>
                <a:off x="2617" y="488"/>
                <a:ext cx="1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P</a:t>
                </a:r>
                <a:endParaRPr kumimoji="0" lang="en-US" altLang="zh-CN" sz="2800" b="0" baseline="-25000"/>
              </a:p>
            </p:txBody>
          </p:sp>
          <p:sp>
            <p:nvSpPr>
              <p:cNvPr id="29" name="Rectangle 24"/>
              <p:cNvSpPr>
                <a:spLocks noChangeArrowheads="1"/>
              </p:cNvSpPr>
              <p:nvPr/>
            </p:nvSpPr>
            <p:spPr bwMode="auto">
              <a:xfrm>
                <a:off x="2429" y="823"/>
                <a:ext cx="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i="1">
                    <a:solidFill>
                      <a:srgbClr val="000000"/>
                    </a:solidFill>
                  </a:rPr>
                  <a:t>x</a:t>
                </a:r>
                <a:endParaRPr kumimoji="0" lang="en-US" altLang="zh-CN" sz="2800" b="0" baseline="-25000"/>
              </a:p>
            </p:txBody>
          </p:sp>
          <p:sp>
            <p:nvSpPr>
              <p:cNvPr id="30" name="Rectangle 25"/>
              <p:cNvSpPr>
                <a:spLocks noChangeArrowheads="1"/>
              </p:cNvSpPr>
              <p:nvPr/>
            </p:nvSpPr>
            <p:spPr bwMode="auto">
              <a:xfrm>
                <a:off x="2198" y="823"/>
                <a:ext cx="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i="1">
                    <a:solidFill>
                      <a:srgbClr val="000000"/>
                    </a:solidFill>
                  </a:rPr>
                  <a:t>x</a:t>
                </a:r>
                <a:endParaRPr kumimoji="0" lang="en-US" altLang="zh-CN" sz="2800" b="0" baseline="-25000"/>
              </a:p>
            </p:txBody>
          </p:sp>
        </p:grpSp>
        <p:sp>
          <p:nvSpPr>
            <p:cNvPr id="14" name="Rectangle 26"/>
            <p:cNvSpPr>
              <a:spLocks noChangeArrowheads="1"/>
            </p:cNvSpPr>
            <p:nvPr/>
          </p:nvSpPr>
          <p:spPr bwMode="auto">
            <a:xfrm>
              <a:off x="3343" y="600"/>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 </a:t>
              </a:r>
              <a:endParaRPr kumimoji="0" lang="en-US" altLang="zh-CN" sz="2800" b="0" baseline="-25000"/>
            </a:p>
          </p:txBody>
        </p:sp>
      </p:grpSp>
      <p:grpSp>
        <p:nvGrpSpPr>
          <p:cNvPr id="31" name="Group 27"/>
          <p:cNvGrpSpPr>
            <a:grpSpLocks noChangeAspect="1"/>
          </p:cNvGrpSpPr>
          <p:nvPr/>
        </p:nvGrpSpPr>
        <p:grpSpPr bwMode="auto">
          <a:xfrm>
            <a:off x="1559496" y="3228784"/>
            <a:ext cx="6172200" cy="979488"/>
            <a:chOff x="144" y="1344"/>
            <a:chExt cx="3888" cy="617"/>
          </a:xfrm>
        </p:grpSpPr>
        <p:sp>
          <p:nvSpPr>
            <p:cNvPr id="32" name="AutoShape 28"/>
            <p:cNvSpPr>
              <a:spLocks noChangeAspect="1" noChangeArrowheads="1" noTextEdit="1"/>
            </p:cNvSpPr>
            <p:nvPr/>
          </p:nvSpPr>
          <p:spPr bwMode="auto">
            <a:xfrm>
              <a:off x="144" y="1344"/>
              <a:ext cx="3888"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 name="Rectangle 29"/>
            <p:cNvSpPr>
              <a:spLocks noChangeArrowheads="1"/>
            </p:cNvSpPr>
            <p:nvPr/>
          </p:nvSpPr>
          <p:spPr bwMode="auto">
            <a:xfrm>
              <a:off x="144" y="1495"/>
              <a:ext cx="45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宋体" pitchFamily="2" charset="-122"/>
                </a:rPr>
                <a:t>    </a:t>
              </a:r>
              <a:endParaRPr kumimoji="0" lang="en-US" altLang="zh-CN" sz="2800" b="0" baseline="-25000"/>
            </a:p>
          </p:txBody>
        </p:sp>
        <p:sp>
          <p:nvSpPr>
            <p:cNvPr id="34" name="Rectangle 30"/>
            <p:cNvSpPr>
              <a:spLocks noChangeArrowheads="1"/>
            </p:cNvSpPr>
            <p:nvPr/>
          </p:nvSpPr>
          <p:spPr bwMode="auto">
            <a:xfrm>
              <a:off x="590" y="1495"/>
              <a:ext cx="22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a:solidFill>
                    <a:srgbClr val="000000"/>
                  </a:solidFill>
                  <a:latin typeface="宋体" pitchFamily="2" charset="-122"/>
                </a:rPr>
                <a:t>当</a:t>
              </a:r>
              <a:endParaRPr kumimoji="0" lang="zh-CN" altLang="en-US" sz="2800" b="0" baseline="-25000"/>
            </a:p>
          </p:txBody>
        </p:sp>
        <p:grpSp>
          <p:nvGrpSpPr>
            <p:cNvPr id="35" name="Group 31"/>
            <p:cNvGrpSpPr>
              <a:grpSpLocks/>
            </p:cNvGrpSpPr>
            <p:nvPr/>
          </p:nvGrpSpPr>
          <p:grpSpPr bwMode="auto">
            <a:xfrm>
              <a:off x="845" y="1473"/>
              <a:ext cx="880" cy="334"/>
              <a:chOff x="845" y="1473"/>
              <a:chExt cx="880" cy="334"/>
            </a:xfrm>
          </p:grpSpPr>
          <p:sp>
            <p:nvSpPr>
              <p:cNvPr id="68" name="Rectangle 32"/>
              <p:cNvSpPr>
                <a:spLocks noChangeArrowheads="1"/>
              </p:cNvSpPr>
              <p:nvPr/>
            </p:nvSpPr>
            <p:spPr bwMode="auto">
              <a:xfrm>
                <a:off x="1616" y="1498"/>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0</a:t>
                </a:r>
                <a:endParaRPr kumimoji="0" lang="en-US" altLang="zh-CN" sz="2800" b="0" baseline="-25000"/>
              </a:p>
            </p:txBody>
          </p:sp>
          <p:sp>
            <p:nvSpPr>
              <p:cNvPr id="69" name="Rectangle 33"/>
              <p:cNvSpPr>
                <a:spLocks noChangeArrowheads="1"/>
              </p:cNvSpPr>
              <p:nvPr/>
            </p:nvSpPr>
            <p:spPr bwMode="auto">
              <a:xfrm>
                <a:off x="1315" y="1498"/>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70" name="Rectangle 34"/>
              <p:cNvSpPr>
                <a:spLocks noChangeArrowheads="1"/>
              </p:cNvSpPr>
              <p:nvPr/>
            </p:nvSpPr>
            <p:spPr bwMode="auto">
              <a:xfrm>
                <a:off x="1012" y="1498"/>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71" name="Rectangle 35"/>
              <p:cNvSpPr>
                <a:spLocks noChangeArrowheads="1"/>
              </p:cNvSpPr>
              <p:nvPr/>
            </p:nvSpPr>
            <p:spPr bwMode="auto">
              <a:xfrm>
                <a:off x="1210" y="1626"/>
                <a:ext cx="6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700" b="0">
                    <a:solidFill>
                      <a:srgbClr val="000000"/>
                    </a:solidFill>
                  </a:rPr>
                  <a:t>0</a:t>
                </a:r>
                <a:endParaRPr kumimoji="0" lang="en-US" altLang="zh-CN" sz="2800" b="0" baseline="-25000"/>
              </a:p>
            </p:txBody>
          </p:sp>
          <p:sp>
            <p:nvSpPr>
              <p:cNvPr id="72" name="Rectangle 36"/>
              <p:cNvSpPr>
                <a:spLocks noChangeArrowheads="1"/>
              </p:cNvSpPr>
              <p:nvPr/>
            </p:nvSpPr>
            <p:spPr bwMode="auto">
              <a:xfrm>
                <a:off x="1441" y="1473"/>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¹</a:t>
                </a:r>
                <a:endParaRPr kumimoji="0" lang="en-US" altLang="zh-CN" sz="2800" b="0" baseline="-25000"/>
              </a:p>
            </p:txBody>
          </p:sp>
          <p:sp>
            <p:nvSpPr>
              <p:cNvPr id="73" name="Rectangle 37"/>
              <p:cNvSpPr>
                <a:spLocks noChangeArrowheads="1"/>
              </p:cNvSpPr>
              <p:nvPr/>
            </p:nvSpPr>
            <p:spPr bwMode="auto">
              <a:xfrm>
                <a:off x="1102" y="1498"/>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74" name="Rectangle 38"/>
              <p:cNvSpPr>
                <a:spLocks noChangeArrowheads="1"/>
              </p:cNvSpPr>
              <p:nvPr/>
            </p:nvSpPr>
            <p:spPr bwMode="auto">
              <a:xfrm>
                <a:off x="845" y="1498"/>
                <a:ext cx="1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dirty="0">
                    <a:solidFill>
                      <a:srgbClr val="000000"/>
                    </a:solidFill>
                  </a:rPr>
                  <a:t>Q</a:t>
                </a:r>
                <a:endParaRPr kumimoji="0" lang="en-US" altLang="zh-CN" sz="2800" b="0" baseline="-25000" dirty="0"/>
              </a:p>
            </p:txBody>
          </p:sp>
        </p:grpSp>
        <p:sp>
          <p:nvSpPr>
            <p:cNvPr id="36" name="Rectangle 39"/>
            <p:cNvSpPr>
              <a:spLocks noChangeArrowheads="1"/>
            </p:cNvSpPr>
            <p:nvPr/>
          </p:nvSpPr>
          <p:spPr bwMode="auto">
            <a:xfrm>
              <a:off x="1768" y="1495"/>
              <a:ext cx="22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a:solidFill>
                    <a:srgbClr val="000000"/>
                  </a:solidFill>
                  <a:latin typeface="宋体" pitchFamily="2" charset="-122"/>
                </a:rPr>
                <a:t>时</a:t>
              </a:r>
              <a:endParaRPr kumimoji="0" lang="zh-CN" altLang="en-US" sz="2800" b="0" baseline="-25000"/>
            </a:p>
          </p:txBody>
        </p:sp>
        <p:sp>
          <p:nvSpPr>
            <p:cNvPr id="37" name="Rectangle 40"/>
            <p:cNvSpPr>
              <a:spLocks noChangeArrowheads="1"/>
            </p:cNvSpPr>
            <p:nvPr/>
          </p:nvSpPr>
          <p:spPr bwMode="auto">
            <a:xfrm>
              <a:off x="1990" y="1464"/>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38" name="Rectangle 41"/>
            <p:cNvSpPr>
              <a:spLocks noChangeArrowheads="1"/>
            </p:cNvSpPr>
            <p:nvPr/>
          </p:nvSpPr>
          <p:spPr bwMode="auto">
            <a:xfrm>
              <a:off x="2054" y="1480"/>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 </a:t>
              </a:r>
              <a:endParaRPr kumimoji="0" lang="en-US" altLang="zh-CN" sz="2800" b="0" baseline="-25000"/>
            </a:p>
          </p:txBody>
        </p:sp>
        <p:grpSp>
          <p:nvGrpSpPr>
            <p:cNvPr id="39" name="Group 42"/>
            <p:cNvGrpSpPr>
              <a:grpSpLocks/>
            </p:cNvGrpSpPr>
            <p:nvPr/>
          </p:nvGrpSpPr>
          <p:grpSpPr bwMode="auto">
            <a:xfrm>
              <a:off x="2228" y="1350"/>
              <a:ext cx="1537" cy="611"/>
              <a:chOff x="2228" y="1350"/>
              <a:chExt cx="1537" cy="611"/>
            </a:xfrm>
          </p:grpSpPr>
          <p:sp>
            <p:nvSpPr>
              <p:cNvPr id="42" name="Line 43"/>
              <p:cNvSpPr>
                <a:spLocks noChangeShapeType="1"/>
              </p:cNvSpPr>
              <p:nvPr/>
            </p:nvSpPr>
            <p:spPr bwMode="auto">
              <a:xfrm>
                <a:off x="2617" y="1627"/>
                <a:ext cx="43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4"/>
              <p:cNvSpPr>
                <a:spLocks noChangeShapeType="1"/>
              </p:cNvSpPr>
              <p:nvPr/>
            </p:nvSpPr>
            <p:spPr bwMode="auto">
              <a:xfrm>
                <a:off x="3251" y="1627"/>
                <a:ext cx="51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Rectangle 45"/>
              <p:cNvSpPr>
                <a:spLocks noChangeArrowheads="1"/>
              </p:cNvSpPr>
              <p:nvPr/>
            </p:nvSpPr>
            <p:spPr bwMode="auto">
              <a:xfrm>
                <a:off x="3677" y="1637"/>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45" name="Rectangle 46"/>
              <p:cNvSpPr>
                <a:spLocks noChangeArrowheads="1"/>
              </p:cNvSpPr>
              <p:nvPr/>
            </p:nvSpPr>
            <p:spPr bwMode="auto">
              <a:xfrm>
                <a:off x="3421" y="1637"/>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46" name="Rectangle 47"/>
              <p:cNvSpPr>
                <a:spLocks noChangeArrowheads="1"/>
              </p:cNvSpPr>
              <p:nvPr/>
            </p:nvSpPr>
            <p:spPr bwMode="auto">
              <a:xfrm>
                <a:off x="3672" y="1350"/>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47" name="Rectangle 48"/>
              <p:cNvSpPr>
                <a:spLocks noChangeArrowheads="1"/>
              </p:cNvSpPr>
              <p:nvPr/>
            </p:nvSpPr>
            <p:spPr bwMode="auto">
              <a:xfrm>
                <a:off x="3416" y="1350"/>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48" name="Rectangle 49"/>
              <p:cNvSpPr>
                <a:spLocks noChangeArrowheads="1"/>
              </p:cNvSpPr>
              <p:nvPr/>
            </p:nvSpPr>
            <p:spPr bwMode="auto">
              <a:xfrm>
                <a:off x="2964" y="1637"/>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49" name="Rectangle 50"/>
              <p:cNvSpPr>
                <a:spLocks noChangeArrowheads="1"/>
              </p:cNvSpPr>
              <p:nvPr/>
            </p:nvSpPr>
            <p:spPr bwMode="auto">
              <a:xfrm>
                <a:off x="2787" y="1637"/>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50" name="Rectangle 51"/>
              <p:cNvSpPr>
                <a:spLocks noChangeArrowheads="1"/>
              </p:cNvSpPr>
              <p:nvPr/>
            </p:nvSpPr>
            <p:spPr bwMode="auto">
              <a:xfrm>
                <a:off x="2958" y="1359"/>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51" name="Rectangle 52"/>
              <p:cNvSpPr>
                <a:spLocks noChangeArrowheads="1"/>
              </p:cNvSpPr>
              <p:nvPr/>
            </p:nvSpPr>
            <p:spPr bwMode="auto">
              <a:xfrm>
                <a:off x="2781" y="1359"/>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52" name="Rectangle 53"/>
              <p:cNvSpPr>
                <a:spLocks noChangeArrowheads="1"/>
              </p:cNvSpPr>
              <p:nvPr/>
            </p:nvSpPr>
            <p:spPr bwMode="auto">
              <a:xfrm>
                <a:off x="2258" y="1485"/>
                <a:ext cx="301"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lim</a:t>
                </a:r>
                <a:endParaRPr kumimoji="0" lang="en-US" altLang="zh-CN" sz="2800" b="0" baseline="-25000"/>
              </a:p>
            </p:txBody>
          </p:sp>
          <p:sp>
            <p:nvSpPr>
              <p:cNvPr id="53" name="Rectangle 54"/>
              <p:cNvSpPr>
                <a:spLocks noChangeArrowheads="1"/>
              </p:cNvSpPr>
              <p:nvPr/>
            </p:nvSpPr>
            <p:spPr bwMode="auto">
              <a:xfrm>
                <a:off x="3594" y="1758"/>
                <a:ext cx="7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900" b="0">
                    <a:solidFill>
                      <a:srgbClr val="000000"/>
                    </a:solidFill>
                  </a:rPr>
                  <a:t>0</a:t>
                </a:r>
                <a:endParaRPr kumimoji="0" lang="en-US" altLang="zh-CN" sz="2800" b="0" baseline="-25000"/>
              </a:p>
            </p:txBody>
          </p:sp>
          <p:sp>
            <p:nvSpPr>
              <p:cNvPr id="54" name="Rectangle 55"/>
              <p:cNvSpPr>
                <a:spLocks noChangeArrowheads="1"/>
              </p:cNvSpPr>
              <p:nvPr/>
            </p:nvSpPr>
            <p:spPr bwMode="auto">
              <a:xfrm>
                <a:off x="3588" y="1470"/>
                <a:ext cx="7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900" b="0">
                    <a:solidFill>
                      <a:srgbClr val="000000"/>
                    </a:solidFill>
                  </a:rPr>
                  <a:t>0</a:t>
                </a:r>
                <a:endParaRPr kumimoji="0" lang="en-US" altLang="zh-CN" sz="2800" b="0" baseline="-25000"/>
              </a:p>
            </p:txBody>
          </p:sp>
          <p:sp>
            <p:nvSpPr>
              <p:cNvPr id="55" name="Rectangle 56"/>
              <p:cNvSpPr>
                <a:spLocks noChangeArrowheads="1"/>
              </p:cNvSpPr>
              <p:nvPr/>
            </p:nvSpPr>
            <p:spPr bwMode="auto">
              <a:xfrm>
                <a:off x="2525" y="1775"/>
                <a:ext cx="53"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300" b="0">
                    <a:solidFill>
                      <a:srgbClr val="000000"/>
                    </a:solidFill>
                  </a:rPr>
                  <a:t>0</a:t>
                </a:r>
                <a:endParaRPr kumimoji="0" lang="en-US" altLang="zh-CN" sz="2800" b="0" baseline="-25000"/>
              </a:p>
            </p:txBody>
          </p:sp>
          <p:sp>
            <p:nvSpPr>
              <p:cNvPr id="56" name="Rectangle 57"/>
              <p:cNvSpPr>
                <a:spLocks noChangeArrowheads="1"/>
              </p:cNvSpPr>
              <p:nvPr/>
            </p:nvSpPr>
            <p:spPr bwMode="auto">
              <a:xfrm>
                <a:off x="3502" y="1637"/>
                <a:ext cx="10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57" name="Rectangle 58"/>
              <p:cNvSpPr>
                <a:spLocks noChangeArrowheads="1"/>
              </p:cNvSpPr>
              <p:nvPr/>
            </p:nvSpPr>
            <p:spPr bwMode="auto">
              <a:xfrm>
                <a:off x="3262" y="1637"/>
                <a:ext cx="16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Q</a:t>
                </a:r>
                <a:endParaRPr kumimoji="0" lang="en-US" altLang="zh-CN" sz="2800" b="0" baseline="-25000"/>
              </a:p>
            </p:txBody>
          </p:sp>
          <p:sp>
            <p:nvSpPr>
              <p:cNvPr id="58" name="Rectangle 59"/>
              <p:cNvSpPr>
                <a:spLocks noChangeArrowheads="1"/>
              </p:cNvSpPr>
              <p:nvPr/>
            </p:nvSpPr>
            <p:spPr bwMode="auto">
              <a:xfrm>
                <a:off x="3497" y="1350"/>
                <a:ext cx="10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59" name="Rectangle 60"/>
              <p:cNvSpPr>
                <a:spLocks noChangeArrowheads="1"/>
              </p:cNvSpPr>
              <p:nvPr/>
            </p:nvSpPr>
            <p:spPr bwMode="auto">
              <a:xfrm>
                <a:off x="3282" y="1350"/>
                <a:ext cx="138"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P</a:t>
                </a:r>
                <a:endParaRPr kumimoji="0" lang="en-US" altLang="zh-CN" sz="2800" b="0" baseline="-25000"/>
              </a:p>
            </p:txBody>
          </p:sp>
          <p:sp>
            <p:nvSpPr>
              <p:cNvPr id="60" name="Rectangle 61"/>
              <p:cNvSpPr>
                <a:spLocks noChangeArrowheads="1"/>
              </p:cNvSpPr>
              <p:nvPr/>
            </p:nvSpPr>
            <p:spPr bwMode="auto">
              <a:xfrm>
                <a:off x="2869" y="1637"/>
                <a:ext cx="10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61" name="Rectangle 62"/>
              <p:cNvSpPr>
                <a:spLocks noChangeArrowheads="1"/>
              </p:cNvSpPr>
              <p:nvPr/>
            </p:nvSpPr>
            <p:spPr bwMode="auto">
              <a:xfrm>
                <a:off x="2628" y="1637"/>
                <a:ext cx="16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Q</a:t>
                </a:r>
                <a:endParaRPr kumimoji="0" lang="en-US" altLang="zh-CN" sz="2800" b="0" baseline="-25000"/>
              </a:p>
            </p:txBody>
          </p:sp>
          <p:sp>
            <p:nvSpPr>
              <p:cNvPr id="62" name="Rectangle 63"/>
              <p:cNvSpPr>
                <a:spLocks noChangeArrowheads="1"/>
              </p:cNvSpPr>
              <p:nvPr/>
            </p:nvSpPr>
            <p:spPr bwMode="auto">
              <a:xfrm>
                <a:off x="2863" y="1359"/>
                <a:ext cx="10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63" name="Rectangle 64"/>
              <p:cNvSpPr>
                <a:spLocks noChangeArrowheads="1"/>
              </p:cNvSpPr>
              <p:nvPr/>
            </p:nvSpPr>
            <p:spPr bwMode="auto">
              <a:xfrm>
                <a:off x="2647" y="1359"/>
                <a:ext cx="138"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P</a:t>
                </a:r>
                <a:endParaRPr kumimoji="0" lang="en-US" altLang="zh-CN" sz="2800" b="0" baseline="-25000"/>
              </a:p>
            </p:txBody>
          </p:sp>
          <p:sp>
            <p:nvSpPr>
              <p:cNvPr id="64" name="Rectangle 65"/>
              <p:cNvSpPr>
                <a:spLocks noChangeArrowheads="1"/>
              </p:cNvSpPr>
              <p:nvPr/>
            </p:nvSpPr>
            <p:spPr bwMode="auto">
              <a:xfrm>
                <a:off x="2459" y="1699"/>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900" b="0" i="1">
                    <a:solidFill>
                      <a:srgbClr val="000000"/>
                    </a:solidFill>
                  </a:rPr>
                  <a:t>x</a:t>
                </a:r>
                <a:endParaRPr kumimoji="0" lang="en-US" altLang="zh-CN" sz="2800" b="0" baseline="-25000"/>
              </a:p>
            </p:txBody>
          </p:sp>
          <p:sp>
            <p:nvSpPr>
              <p:cNvPr id="65" name="Rectangle 66"/>
              <p:cNvSpPr>
                <a:spLocks noChangeArrowheads="1"/>
              </p:cNvSpPr>
              <p:nvPr/>
            </p:nvSpPr>
            <p:spPr bwMode="auto">
              <a:xfrm>
                <a:off x="2228" y="1699"/>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900" b="0" i="1">
                    <a:solidFill>
                      <a:srgbClr val="000000"/>
                    </a:solidFill>
                  </a:rPr>
                  <a:t>x</a:t>
                </a:r>
                <a:endParaRPr kumimoji="0" lang="en-US" altLang="zh-CN" sz="2800" b="0" baseline="-25000"/>
              </a:p>
            </p:txBody>
          </p:sp>
          <p:sp>
            <p:nvSpPr>
              <p:cNvPr id="66" name="Rectangle 67"/>
              <p:cNvSpPr>
                <a:spLocks noChangeArrowheads="1"/>
              </p:cNvSpPr>
              <p:nvPr/>
            </p:nvSpPr>
            <p:spPr bwMode="auto">
              <a:xfrm>
                <a:off x="3092" y="1459"/>
                <a:ext cx="12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67" name="Rectangle 68"/>
              <p:cNvSpPr>
                <a:spLocks noChangeArrowheads="1"/>
              </p:cNvSpPr>
              <p:nvPr/>
            </p:nvSpPr>
            <p:spPr bwMode="auto">
              <a:xfrm>
                <a:off x="2301" y="1683"/>
                <a:ext cx="15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900" b="0">
                    <a:solidFill>
                      <a:srgbClr val="000000"/>
                    </a:solidFill>
                    <a:latin typeface="Symbol" pitchFamily="18" charset="2"/>
                  </a:rPr>
                  <a:t>®</a:t>
                </a:r>
                <a:endParaRPr kumimoji="0" lang="en-US" altLang="zh-CN" sz="2800" b="0" baseline="-25000"/>
              </a:p>
            </p:txBody>
          </p:sp>
        </p:grpSp>
        <p:sp>
          <p:nvSpPr>
            <p:cNvPr id="40" name="Rectangle 69"/>
            <p:cNvSpPr>
              <a:spLocks noChangeArrowheads="1"/>
            </p:cNvSpPr>
            <p:nvPr/>
          </p:nvSpPr>
          <p:spPr bwMode="auto">
            <a:xfrm>
              <a:off x="3821" y="1464"/>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41" name="Rectangle 70"/>
            <p:cNvSpPr>
              <a:spLocks noChangeArrowheads="1"/>
            </p:cNvSpPr>
            <p:nvPr/>
          </p:nvSpPr>
          <p:spPr bwMode="auto">
            <a:xfrm>
              <a:off x="3885" y="1480"/>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 </a:t>
              </a:r>
              <a:endParaRPr kumimoji="0" lang="en-US" altLang="zh-CN" sz="2800" b="0" baseline="-25000"/>
            </a:p>
          </p:txBody>
        </p:sp>
      </p:grpSp>
      <p:grpSp>
        <p:nvGrpSpPr>
          <p:cNvPr id="75" name="Group 71"/>
          <p:cNvGrpSpPr>
            <a:grpSpLocks noChangeAspect="1"/>
          </p:cNvGrpSpPr>
          <p:nvPr/>
        </p:nvGrpSpPr>
        <p:grpSpPr bwMode="auto">
          <a:xfrm>
            <a:off x="1559496" y="4219384"/>
            <a:ext cx="7391400" cy="930275"/>
            <a:chOff x="144" y="1968"/>
            <a:chExt cx="4656" cy="586"/>
          </a:xfrm>
        </p:grpSpPr>
        <p:sp>
          <p:nvSpPr>
            <p:cNvPr id="76" name="AutoShape 72"/>
            <p:cNvSpPr>
              <a:spLocks noChangeAspect="1" noChangeArrowheads="1" noTextEdit="1"/>
            </p:cNvSpPr>
            <p:nvPr/>
          </p:nvSpPr>
          <p:spPr bwMode="auto">
            <a:xfrm>
              <a:off x="144" y="1968"/>
              <a:ext cx="465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 name="Rectangle 73"/>
            <p:cNvSpPr>
              <a:spLocks noChangeArrowheads="1"/>
            </p:cNvSpPr>
            <p:nvPr/>
          </p:nvSpPr>
          <p:spPr bwMode="auto">
            <a:xfrm>
              <a:off x="144" y="2104"/>
              <a:ext cx="45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宋体" pitchFamily="2" charset="-122"/>
                </a:rPr>
                <a:t>    </a:t>
              </a:r>
              <a:endParaRPr kumimoji="0" lang="en-US" altLang="zh-CN" sz="2800" b="0" baseline="-25000"/>
            </a:p>
          </p:txBody>
        </p:sp>
        <p:sp>
          <p:nvSpPr>
            <p:cNvPr id="78" name="Rectangle 74"/>
            <p:cNvSpPr>
              <a:spLocks noChangeArrowheads="1"/>
            </p:cNvSpPr>
            <p:nvPr/>
          </p:nvSpPr>
          <p:spPr bwMode="auto">
            <a:xfrm>
              <a:off x="590" y="2104"/>
              <a:ext cx="22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a:solidFill>
                    <a:srgbClr val="000000"/>
                  </a:solidFill>
                  <a:latin typeface="宋体" pitchFamily="2" charset="-122"/>
                </a:rPr>
                <a:t>当</a:t>
              </a:r>
              <a:endParaRPr kumimoji="0" lang="zh-CN" altLang="en-US" sz="2800" b="0" baseline="-25000"/>
            </a:p>
          </p:txBody>
        </p:sp>
        <p:grpSp>
          <p:nvGrpSpPr>
            <p:cNvPr id="79" name="Group 75"/>
            <p:cNvGrpSpPr>
              <a:grpSpLocks/>
            </p:cNvGrpSpPr>
            <p:nvPr/>
          </p:nvGrpSpPr>
          <p:grpSpPr bwMode="auto">
            <a:xfrm>
              <a:off x="845" y="2081"/>
              <a:ext cx="877" cy="334"/>
              <a:chOff x="845" y="2081"/>
              <a:chExt cx="877" cy="334"/>
            </a:xfrm>
          </p:grpSpPr>
          <p:sp>
            <p:nvSpPr>
              <p:cNvPr id="111" name="Rectangle 76"/>
              <p:cNvSpPr>
                <a:spLocks noChangeArrowheads="1"/>
              </p:cNvSpPr>
              <p:nvPr/>
            </p:nvSpPr>
            <p:spPr bwMode="auto">
              <a:xfrm>
                <a:off x="1613" y="2106"/>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0</a:t>
                </a:r>
                <a:endParaRPr kumimoji="0" lang="en-US" altLang="zh-CN" sz="2800" b="0" baseline="-25000"/>
              </a:p>
            </p:txBody>
          </p:sp>
          <p:sp>
            <p:nvSpPr>
              <p:cNvPr id="112" name="Rectangle 77"/>
              <p:cNvSpPr>
                <a:spLocks noChangeArrowheads="1"/>
              </p:cNvSpPr>
              <p:nvPr/>
            </p:nvSpPr>
            <p:spPr bwMode="auto">
              <a:xfrm>
                <a:off x="1315" y="210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13" name="Rectangle 78"/>
              <p:cNvSpPr>
                <a:spLocks noChangeArrowheads="1"/>
              </p:cNvSpPr>
              <p:nvPr/>
            </p:nvSpPr>
            <p:spPr bwMode="auto">
              <a:xfrm>
                <a:off x="1012" y="210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14" name="Rectangle 79"/>
              <p:cNvSpPr>
                <a:spLocks noChangeArrowheads="1"/>
              </p:cNvSpPr>
              <p:nvPr/>
            </p:nvSpPr>
            <p:spPr bwMode="auto">
              <a:xfrm>
                <a:off x="1210" y="2234"/>
                <a:ext cx="6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700" b="0">
                    <a:solidFill>
                      <a:srgbClr val="000000"/>
                    </a:solidFill>
                  </a:rPr>
                  <a:t>0</a:t>
                </a:r>
                <a:endParaRPr kumimoji="0" lang="en-US" altLang="zh-CN" sz="2800" b="0" baseline="-25000"/>
              </a:p>
            </p:txBody>
          </p:sp>
          <p:sp>
            <p:nvSpPr>
              <p:cNvPr id="115" name="Rectangle 80"/>
              <p:cNvSpPr>
                <a:spLocks noChangeArrowheads="1"/>
              </p:cNvSpPr>
              <p:nvPr/>
            </p:nvSpPr>
            <p:spPr bwMode="auto">
              <a:xfrm>
                <a:off x="1441" y="2081"/>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116" name="Rectangle 81"/>
              <p:cNvSpPr>
                <a:spLocks noChangeArrowheads="1"/>
              </p:cNvSpPr>
              <p:nvPr/>
            </p:nvSpPr>
            <p:spPr bwMode="auto">
              <a:xfrm>
                <a:off x="1102" y="2106"/>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117" name="Rectangle 82"/>
              <p:cNvSpPr>
                <a:spLocks noChangeArrowheads="1"/>
              </p:cNvSpPr>
              <p:nvPr/>
            </p:nvSpPr>
            <p:spPr bwMode="auto">
              <a:xfrm>
                <a:off x="845" y="2106"/>
                <a:ext cx="1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Q</a:t>
                </a:r>
                <a:endParaRPr kumimoji="0" lang="en-US" altLang="zh-CN" sz="2800" b="0" baseline="-25000"/>
              </a:p>
            </p:txBody>
          </p:sp>
        </p:grpSp>
        <p:sp>
          <p:nvSpPr>
            <p:cNvPr id="80" name="Rectangle 83"/>
            <p:cNvSpPr>
              <a:spLocks noChangeArrowheads="1"/>
            </p:cNvSpPr>
            <p:nvPr/>
          </p:nvSpPr>
          <p:spPr bwMode="auto">
            <a:xfrm>
              <a:off x="1768" y="2104"/>
              <a:ext cx="22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a:solidFill>
                    <a:srgbClr val="000000"/>
                  </a:solidFill>
                  <a:latin typeface="宋体" pitchFamily="2" charset="-122"/>
                </a:rPr>
                <a:t>且</a:t>
              </a:r>
              <a:endParaRPr kumimoji="0" lang="zh-CN" altLang="en-US" sz="2800" b="0" baseline="-25000"/>
            </a:p>
          </p:txBody>
        </p:sp>
        <p:grpSp>
          <p:nvGrpSpPr>
            <p:cNvPr id="81" name="Group 84"/>
            <p:cNvGrpSpPr>
              <a:grpSpLocks/>
            </p:cNvGrpSpPr>
            <p:nvPr/>
          </p:nvGrpSpPr>
          <p:grpSpPr bwMode="auto">
            <a:xfrm>
              <a:off x="2036" y="2081"/>
              <a:ext cx="856" cy="334"/>
              <a:chOff x="2036" y="2081"/>
              <a:chExt cx="856" cy="334"/>
            </a:xfrm>
          </p:grpSpPr>
          <p:sp>
            <p:nvSpPr>
              <p:cNvPr id="104" name="Rectangle 85"/>
              <p:cNvSpPr>
                <a:spLocks noChangeArrowheads="1"/>
              </p:cNvSpPr>
              <p:nvPr/>
            </p:nvSpPr>
            <p:spPr bwMode="auto">
              <a:xfrm>
                <a:off x="2783" y="2106"/>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0</a:t>
                </a:r>
                <a:endParaRPr kumimoji="0" lang="en-US" altLang="zh-CN" sz="2800" b="0" baseline="-25000"/>
              </a:p>
            </p:txBody>
          </p:sp>
          <p:sp>
            <p:nvSpPr>
              <p:cNvPr id="105" name="Rectangle 86"/>
              <p:cNvSpPr>
                <a:spLocks noChangeArrowheads="1"/>
              </p:cNvSpPr>
              <p:nvPr/>
            </p:nvSpPr>
            <p:spPr bwMode="auto">
              <a:xfrm>
                <a:off x="2482" y="210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06" name="Rectangle 87"/>
              <p:cNvSpPr>
                <a:spLocks noChangeArrowheads="1"/>
              </p:cNvSpPr>
              <p:nvPr/>
            </p:nvSpPr>
            <p:spPr bwMode="auto">
              <a:xfrm>
                <a:off x="2179" y="210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07" name="Rectangle 88"/>
              <p:cNvSpPr>
                <a:spLocks noChangeArrowheads="1"/>
              </p:cNvSpPr>
              <p:nvPr/>
            </p:nvSpPr>
            <p:spPr bwMode="auto">
              <a:xfrm>
                <a:off x="2377" y="2234"/>
                <a:ext cx="6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700" b="0">
                    <a:solidFill>
                      <a:srgbClr val="000000"/>
                    </a:solidFill>
                  </a:rPr>
                  <a:t>0</a:t>
                </a:r>
                <a:endParaRPr kumimoji="0" lang="en-US" altLang="zh-CN" sz="2800" b="0" baseline="-25000"/>
              </a:p>
            </p:txBody>
          </p:sp>
          <p:sp>
            <p:nvSpPr>
              <p:cNvPr id="108" name="Rectangle 89"/>
              <p:cNvSpPr>
                <a:spLocks noChangeArrowheads="1"/>
              </p:cNvSpPr>
              <p:nvPr/>
            </p:nvSpPr>
            <p:spPr bwMode="auto">
              <a:xfrm>
                <a:off x="2608" y="2081"/>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¹</a:t>
                </a:r>
                <a:endParaRPr kumimoji="0" lang="en-US" altLang="zh-CN" sz="2800" b="0" baseline="-25000"/>
              </a:p>
            </p:txBody>
          </p:sp>
          <p:sp>
            <p:nvSpPr>
              <p:cNvPr id="109" name="Rectangle 90"/>
              <p:cNvSpPr>
                <a:spLocks noChangeArrowheads="1"/>
              </p:cNvSpPr>
              <p:nvPr/>
            </p:nvSpPr>
            <p:spPr bwMode="auto">
              <a:xfrm>
                <a:off x="2268" y="2106"/>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110" name="Rectangle 91"/>
              <p:cNvSpPr>
                <a:spLocks noChangeArrowheads="1"/>
              </p:cNvSpPr>
              <p:nvPr/>
            </p:nvSpPr>
            <p:spPr bwMode="auto">
              <a:xfrm>
                <a:off x="2036" y="2106"/>
                <a:ext cx="1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P</a:t>
                </a:r>
                <a:endParaRPr kumimoji="0" lang="en-US" altLang="zh-CN" sz="2800" b="0" baseline="-25000"/>
              </a:p>
            </p:txBody>
          </p:sp>
        </p:grpSp>
        <p:sp>
          <p:nvSpPr>
            <p:cNvPr id="82" name="Rectangle 92"/>
            <p:cNvSpPr>
              <a:spLocks noChangeArrowheads="1"/>
            </p:cNvSpPr>
            <p:nvPr/>
          </p:nvSpPr>
          <p:spPr bwMode="auto">
            <a:xfrm>
              <a:off x="2945" y="2104"/>
              <a:ext cx="22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a:solidFill>
                    <a:srgbClr val="000000"/>
                  </a:solidFill>
                  <a:latin typeface="宋体" pitchFamily="2" charset="-122"/>
                </a:rPr>
                <a:t>时</a:t>
              </a:r>
              <a:endParaRPr kumimoji="0" lang="zh-CN" altLang="en-US" sz="2800" b="0" baseline="-25000"/>
            </a:p>
          </p:txBody>
        </p:sp>
        <p:sp>
          <p:nvSpPr>
            <p:cNvPr id="83" name="Rectangle 93"/>
            <p:cNvSpPr>
              <a:spLocks noChangeArrowheads="1"/>
            </p:cNvSpPr>
            <p:nvPr/>
          </p:nvSpPr>
          <p:spPr bwMode="auto">
            <a:xfrm>
              <a:off x="3168" y="2072"/>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84" name="Rectangle 94"/>
            <p:cNvSpPr>
              <a:spLocks noChangeArrowheads="1"/>
            </p:cNvSpPr>
            <p:nvPr/>
          </p:nvSpPr>
          <p:spPr bwMode="auto">
            <a:xfrm>
              <a:off x="3232" y="2088"/>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 </a:t>
              </a:r>
              <a:endParaRPr kumimoji="0" lang="en-US" altLang="zh-CN" sz="2800" b="0" baseline="-25000"/>
            </a:p>
          </p:txBody>
        </p:sp>
        <p:grpSp>
          <p:nvGrpSpPr>
            <p:cNvPr id="85" name="Group 95"/>
            <p:cNvGrpSpPr>
              <a:grpSpLocks/>
            </p:cNvGrpSpPr>
            <p:nvPr/>
          </p:nvGrpSpPr>
          <p:grpSpPr bwMode="auto">
            <a:xfrm>
              <a:off x="3405" y="1976"/>
              <a:ext cx="1169" cy="561"/>
              <a:chOff x="3405" y="1976"/>
              <a:chExt cx="1169" cy="561"/>
            </a:xfrm>
          </p:grpSpPr>
          <p:sp>
            <p:nvSpPr>
              <p:cNvPr id="88" name="Line 96"/>
              <p:cNvSpPr>
                <a:spLocks noChangeShapeType="1"/>
              </p:cNvSpPr>
              <p:nvPr/>
            </p:nvSpPr>
            <p:spPr bwMode="auto">
              <a:xfrm>
                <a:off x="3793" y="2240"/>
                <a:ext cx="43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Rectangle 97"/>
              <p:cNvSpPr>
                <a:spLocks noChangeArrowheads="1"/>
              </p:cNvSpPr>
              <p:nvPr/>
            </p:nvSpPr>
            <p:spPr bwMode="auto">
              <a:xfrm>
                <a:off x="4418" y="2075"/>
                <a:ext cx="1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90" name="Rectangle 98"/>
              <p:cNvSpPr>
                <a:spLocks noChangeArrowheads="1"/>
              </p:cNvSpPr>
              <p:nvPr/>
            </p:nvSpPr>
            <p:spPr bwMode="auto">
              <a:xfrm>
                <a:off x="4266" y="2075"/>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91" name="Rectangle 99"/>
              <p:cNvSpPr>
                <a:spLocks noChangeArrowheads="1"/>
              </p:cNvSpPr>
              <p:nvPr/>
            </p:nvSpPr>
            <p:spPr bwMode="auto">
              <a:xfrm>
                <a:off x="3478" y="2294"/>
                <a:ext cx="1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a:solidFill>
                      <a:srgbClr val="000000"/>
                    </a:solidFill>
                    <a:latin typeface="Symbol" pitchFamily="18" charset="2"/>
                  </a:rPr>
                  <a:t>®</a:t>
                </a:r>
                <a:endParaRPr kumimoji="0" lang="en-US" altLang="zh-CN" sz="2800" b="0" baseline="-25000"/>
              </a:p>
            </p:txBody>
          </p:sp>
          <p:sp>
            <p:nvSpPr>
              <p:cNvPr id="92" name="Rectangle 100"/>
              <p:cNvSpPr>
                <a:spLocks noChangeArrowheads="1"/>
              </p:cNvSpPr>
              <p:nvPr/>
            </p:nvSpPr>
            <p:spPr bwMode="auto">
              <a:xfrm>
                <a:off x="4139" y="2249"/>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93" name="Rectangle 101"/>
              <p:cNvSpPr>
                <a:spLocks noChangeArrowheads="1"/>
              </p:cNvSpPr>
              <p:nvPr/>
            </p:nvSpPr>
            <p:spPr bwMode="auto">
              <a:xfrm>
                <a:off x="3962" y="2249"/>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94" name="Rectangle 102"/>
              <p:cNvSpPr>
                <a:spLocks noChangeArrowheads="1"/>
              </p:cNvSpPr>
              <p:nvPr/>
            </p:nvSpPr>
            <p:spPr bwMode="auto">
              <a:xfrm>
                <a:off x="4133" y="197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95" name="Rectangle 103"/>
              <p:cNvSpPr>
                <a:spLocks noChangeArrowheads="1"/>
              </p:cNvSpPr>
              <p:nvPr/>
            </p:nvSpPr>
            <p:spPr bwMode="auto">
              <a:xfrm>
                <a:off x="3956" y="197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96" name="Rectangle 104"/>
              <p:cNvSpPr>
                <a:spLocks noChangeArrowheads="1"/>
              </p:cNvSpPr>
              <p:nvPr/>
            </p:nvSpPr>
            <p:spPr bwMode="auto">
              <a:xfrm>
                <a:off x="3435" y="2100"/>
                <a:ext cx="2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lim</a:t>
                </a:r>
                <a:endParaRPr kumimoji="0" lang="en-US" altLang="zh-CN" sz="2800" b="0" baseline="-25000"/>
              </a:p>
            </p:txBody>
          </p:sp>
          <p:sp>
            <p:nvSpPr>
              <p:cNvPr id="97" name="Rectangle 105"/>
              <p:cNvSpPr>
                <a:spLocks noChangeArrowheads="1"/>
              </p:cNvSpPr>
              <p:nvPr/>
            </p:nvSpPr>
            <p:spPr bwMode="auto">
              <a:xfrm>
                <a:off x="3701" y="2385"/>
                <a:ext cx="53"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300" b="0">
                    <a:solidFill>
                      <a:srgbClr val="000000"/>
                    </a:solidFill>
                  </a:rPr>
                  <a:t>0</a:t>
                </a:r>
                <a:endParaRPr kumimoji="0" lang="en-US" altLang="zh-CN" sz="2800" b="0" baseline="-25000"/>
              </a:p>
            </p:txBody>
          </p:sp>
          <p:sp>
            <p:nvSpPr>
              <p:cNvPr id="98" name="Rectangle 106"/>
              <p:cNvSpPr>
                <a:spLocks noChangeArrowheads="1"/>
              </p:cNvSpPr>
              <p:nvPr/>
            </p:nvSpPr>
            <p:spPr bwMode="auto">
              <a:xfrm>
                <a:off x="4043" y="2249"/>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99" name="Rectangle 107"/>
              <p:cNvSpPr>
                <a:spLocks noChangeArrowheads="1"/>
              </p:cNvSpPr>
              <p:nvPr/>
            </p:nvSpPr>
            <p:spPr bwMode="auto">
              <a:xfrm>
                <a:off x="3804" y="2249"/>
                <a:ext cx="1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Q</a:t>
                </a:r>
                <a:endParaRPr kumimoji="0" lang="en-US" altLang="zh-CN" sz="2800" b="0" baseline="-25000"/>
              </a:p>
            </p:txBody>
          </p:sp>
          <p:sp>
            <p:nvSpPr>
              <p:cNvPr id="100" name="Rectangle 108"/>
              <p:cNvSpPr>
                <a:spLocks noChangeArrowheads="1"/>
              </p:cNvSpPr>
              <p:nvPr/>
            </p:nvSpPr>
            <p:spPr bwMode="auto">
              <a:xfrm>
                <a:off x="4037" y="1976"/>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101" name="Rectangle 109"/>
              <p:cNvSpPr>
                <a:spLocks noChangeArrowheads="1"/>
              </p:cNvSpPr>
              <p:nvPr/>
            </p:nvSpPr>
            <p:spPr bwMode="auto">
              <a:xfrm>
                <a:off x="3822" y="1976"/>
                <a:ext cx="1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P</a:t>
                </a:r>
                <a:endParaRPr kumimoji="0" lang="en-US" altLang="zh-CN" sz="2800" b="0" baseline="-25000"/>
              </a:p>
            </p:txBody>
          </p:sp>
          <p:sp>
            <p:nvSpPr>
              <p:cNvPr id="102" name="Rectangle 110"/>
              <p:cNvSpPr>
                <a:spLocks noChangeArrowheads="1"/>
              </p:cNvSpPr>
              <p:nvPr/>
            </p:nvSpPr>
            <p:spPr bwMode="auto">
              <a:xfrm>
                <a:off x="3635" y="2311"/>
                <a:ext cx="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i="1">
                    <a:solidFill>
                      <a:srgbClr val="000000"/>
                    </a:solidFill>
                  </a:rPr>
                  <a:t>x</a:t>
                </a:r>
                <a:endParaRPr kumimoji="0" lang="en-US" altLang="zh-CN" sz="2800" b="0" baseline="-25000"/>
              </a:p>
            </p:txBody>
          </p:sp>
          <p:sp>
            <p:nvSpPr>
              <p:cNvPr id="103" name="Rectangle 111"/>
              <p:cNvSpPr>
                <a:spLocks noChangeArrowheads="1"/>
              </p:cNvSpPr>
              <p:nvPr/>
            </p:nvSpPr>
            <p:spPr bwMode="auto">
              <a:xfrm>
                <a:off x="3405" y="2311"/>
                <a:ext cx="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i="1">
                    <a:solidFill>
                      <a:srgbClr val="000000"/>
                    </a:solidFill>
                  </a:rPr>
                  <a:t>x</a:t>
                </a:r>
                <a:endParaRPr kumimoji="0" lang="en-US" altLang="zh-CN" sz="2800" b="0" baseline="-25000"/>
              </a:p>
            </p:txBody>
          </p:sp>
        </p:grpSp>
        <p:sp>
          <p:nvSpPr>
            <p:cNvPr id="86" name="Rectangle 112"/>
            <p:cNvSpPr>
              <a:spLocks noChangeArrowheads="1"/>
            </p:cNvSpPr>
            <p:nvPr/>
          </p:nvSpPr>
          <p:spPr bwMode="auto">
            <a:xfrm>
              <a:off x="4633" y="2072"/>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87" name="Rectangle 113"/>
            <p:cNvSpPr>
              <a:spLocks noChangeArrowheads="1"/>
            </p:cNvSpPr>
            <p:nvPr/>
          </p:nvSpPr>
          <p:spPr bwMode="auto">
            <a:xfrm>
              <a:off x="4696" y="2088"/>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 </a:t>
              </a:r>
              <a:endParaRPr kumimoji="0" lang="en-US" altLang="zh-CN" sz="2800" b="0" baseline="-25000"/>
            </a:p>
          </p:txBody>
        </p:sp>
      </p:grpSp>
      <p:sp>
        <p:nvSpPr>
          <p:cNvPr id="2" name="文本框 1"/>
          <p:cNvSpPr txBox="1"/>
          <p:nvPr/>
        </p:nvSpPr>
        <p:spPr>
          <a:xfrm>
            <a:off x="8715547" y="4435284"/>
            <a:ext cx="1105544" cy="523220"/>
          </a:xfrm>
          <a:prstGeom prst="rect">
            <a:avLst/>
          </a:prstGeom>
          <a:noFill/>
        </p:spPr>
        <p:txBody>
          <a:bodyPr wrap="square" rtlCol="0">
            <a:spAutoFit/>
          </a:bodyPr>
          <a:lstStyle/>
          <a:p>
            <a:r>
              <a:rPr lang="zh-CN" altLang="en-US" sz="2800" dirty="0" smtClean="0">
                <a:solidFill>
                  <a:srgbClr val="FF0000"/>
                </a:solidFill>
              </a:rPr>
              <a:t>？</a:t>
            </a:r>
            <a:endParaRPr lang="zh-CN" altLang="en-US" sz="2800" dirty="0">
              <a:solidFill>
                <a:srgbClr val="FF0000"/>
              </a:solidFill>
            </a:endParaRPr>
          </a:p>
        </p:txBody>
      </p:sp>
    </p:spTree>
    <p:extLst>
      <p:ext uri="{BB962C8B-B14F-4D97-AF65-F5344CB8AC3E}">
        <p14:creationId xmlns:p14="http://schemas.microsoft.com/office/powerpoint/2010/main" val="11710135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left)">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wipe(left)">
                                      <p:cBhvr>
                                        <p:cTn id="26" dur="500"/>
                                        <p:tgtEl>
                                          <p:spTgt spid="75"/>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P spid="8" grpId="0" build="p" autoUpdateAnimBg="0"/>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Text Box 2"/>
          <p:cNvSpPr txBox="1">
            <a:spLocks noChangeArrowheads="1"/>
          </p:cNvSpPr>
          <p:nvPr/>
        </p:nvSpPr>
        <p:spPr bwMode="auto">
          <a:xfrm>
            <a:off x="2184572" y="4645103"/>
            <a:ext cx="4863511"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pPr>
            <a:r>
              <a:rPr lang="zh-CN" altLang="en-US" sz="2400" b="0" dirty="0">
                <a:ea typeface="黑体" pitchFamily="2" charset="-122"/>
              </a:rPr>
              <a:t>先用</a:t>
            </a:r>
            <a:r>
              <a:rPr lang="en-US" altLang="zh-CN" sz="2400" b="0" i="1" dirty="0">
                <a:ea typeface="黑体" pitchFamily="2" charset="-122"/>
              </a:rPr>
              <a:t>x</a:t>
            </a:r>
            <a:r>
              <a:rPr lang="en-US" altLang="zh-CN" sz="2400" b="0" baseline="30000" dirty="0">
                <a:ea typeface="黑体" pitchFamily="2" charset="-122"/>
              </a:rPr>
              <a:t>3</a:t>
            </a:r>
            <a:r>
              <a:rPr lang="zh-CN" altLang="en-US" sz="2400" b="0" dirty="0">
                <a:ea typeface="黑体" pitchFamily="2" charset="-122"/>
              </a:rPr>
              <a:t>去除分子及分母</a:t>
            </a:r>
            <a:r>
              <a:rPr lang="zh-CN" altLang="en-US" sz="2400" b="0" dirty="0">
                <a:ea typeface="黑体" pitchFamily="2" charset="-122"/>
                <a:sym typeface="Symbol" pitchFamily="18" charset="2"/>
              </a:rPr>
              <a:t></a:t>
            </a:r>
            <a:r>
              <a:rPr lang="zh-CN" altLang="en-US" sz="2400" b="0" dirty="0">
                <a:ea typeface="黑体" pitchFamily="2" charset="-122"/>
              </a:rPr>
              <a:t> 然后取极限</a:t>
            </a:r>
            <a:r>
              <a:rPr lang="zh-CN" altLang="en-US" sz="2400" b="0" dirty="0">
                <a:ea typeface="黑体" pitchFamily="2" charset="-122"/>
                <a:sym typeface="Symbol" pitchFamily="18" charset="2"/>
              </a:rPr>
              <a:t></a:t>
            </a:r>
            <a:r>
              <a:rPr lang="zh-CN" altLang="en-US" sz="2400" b="0" dirty="0">
                <a:ea typeface="黑体" pitchFamily="2" charset="-122"/>
              </a:rPr>
              <a:t> </a:t>
            </a:r>
          </a:p>
        </p:txBody>
      </p:sp>
      <p:sp>
        <p:nvSpPr>
          <p:cNvPr id="7" name="Text Box 3"/>
          <p:cNvSpPr txBox="1">
            <a:spLocks noChangeArrowheads="1"/>
          </p:cNvSpPr>
          <p:nvPr/>
        </p:nvSpPr>
        <p:spPr bwMode="auto">
          <a:xfrm>
            <a:off x="1056184" y="2040929"/>
            <a:ext cx="1295226" cy="471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dirty="0">
                <a:ea typeface="黑体" pitchFamily="2" charset="-122"/>
              </a:rPr>
              <a:t>        </a:t>
            </a:r>
            <a:r>
              <a:rPr lang="zh-CN" altLang="en-US" sz="2400" b="0" dirty="0">
                <a:ea typeface="黑体" pitchFamily="2" charset="-122"/>
              </a:rPr>
              <a:t>解</a:t>
            </a:r>
            <a:r>
              <a:rPr lang="zh-CN" altLang="en-US" sz="2800" dirty="0">
                <a:ea typeface="黑体" pitchFamily="2" charset="-122"/>
                <a:sym typeface="Symbol" pitchFamily="18" charset="2"/>
              </a:rPr>
              <a:t>  </a:t>
            </a:r>
            <a:r>
              <a:rPr lang="zh-CN" altLang="en-US" sz="2800" b="0" dirty="0">
                <a:ea typeface="黑体" pitchFamily="2" charset="-122"/>
              </a:rPr>
              <a:t> </a:t>
            </a:r>
          </a:p>
        </p:txBody>
      </p:sp>
      <p:sp>
        <p:nvSpPr>
          <p:cNvPr id="8" name="Rectangle 4"/>
          <p:cNvSpPr>
            <a:spLocks noChangeArrowheads="1"/>
          </p:cNvSpPr>
          <p:nvPr/>
        </p:nvSpPr>
        <p:spPr bwMode="auto">
          <a:xfrm>
            <a:off x="2351584" y="2032992"/>
            <a:ext cx="4800994" cy="470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zh-CN" altLang="en-US" sz="2400" b="0" dirty="0">
                <a:ea typeface="黑体" pitchFamily="2" charset="-122"/>
              </a:rPr>
              <a:t>先用</a:t>
            </a:r>
            <a:r>
              <a:rPr lang="en-US" altLang="zh-CN" sz="2400" b="0" i="1" dirty="0">
                <a:ea typeface="黑体" pitchFamily="2" charset="-122"/>
              </a:rPr>
              <a:t>x</a:t>
            </a:r>
            <a:r>
              <a:rPr lang="en-US" altLang="zh-CN" sz="2400" b="0" baseline="30000" dirty="0">
                <a:ea typeface="黑体" pitchFamily="2" charset="-122"/>
              </a:rPr>
              <a:t>3</a:t>
            </a:r>
            <a:r>
              <a:rPr lang="zh-CN" altLang="en-US" sz="2400" b="0" dirty="0">
                <a:ea typeface="黑体" pitchFamily="2" charset="-122"/>
              </a:rPr>
              <a:t>去除分子及分母</a:t>
            </a:r>
            <a:r>
              <a:rPr lang="zh-CN" altLang="en-US" sz="2400" b="0" dirty="0">
                <a:ea typeface="黑体" pitchFamily="2" charset="-122"/>
                <a:sym typeface="Symbol" pitchFamily="18" charset="2"/>
              </a:rPr>
              <a:t></a:t>
            </a:r>
            <a:r>
              <a:rPr lang="zh-CN" altLang="en-US" sz="2400" b="0" dirty="0">
                <a:ea typeface="黑体" pitchFamily="2" charset="-122"/>
              </a:rPr>
              <a:t> 然后取极限</a:t>
            </a:r>
            <a:r>
              <a:rPr lang="zh-CN" altLang="en-US" sz="2800" b="0" dirty="0">
                <a:ea typeface="黑体" pitchFamily="2" charset="-122"/>
                <a:sym typeface="Symbol" pitchFamily="18" charset="2"/>
              </a:rPr>
              <a:t></a:t>
            </a:r>
          </a:p>
        </p:txBody>
      </p:sp>
      <p:sp>
        <p:nvSpPr>
          <p:cNvPr id="9" name="Rectangle 5"/>
          <p:cNvSpPr>
            <a:spLocks noChangeArrowheads="1"/>
          </p:cNvSpPr>
          <p:nvPr/>
        </p:nvSpPr>
        <p:spPr bwMode="auto">
          <a:xfrm>
            <a:off x="1056184" y="1299567"/>
            <a:ext cx="1410643" cy="471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dirty="0">
                <a:ea typeface="黑体" pitchFamily="2" charset="-122"/>
              </a:rPr>
              <a:t>        </a:t>
            </a:r>
            <a:r>
              <a:rPr lang="zh-CN" altLang="en-US" sz="2400" b="0" dirty="0">
                <a:ea typeface="黑体" pitchFamily="2" charset="-122"/>
              </a:rPr>
              <a:t>例</a:t>
            </a:r>
            <a:r>
              <a:rPr lang="en-US" altLang="zh-CN" sz="2400" b="0" dirty="0">
                <a:ea typeface="黑体" pitchFamily="2" charset="-122"/>
              </a:rPr>
              <a:t>5</a:t>
            </a:r>
            <a:r>
              <a:rPr lang="en-US" altLang="zh-CN" sz="2400" dirty="0">
                <a:ea typeface="黑体" pitchFamily="2" charset="-122"/>
                <a:sym typeface="Symbol" pitchFamily="18" charset="2"/>
              </a:rPr>
              <a:t>  </a:t>
            </a:r>
            <a:r>
              <a:rPr lang="en-US" altLang="zh-CN" sz="2400" b="0" dirty="0">
                <a:ea typeface="黑体" pitchFamily="2" charset="-122"/>
              </a:rPr>
              <a:t> </a:t>
            </a:r>
            <a:endParaRPr lang="en-US" altLang="zh-CN" sz="2800" b="0" dirty="0">
              <a:ea typeface="黑体" pitchFamily="2" charset="-122"/>
            </a:endParaRPr>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l="11642" t="9352" r="66183" b="11011"/>
          <a:stretch>
            <a:fillRect/>
          </a:stretch>
        </p:blipFill>
        <p:spPr bwMode="auto">
          <a:xfrm>
            <a:off x="2427784" y="1194791"/>
            <a:ext cx="2819400" cy="77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7"/>
          <p:cNvSpPr txBox="1">
            <a:spLocks noChangeArrowheads="1"/>
          </p:cNvSpPr>
          <p:nvPr/>
        </p:nvSpPr>
        <p:spPr bwMode="auto">
          <a:xfrm>
            <a:off x="1012590" y="4645104"/>
            <a:ext cx="1085233"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400" dirty="0">
                <a:ea typeface="黑体" pitchFamily="2" charset="-122"/>
              </a:rPr>
              <a:t>        </a:t>
            </a:r>
            <a:r>
              <a:rPr lang="zh-CN" altLang="en-US" sz="2400" b="0" dirty="0">
                <a:ea typeface="黑体" pitchFamily="2" charset="-122"/>
              </a:rPr>
              <a:t>解</a:t>
            </a:r>
            <a:r>
              <a:rPr lang="en-US" altLang="zh-CN" sz="2400" b="0" dirty="0">
                <a:ea typeface="黑体" pitchFamily="2" charset="-122"/>
                <a:sym typeface="Symbol" pitchFamily="18" charset="2"/>
              </a:rPr>
              <a:t>:</a:t>
            </a:r>
            <a:r>
              <a:rPr lang="en-US" altLang="zh-CN" sz="2400" b="0" dirty="0">
                <a:ea typeface="黑体" pitchFamily="2" charset="-122"/>
              </a:rPr>
              <a:t> </a:t>
            </a:r>
          </a:p>
        </p:txBody>
      </p:sp>
      <p:pic>
        <p:nvPicPr>
          <p:cNvPr id="12" name="Picture 8"/>
          <p:cNvPicPr>
            <a:picLocks noChangeAspect="1" noChangeArrowheads="1"/>
          </p:cNvPicPr>
          <p:nvPr/>
        </p:nvPicPr>
        <p:blipFill>
          <a:blip r:embed="rId4">
            <a:extLst>
              <a:ext uri="{28A0092B-C50C-407E-A947-70E740481C1C}">
                <a14:useLocalDpi xmlns:a14="http://schemas.microsoft.com/office/drawing/2010/main" val="0"/>
              </a:ext>
            </a:extLst>
          </a:blip>
          <a:srcRect t="12849" r="82816" b="12926"/>
          <a:stretch>
            <a:fillRect/>
          </a:stretch>
        </p:blipFill>
        <p:spPr bwMode="auto">
          <a:xfrm>
            <a:off x="2449922" y="2416646"/>
            <a:ext cx="23622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p:cNvPicPr>
            <a:picLocks noChangeAspect="1" noChangeArrowheads="1"/>
          </p:cNvPicPr>
          <p:nvPr/>
        </p:nvPicPr>
        <p:blipFill>
          <a:blip r:embed="rId5">
            <a:extLst>
              <a:ext uri="{28A0092B-C50C-407E-A947-70E740481C1C}">
                <a14:useLocalDpi xmlns:a14="http://schemas.microsoft.com/office/drawing/2010/main" val="0"/>
              </a:ext>
            </a:extLst>
          </a:blip>
          <a:srcRect l="17184" t="12849" r="66739" b="12926"/>
          <a:stretch>
            <a:fillRect/>
          </a:stretch>
        </p:blipFill>
        <p:spPr bwMode="auto">
          <a:xfrm>
            <a:off x="4812209" y="2444021"/>
            <a:ext cx="22098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0"/>
          <p:cNvPicPr>
            <a:picLocks noChangeAspect="1" noChangeArrowheads="1"/>
          </p:cNvPicPr>
          <p:nvPr/>
        </p:nvPicPr>
        <p:blipFill>
          <a:blip r:embed="rId6">
            <a:extLst>
              <a:ext uri="{28A0092B-C50C-407E-A947-70E740481C1C}">
                <a14:useLocalDpi xmlns:a14="http://schemas.microsoft.com/office/drawing/2010/main" val="0"/>
              </a:ext>
            </a:extLst>
          </a:blip>
          <a:srcRect l="33261" t="12849" r="61195" b="12926"/>
          <a:stretch>
            <a:fillRect/>
          </a:stretch>
        </p:blipFill>
        <p:spPr bwMode="auto">
          <a:xfrm>
            <a:off x="7022009" y="2450396"/>
            <a:ext cx="7620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1"/>
          <p:cNvSpPr>
            <a:spLocks noChangeArrowheads="1"/>
          </p:cNvSpPr>
          <p:nvPr/>
        </p:nvSpPr>
        <p:spPr bwMode="auto">
          <a:xfrm>
            <a:off x="1351136" y="3914122"/>
            <a:ext cx="1000274"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400" b="0" dirty="0">
                <a:ea typeface="黑体" pitchFamily="2" charset="-122"/>
              </a:rPr>
              <a:t>    </a:t>
            </a:r>
            <a:r>
              <a:rPr lang="zh-CN" altLang="en-US" sz="2400" b="0" dirty="0">
                <a:ea typeface="黑体" pitchFamily="2" charset="-122"/>
              </a:rPr>
              <a:t>例</a:t>
            </a:r>
            <a:r>
              <a:rPr lang="en-US" altLang="zh-CN" sz="2400" b="0" dirty="0">
                <a:ea typeface="黑体" pitchFamily="2" charset="-122"/>
              </a:rPr>
              <a:t>6</a:t>
            </a:r>
            <a:r>
              <a:rPr lang="en-US" altLang="zh-CN" sz="2400" dirty="0">
                <a:ea typeface="黑体" pitchFamily="2" charset="-122"/>
                <a:sym typeface="Symbol" pitchFamily="18" charset="2"/>
              </a:rPr>
              <a:t>  </a:t>
            </a:r>
            <a:r>
              <a:rPr lang="en-US" altLang="zh-CN" sz="2400" b="0" dirty="0">
                <a:ea typeface="黑体" pitchFamily="2" charset="-122"/>
              </a:rPr>
              <a:t> </a:t>
            </a:r>
          </a:p>
        </p:txBody>
      </p:sp>
      <p:pic>
        <p:nvPicPr>
          <p:cNvPr id="16" name="Picture 12"/>
          <p:cNvPicPr>
            <a:picLocks noChangeAspect="1" noChangeArrowheads="1"/>
          </p:cNvPicPr>
          <p:nvPr/>
        </p:nvPicPr>
        <p:blipFill>
          <a:blip r:embed="rId7">
            <a:extLst>
              <a:ext uri="{28A0092B-C50C-407E-A947-70E740481C1C}">
                <a14:useLocalDpi xmlns:a14="http://schemas.microsoft.com/office/drawing/2010/main" val="0"/>
              </a:ext>
            </a:extLst>
          </a:blip>
          <a:srcRect l="11642" t="9654" r="67847" b="10709"/>
          <a:stretch>
            <a:fillRect/>
          </a:stretch>
        </p:blipFill>
        <p:spPr bwMode="auto">
          <a:xfrm>
            <a:off x="2297609" y="3716081"/>
            <a:ext cx="2819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3"/>
          <p:cNvPicPr>
            <a:picLocks noChangeAspect="1" noChangeArrowheads="1"/>
          </p:cNvPicPr>
          <p:nvPr/>
        </p:nvPicPr>
        <p:blipFill>
          <a:blip r:embed="rId8">
            <a:extLst>
              <a:ext uri="{28A0092B-C50C-407E-A947-70E740481C1C}">
                <a14:useLocalDpi xmlns:a14="http://schemas.microsoft.com/office/drawing/2010/main" val="0"/>
              </a:ext>
            </a:extLst>
          </a:blip>
          <a:srcRect t="12849" r="84477" b="12926"/>
          <a:stretch>
            <a:fillRect/>
          </a:stretch>
        </p:blipFill>
        <p:spPr bwMode="auto">
          <a:xfrm>
            <a:off x="2090564" y="4916859"/>
            <a:ext cx="21336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4"/>
          <p:cNvPicPr>
            <a:picLocks noChangeAspect="1" noChangeArrowheads="1"/>
          </p:cNvPicPr>
          <p:nvPr/>
        </p:nvPicPr>
        <p:blipFill>
          <a:blip r:embed="rId9">
            <a:extLst>
              <a:ext uri="{28A0092B-C50C-407E-A947-70E740481C1C}">
                <a14:useLocalDpi xmlns:a14="http://schemas.microsoft.com/office/drawing/2010/main" val="0"/>
              </a:ext>
            </a:extLst>
          </a:blip>
          <a:srcRect l="15523" t="12849" r="66737" b="12926"/>
          <a:stretch>
            <a:fillRect/>
          </a:stretch>
        </p:blipFill>
        <p:spPr bwMode="auto">
          <a:xfrm>
            <a:off x="4301289" y="4987329"/>
            <a:ext cx="24384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5"/>
          <p:cNvPicPr>
            <a:picLocks noChangeAspect="1" noChangeArrowheads="1"/>
          </p:cNvPicPr>
          <p:nvPr/>
        </p:nvPicPr>
        <p:blipFill>
          <a:blip r:embed="rId10">
            <a:extLst>
              <a:ext uri="{28A0092B-C50C-407E-A947-70E740481C1C}">
                <a14:useLocalDpi xmlns:a14="http://schemas.microsoft.com/office/drawing/2010/main" val="0"/>
              </a:ext>
            </a:extLst>
          </a:blip>
          <a:srcRect l="33263" t="12849" r="57314" b="12926"/>
          <a:stretch>
            <a:fillRect/>
          </a:stretch>
        </p:blipFill>
        <p:spPr bwMode="auto">
          <a:xfrm>
            <a:off x="6816814" y="4959493"/>
            <a:ext cx="12954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0" name="Object 16"/>
          <p:cNvGraphicFramePr>
            <a:graphicFrameLocks noChangeAspect="1"/>
          </p:cNvGraphicFramePr>
          <p:nvPr>
            <p:extLst>
              <p:ext uri="{D42A27DB-BD31-4B8C-83A1-F6EECF244321}">
                <p14:modId xmlns:p14="http://schemas.microsoft.com/office/powerpoint/2010/main" val="619365403"/>
              </p:ext>
            </p:extLst>
          </p:nvPr>
        </p:nvGraphicFramePr>
        <p:xfrm>
          <a:off x="6460034" y="1182093"/>
          <a:ext cx="2037391" cy="788034"/>
        </p:xfrm>
        <a:graphic>
          <a:graphicData uri="http://schemas.openxmlformats.org/presentationml/2006/ole">
            <mc:AlternateContent xmlns:mc="http://schemas.openxmlformats.org/markup-compatibility/2006">
              <mc:Choice xmlns:v="urn:schemas-microsoft-com:vml" Requires="v">
                <p:oleObj spid="_x0000_s618617" name="公式" r:id="rId11" imgW="1015920" imgH="393480" progId="Equation.3">
                  <p:embed/>
                </p:oleObj>
              </mc:Choice>
              <mc:Fallback>
                <p:oleObj name="公式" r:id="rId11" imgW="101592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0034" y="1182093"/>
                        <a:ext cx="2037391" cy="78803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8251335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left)">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xEl>
                                              <p:pRg st="0" end="0"/>
                                            </p:txEl>
                                          </p:spTgt>
                                        </p:tgtEl>
                                        <p:attrNameLst>
                                          <p:attrName>style.visibility</p:attrName>
                                        </p:attrNameLst>
                                      </p:cBhvr>
                                      <p:to>
                                        <p:strVal val="visible"/>
                                      </p:to>
                                    </p:set>
                                    <p:animEffect transition="in" filter="wipe(left)">
                                      <p:cBhvr>
                                        <p:cTn id="40" dur="500"/>
                                        <p:tgtEl>
                                          <p:spTgt spid="11">
                                            <p:txEl>
                                              <p:pRg st="0" end="0"/>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6">
                                            <p:txEl>
                                              <p:pRg st="0" end="0"/>
                                            </p:txEl>
                                          </p:spTgt>
                                        </p:tgtEl>
                                        <p:attrNameLst>
                                          <p:attrName>style.visibility</p:attrName>
                                        </p:attrNameLst>
                                      </p:cBhvr>
                                      <p:to>
                                        <p:strVal val="visible"/>
                                      </p:to>
                                    </p:set>
                                    <p:animEffect transition="in" filter="wipe(left)">
                                      <p:cBhvr>
                                        <p:cTn id="44" dur="500"/>
                                        <p:tgtEl>
                                          <p:spTgt spid="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P spid="8" grpId="0" build="p" autoUpdateAnimBg="0"/>
      <p:bldP spid="11" grpId="0" build="p" autoUpdateAnimBg="0"/>
      <p:bldP spid="1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Text Box 2"/>
          <p:cNvSpPr txBox="1">
            <a:spLocks noChangeArrowheads="1"/>
          </p:cNvSpPr>
          <p:nvPr/>
        </p:nvSpPr>
        <p:spPr bwMode="auto">
          <a:xfrm>
            <a:off x="854969" y="3238969"/>
            <a:ext cx="1444625"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Tx/>
              <a:buChar char="•"/>
            </a:pPr>
            <a:r>
              <a:rPr lang="zh-CN" altLang="en-US" sz="2400" b="0">
                <a:ea typeface="黑体" pitchFamily="2" charset="-122"/>
              </a:rPr>
              <a:t>讨论</a:t>
            </a:r>
          </a:p>
        </p:txBody>
      </p:sp>
      <p:sp>
        <p:nvSpPr>
          <p:cNvPr id="7" name="Text Box 3"/>
          <p:cNvSpPr txBox="1">
            <a:spLocks noChangeArrowheads="1"/>
          </p:cNvSpPr>
          <p:nvPr/>
        </p:nvSpPr>
        <p:spPr bwMode="auto">
          <a:xfrm>
            <a:off x="854969" y="4658194"/>
            <a:ext cx="1444625"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Tx/>
              <a:buChar char="•"/>
            </a:pPr>
            <a:r>
              <a:rPr lang="zh-CN" altLang="en-US" sz="2400" b="0">
                <a:ea typeface="黑体" pitchFamily="2" charset="-122"/>
              </a:rPr>
              <a:t>提示</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l="11641" t="9352" r="67293" b="11011"/>
          <a:stretch>
            <a:fillRect/>
          </a:stretch>
        </p:blipFill>
        <p:spPr bwMode="auto">
          <a:xfrm>
            <a:off x="2158082" y="1325414"/>
            <a:ext cx="2492691" cy="72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5"/>
          <p:cNvSpPr>
            <a:spLocks noChangeArrowheads="1"/>
          </p:cNvSpPr>
          <p:nvPr/>
        </p:nvSpPr>
        <p:spPr bwMode="auto">
          <a:xfrm>
            <a:off x="926976" y="1441450"/>
            <a:ext cx="1231106"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400">
                <a:ea typeface="黑体" pitchFamily="2" charset="-122"/>
              </a:rPr>
              <a:t>        </a:t>
            </a:r>
            <a:r>
              <a:rPr lang="zh-CN" altLang="en-US" sz="2400" b="0">
                <a:ea typeface="黑体" pitchFamily="2" charset="-122"/>
              </a:rPr>
              <a:t>例</a:t>
            </a:r>
            <a:r>
              <a:rPr lang="en-US" altLang="zh-CN" sz="2400" b="0">
                <a:ea typeface="黑体" pitchFamily="2" charset="-122"/>
              </a:rPr>
              <a:t>7</a:t>
            </a:r>
            <a:r>
              <a:rPr lang="en-US" altLang="zh-CN" sz="2400">
                <a:ea typeface="黑体" pitchFamily="2" charset="-122"/>
                <a:sym typeface="Symbol" pitchFamily="18" charset="2"/>
              </a:rPr>
              <a:t>  </a:t>
            </a:r>
            <a:endParaRPr lang="en-US" altLang="zh-CN" sz="2400" b="0">
              <a:ea typeface="黑体" pitchFamily="2" charset="-122"/>
            </a:endParaRPr>
          </a:p>
        </p:txBody>
      </p:sp>
      <p:sp>
        <p:nvSpPr>
          <p:cNvPr id="10" name="Text Box 6"/>
          <p:cNvSpPr txBox="1">
            <a:spLocks noChangeArrowheads="1"/>
          </p:cNvSpPr>
          <p:nvPr/>
        </p:nvSpPr>
        <p:spPr bwMode="auto">
          <a:xfrm>
            <a:off x="926976" y="2355850"/>
            <a:ext cx="1077218"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400">
                <a:ea typeface="黑体" pitchFamily="2" charset="-122"/>
              </a:rPr>
              <a:t>        </a:t>
            </a:r>
            <a:r>
              <a:rPr lang="zh-CN" altLang="en-US" sz="2400" b="0">
                <a:ea typeface="黑体" pitchFamily="2" charset="-122"/>
              </a:rPr>
              <a:t>解</a:t>
            </a:r>
            <a:r>
              <a:rPr lang="zh-CN" altLang="en-US" sz="2400" b="0">
                <a:ea typeface="黑体" pitchFamily="2" charset="-122"/>
                <a:sym typeface="Symbol" pitchFamily="18" charset="2"/>
              </a:rPr>
              <a:t> </a:t>
            </a:r>
            <a:r>
              <a:rPr lang="zh-CN" altLang="en-US" sz="2400" b="0">
                <a:ea typeface="黑体" pitchFamily="2" charset="-122"/>
              </a:rPr>
              <a:t> </a:t>
            </a:r>
          </a:p>
        </p:txBody>
      </p:sp>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l="9979" t="9352" r="63411" b="11011"/>
          <a:stretch>
            <a:fillRect/>
          </a:stretch>
        </p:blipFill>
        <p:spPr bwMode="auto">
          <a:xfrm>
            <a:off x="2222376" y="2251074"/>
            <a:ext cx="29718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4">
            <a:extLst>
              <a:ext uri="{28A0092B-C50C-407E-A947-70E740481C1C}">
                <a14:useLocalDpi xmlns:a14="http://schemas.microsoft.com/office/drawing/2010/main" val="0"/>
              </a:ext>
            </a:extLst>
          </a:blip>
          <a:srcRect t="12971" r="78380" b="13123"/>
          <a:stretch>
            <a:fillRect/>
          </a:stretch>
        </p:blipFill>
        <p:spPr bwMode="auto">
          <a:xfrm>
            <a:off x="6816080" y="2233104"/>
            <a:ext cx="2546161" cy="66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9"/>
          <p:cNvSpPr txBox="1">
            <a:spLocks noChangeArrowheads="1"/>
          </p:cNvSpPr>
          <p:nvPr/>
        </p:nvSpPr>
        <p:spPr bwMode="auto">
          <a:xfrm>
            <a:off x="5956176" y="2344737"/>
            <a:ext cx="61555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zh-CN" altLang="en-US" sz="2400" b="0">
                <a:ea typeface="黑体" pitchFamily="2" charset="-122"/>
              </a:rPr>
              <a:t>所以</a:t>
            </a:r>
          </a:p>
        </p:txBody>
      </p:sp>
      <p:pic>
        <p:nvPicPr>
          <p:cNvPr id="14" name="Picture 10"/>
          <p:cNvPicPr>
            <a:picLocks noChangeAspect="1" noChangeArrowheads="1"/>
          </p:cNvPicPr>
          <p:nvPr/>
        </p:nvPicPr>
        <p:blipFill>
          <a:blip r:embed="rId5">
            <a:extLst>
              <a:ext uri="{28A0092B-C50C-407E-A947-70E740481C1C}">
                <a14:useLocalDpi xmlns:a14="http://schemas.microsoft.com/office/drawing/2010/main" val="0"/>
              </a:ext>
            </a:extLst>
          </a:blip>
          <a:srcRect r="36801"/>
          <a:stretch>
            <a:fillRect/>
          </a:stretch>
        </p:blipFill>
        <p:spPr bwMode="auto">
          <a:xfrm>
            <a:off x="1143794" y="2944216"/>
            <a:ext cx="8100764" cy="1113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1"/>
          <p:cNvPicPr>
            <a:picLocks noChangeAspect="1" noChangeArrowheads="1"/>
          </p:cNvPicPr>
          <p:nvPr/>
        </p:nvPicPr>
        <p:blipFill>
          <a:blip r:embed="rId6">
            <a:extLst>
              <a:ext uri="{28A0092B-C50C-407E-A947-70E740481C1C}">
                <a14:useLocalDpi xmlns:a14="http://schemas.microsoft.com/office/drawing/2010/main" val="0"/>
              </a:ext>
            </a:extLst>
          </a:blip>
          <a:srcRect t="9221" r="72836" b="9297"/>
          <a:stretch>
            <a:fillRect/>
          </a:stretch>
        </p:blipFill>
        <p:spPr bwMode="auto">
          <a:xfrm>
            <a:off x="2074168" y="4183532"/>
            <a:ext cx="3733800"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2"/>
          <p:cNvPicPr>
            <a:picLocks noChangeAspect="1" noChangeArrowheads="1"/>
          </p:cNvPicPr>
          <p:nvPr/>
        </p:nvPicPr>
        <p:blipFill>
          <a:blip r:embed="rId7">
            <a:extLst>
              <a:ext uri="{28A0092B-C50C-407E-A947-70E740481C1C}">
                <a14:useLocalDpi xmlns:a14="http://schemas.microsoft.com/office/drawing/2010/main" val="0"/>
              </a:ext>
            </a:extLst>
          </a:blip>
          <a:srcRect l="27164" t="9221" r="55096" b="9297"/>
          <a:stretch>
            <a:fillRect/>
          </a:stretch>
        </p:blipFill>
        <p:spPr bwMode="auto">
          <a:xfrm>
            <a:off x="5807968" y="4183532"/>
            <a:ext cx="2438400"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49200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wipe(left)">
                                      <p:cBhvr>
                                        <p:cTn id="25" dur="500"/>
                                        <p:tgtEl>
                                          <p:spTgt spid="6">
                                            <p:txEl>
                                              <p:pRg st="0" end="0"/>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wipe(left)">
                                      <p:cBhvr>
                                        <p:cTn id="34" dur="500"/>
                                        <p:tgtEl>
                                          <p:spTgt spid="7">
                                            <p:txEl>
                                              <p:pRg st="0" end="0"/>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P spid="10" grpId="0" build="p" autoUpdateAnimBg="0"/>
      <p:bldP spid="13"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三、</a:t>
            </a:r>
            <a:r>
              <a:rPr lang="zh-CN" altLang="en-US" sz="2800" kern="0" dirty="0">
                <a:solidFill>
                  <a:schemeClr val="tx1"/>
                </a:solidFill>
              </a:rPr>
              <a:t>复合函数的极限运算法则</a:t>
            </a:r>
          </a:p>
        </p:txBody>
      </p:sp>
      <p:sp>
        <p:nvSpPr>
          <p:cNvPr id="6" name="Text Box 3"/>
          <p:cNvSpPr txBox="1">
            <a:spLocks noChangeArrowheads="1"/>
          </p:cNvSpPr>
          <p:nvPr/>
        </p:nvSpPr>
        <p:spPr bwMode="auto">
          <a:xfrm>
            <a:off x="1915283" y="1325414"/>
            <a:ext cx="8686800" cy="1329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en-US" altLang="zh-CN" sz="2400" b="0" dirty="0">
                <a:ea typeface="黑体" pitchFamily="2" charset="-122"/>
              </a:rPr>
              <a:t>        </a:t>
            </a:r>
            <a:r>
              <a:rPr lang="zh-CN" altLang="en-US" sz="2400" b="0" dirty="0">
                <a:ea typeface="黑体" pitchFamily="2" charset="-122"/>
              </a:rPr>
              <a:t>设函数</a:t>
            </a:r>
            <a:r>
              <a:rPr lang="en-US" altLang="zh-CN" sz="2400" b="0" i="1" dirty="0" err="1">
                <a:ea typeface="黑体" pitchFamily="2" charset="-122"/>
              </a:rPr>
              <a:t>y</a:t>
            </a:r>
            <a:r>
              <a:rPr lang="en-US" altLang="zh-CN" sz="2400" b="0" dirty="0" err="1">
                <a:ea typeface="黑体" pitchFamily="2" charset="-122"/>
                <a:sym typeface="Symbol" pitchFamily="18" charset="2"/>
              </a:rPr>
              <a:t></a:t>
            </a:r>
            <a:r>
              <a:rPr lang="en-US" altLang="zh-CN" sz="2400" b="0" i="1" dirty="0" err="1">
                <a:ea typeface="黑体" pitchFamily="2" charset="-122"/>
              </a:rPr>
              <a:t>f</a:t>
            </a:r>
            <a:r>
              <a:rPr lang="en-US" altLang="zh-CN" sz="2400" b="0" dirty="0">
                <a:ea typeface="黑体" pitchFamily="2" charset="-122"/>
              </a:rPr>
              <a:t>[</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是由函数</a:t>
            </a:r>
            <a:r>
              <a:rPr lang="en-US" altLang="zh-CN" sz="2400" b="0" i="1" dirty="0" err="1">
                <a:ea typeface="黑体" pitchFamily="2" charset="-122"/>
              </a:rPr>
              <a:t>y</a:t>
            </a:r>
            <a:r>
              <a:rPr lang="en-US" altLang="zh-CN" sz="2400" b="0" dirty="0" err="1">
                <a:ea typeface="黑体" pitchFamily="2" charset="-122"/>
                <a:sym typeface="Symbol" pitchFamily="18" charset="2"/>
              </a:rPr>
              <a:t></a:t>
            </a:r>
            <a:r>
              <a:rPr lang="en-US" altLang="zh-CN" sz="2400" b="0" i="1" dirty="0" err="1">
                <a:ea typeface="黑体" pitchFamily="2" charset="-122"/>
              </a:rPr>
              <a:t>f</a:t>
            </a:r>
            <a:r>
              <a:rPr lang="en-US" altLang="zh-CN" sz="2400" b="0" dirty="0">
                <a:ea typeface="黑体" pitchFamily="2" charset="-122"/>
              </a:rPr>
              <a:t>(</a:t>
            </a:r>
            <a:r>
              <a:rPr lang="en-US" altLang="zh-CN" sz="2400" b="0" i="1" dirty="0">
                <a:ea typeface="黑体" pitchFamily="2" charset="-122"/>
              </a:rPr>
              <a:t>u</a:t>
            </a:r>
            <a:r>
              <a:rPr lang="en-US" altLang="zh-CN" sz="2400" b="0" dirty="0">
                <a:ea typeface="黑体" pitchFamily="2" charset="-122"/>
              </a:rPr>
              <a:t>)</a:t>
            </a:r>
            <a:r>
              <a:rPr lang="zh-CN" altLang="en-US" sz="2400" b="0" dirty="0">
                <a:ea typeface="黑体" pitchFamily="2" charset="-122"/>
              </a:rPr>
              <a:t>与函数</a:t>
            </a:r>
            <a:r>
              <a:rPr lang="en-US" altLang="zh-CN" sz="2400" b="0" i="1" dirty="0" err="1">
                <a:ea typeface="黑体" pitchFamily="2" charset="-122"/>
              </a:rPr>
              <a:t>u</a:t>
            </a:r>
            <a:r>
              <a:rPr lang="en-US" altLang="zh-CN" sz="2400" b="0" dirty="0" err="1">
                <a:ea typeface="黑体" pitchFamily="2" charset="-122"/>
                <a:sym typeface="Symbol" pitchFamily="18" charset="2"/>
              </a:rPr>
              <a:t></a:t>
            </a:r>
            <a:r>
              <a:rPr lang="en-US" altLang="zh-CN" sz="2400" b="0" i="1" dirty="0" err="1">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复合而成</a:t>
            </a:r>
            <a:r>
              <a:rPr lang="zh-CN" altLang="en-US" sz="2400" b="0" dirty="0">
                <a:ea typeface="黑体" pitchFamily="2" charset="-122"/>
                <a:sym typeface="Symbol" pitchFamily="18" charset="2"/>
              </a:rPr>
              <a:t></a:t>
            </a:r>
          </a:p>
          <a:p>
            <a:pPr algn="l">
              <a:lnSpc>
                <a:spcPct val="120000"/>
              </a:lnSpc>
            </a:pPr>
            <a:r>
              <a:rPr lang="zh-CN" altLang="en-US" sz="2400" b="0" dirty="0">
                <a:ea typeface="黑体" pitchFamily="2" charset="-122"/>
              </a:rPr>
              <a:t> </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在点</a:t>
            </a:r>
            <a:r>
              <a:rPr lang="en-US" altLang="zh-CN" sz="2400" b="0" i="1" dirty="0">
                <a:ea typeface="黑体" pitchFamily="2" charset="-122"/>
              </a:rPr>
              <a:t>x</a:t>
            </a:r>
            <a:r>
              <a:rPr lang="en-US" altLang="zh-CN" sz="2400" b="0" baseline="-30000" dirty="0">
                <a:ea typeface="黑体" pitchFamily="2" charset="-122"/>
              </a:rPr>
              <a:t>0</a:t>
            </a:r>
            <a:r>
              <a:rPr lang="zh-CN" altLang="en-US" sz="2400" b="0" dirty="0">
                <a:ea typeface="黑体" pitchFamily="2" charset="-122"/>
              </a:rPr>
              <a:t>的某去心邻域内有定义</a:t>
            </a:r>
            <a:r>
              <a:rPr lang="zh-CN" altLang="en-US" sz="2400" b="0" dirty="0">
                <a:ea typeface="黑体" pitchFamily="2" charset="-122"/>
                <a:sym typeface="Symbol" pitchFamily="18" charset="2"/>
              </a:rPr>
              <a:t>  </a:t>
            </a:r>
            <a:r>
              <a:rPr lang="zh-CN" altLang="en-US" sz="2400" b="0" dirty="0">
                <a:ea typeface="黑体" pitchFamily="2" charset="-122"/>
              </a:rPr>
              <a:t>若</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u</a:t>
            </a:r>
            <a:r>
              <a:rPr lang="en-US" altLang="zh-CN" sz="2400" b="0" baseline="-30000" dirty="0">
                <a:ea typeface="黑体" pitchFamily="2" charset="-122"/>
              </a:rPr>
              <a:t>0</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sym typeface="Symbol" pitchFamily="18" charset="2"/>
              </a:rPr>
              <a:t></a:t>
            </a:r>
            <a:r>
              <a:rPr lang="en-US" altLang="zh-CN" sz="2400" b="0" i="1" dirty="0">
                <a:ea typeface="黑体" pitchFamily="2" charset="-122"/>
              </a:rPr>
              <a:t>x</a:t>
            </a:r>
            <a:r>
              <a:rPr lang="en-US" altLang="zh-CN" sz="2400" b="0" baseline="-30000" dirty="0">
                <a:ea typeface="黑体" pitchFamily="2" charset="-122"/>
              </a:rPr>
              <a:t>0</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dirty="0">
                <a:ea typeface="黑体" pitchFamily="2" charset="-122"/>
              </a:rPr>
              <a:t> </a:t>
            </a:r>
          </a:p>
          <a:p>
            <a:pPr algn="l">
              <a:lnSpc>
                <a:spcPct val="120000"/>
              </a:lnSpc>
            </a:pPr>
            <a:r>
              <a:rPr lang="en-US" altLang="zh-CN" sz="2400" b="0" dirty="0">
                <a:ea typeface="黑体" pitchFamily="2" charset="-122"/>
              </a:rPr>
              <a:t> </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u</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A</a:t>
            </a:r>
            <a:r>
              <a:rPr lang="en-US" altLang="zh-CN" sz="2400" b="0" dirty="0">
                <a:ea typeface="黑体" pitchFamily="2" charset="-122"/>
              </a:rPr>
              <a:t>(</a:t>
            </a:r>
            <a:r>
              <a:rPr lang="en-US" altLang="zh-CN" sz="2400" b="0" i="1" dirty="0">
                <a:ea typeface="黑体" pitchFamily="2" charset="-122"/>
              </a:rPr>
              <a:t>u</a:t>
            </a:r>
            <a:r>
              <a:rPr lang="en-US" altLang="zh-CN" sz="2400" b="0" dirty="0">
                <a:ea typeface="黑体" pitchFamily="2" charset="-122"/>
                <a:sym typeface="Symbol" pitchFamily="18" charset="2"/>
              </a:rPr>
              <a:t></a:t>
            </a:r>
            <a:r>
              <a:rPr lang="en-US" altLang="zh-CN" sz="2400" b="0" i="1" dirty="0">
                <a:ea typeface="黑体" pitchFamily="2" charset="-122"/>
              </a:rPr>
              <a:t>u</a:t>
            </a:r>
            <a:r>
              <a:rPr lang="en-US" altLang="zh-CN" sz="2400" b="0" baseline="-30000" dirty="0">
                <a:ea typeface="黑体" pitchFamily="2" charset="-122"/>
              </a:rPr>
              <a:t>0</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dirty="0">
                <a:ea typeface="黑体" pitchFamily="2" charset="-122"/>
              </a:rPr>
              <a:t> </a:t>
            </a:r>
            <a:r>
              <a:rPr lang="zh-CN" altLang="en-US" sz="2400" b="0" dirty="0">
                <a:ea typeface="黑体" pitchFamily="2" charset="-122"/>
              </a:rPr>
              <a:t>且在</a:t>
            </a:r>
            <a:r>
              <a:rPr lang="en-US" altLang="zh-CN" sz="2400" b="0" i="1" dirty="0">
                <a:ea typeface="黑体" pitchFamily="2" charset="-122"/>
              </a:rPr>
              <a:t>x</a:t>
            </a:r>
            <a:r>
              <a:rPr lang="en-US" altLang="zh-CN" sz="2400" b="0" baseline="-30000" dirty="0">
                <a:ea typeface="黑体" pitchFamily="2" charset="-122"/>
              </a:rPr>
              <a:t>0</a:t>
            </a:r>
            <a:r>
              <a:rPr lang="zh-CN" altLang="en-US" sz="2400" b="0" dirty="0">
                <a:ea typeface="黑体" pitchFamily="2" charset="-122"/>
              </a:rPr>
              <a:t>的某去心邻域内</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u</a:t>
            </a:r>
            <a:r>
              <a:rPr lang="en-US" altLang="zh-CN" sz="2400" b="0" baseline="-30000" dirty="0">
                <a:ea typeface="黑体" pitchFamily="2" charset="-122"/>
              </a:rPr>
              <a:t>0</a:t>
            </a:r>
            <a:r>
              <a:rPr lang="en-US" altLang="zh-CN" sz="2400" b="0" dirty="0">
                <a:ea typeface="黑体" pitchFamily="2" charset="-122"/>
                <a:sym typeface="Symbol" pitchFamily="18" charset="2"/>
              </a:rPr>
              <a:t></a:t>
            </a:r>
            <a:r>
              <a:rPr lang="en-US" altLang="zh-CN" sz="2400" b="0" dirty="0">
                <a:ea typeface="黑体" pitchFamily="2" charset="-122"/>
              </a:rPr>
              <a:t> </a:t>
            </a:r>
            <a:r>
              <a:rPr lang="zh-CN" altLang="en-US" sz="2400" b="0" dirty="0">
                <a:ea typeface="黑体" pitchFamily="2" charset="-122"/>
              </a:rPr>
              <a:t>则</a:t>
            </a:r>
          </a:p>
        </p:txBody>
      </p:sp>
      <p:graphicFrame>
        <p:nvGraphicFramePr>
          <p:cNvPr id="7" name="Object 5"/>
          <p:cNvGraphicFramePr>
            <a:graphicFrameLocks noChangeAspect="1"/>
          </p:cNvGraphicFramePr>
          <p:nvPr>
            <p:extLst>
              <p:ext uri="{D42A27DB-BD31-4B8C-83A1-F6EECF244321}">
                <p14:modId xmlns:p14="http://schemas.microsoft.com/office/powerpoint/2010/main" val="4267209075"/>
              </p:ext>
            </p:extLst>
          </p:nvPr>
        </p:nvGraphicFramePr>
        <p:xfrm>
          <a:off x="1915283" y="4047245"/>
          <a:ext cx="4285261" cy="632922"/>
        </p:xfrm>
        <a:graphic>
          <a:graphicData uri="http://schemas.openxmlformats.org/presentationml/2006/ole">
            <mc:AlternateContent xmlns:mc="http://schemas.openxmlformats.org/markup-compatibility/2006">
              <mc:Choice xmlns:v="urn:schemas-microsoft-com:vml" Requires="v">
                <p:oleObj spid="_x0000_s619879" name="Equation" r:id="rId3" imgW="1981080" imgH="291960" progId="Equation.3">
                  <p:embed/>
                </p:oleObj>
              </mc:Choice>
              <mc:Fallback>
                <p:oleObj name="Equation" r:id="rId3" imgW="1981080" imgH="29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283" y="4047245"/>
                        <a:ext cx="4285261" cy="632922"/>
                      </a:xfrm>
                      <a:prstGeom prst="rect">
                        <a:avLst/>
                      </a:prstGeom>
                      <a:noFill/>
                      <a:ln>
                        <a:noFill/>
                      </a:ln>
                      <a:effectLs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2419533302"/>
              </p:ext>
            </p:extLst>
          </p:nvPr>
        </p:nvGraphicFramePr>
        <p:xfrm>
          <a:off x="6023992" y="3400726"/>
          <a:ext cx="5270500" cy="472356"/>
        </p:xfrm>
        <a:graphic>
          <a:graphicData uri="http://schemas.openxmlformats.org/presentationml/2006/ole">
            <mc:AlternateContent xmlns:mc="http://schemas.openxmlformats.org/markup-compatibility/2006">
              <mc:Choice xmlns:v="urn:schemas-microsoft-com:vml" Requires="v">
                <p:oleObj spid="_x0000_s619880" name="Equation" r:id="rId5" imgW="2361960" imgH="228600" progId="Equation.3">
                  <p:embed/>
                </p:oleObj>
              </mc:Choice>
              <mc:Fallback>
                <p:oleObj name="Equation" r:id="rId5" imgW="23619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992" y="3400726"/>
                        <a:ext cx="5270500" cy="472356"/>
                      </a:xfrm>
                      <a:prstGeom prst="rect">
                        <a:avLst/>
                      </a:prstGeom>
                      <a:noFill/>
                      <a:ln>
                        <a:noFill/>
                      </a:ln>
                      <a:effectLst/>
                      <a:extLst/>
                    </p:spPr>
                  </p:pic>
                </p:oleObj>
              </mc:Fallback>
            </mc:AlternateContent>
          </a:graphicData>
        </a:graphic>
      </p:graphicFrame>
      <p:sp>
        <p:nvSpPr>
          <p:cNvPr id="9" name="Text Box 7"/>
          <p:cNvSpPr txBox="1">
            <a:spLocks noChangeArrowheads="1"/>
          </p:cNvSpPr>
          <p:nvPr/>
        </p:nvSpPr>
        <p:spPr bwMode="auto">
          <a:xfrm>
            <a:off x="1994072" y="5254646"/>
            <a:ext cx="5145088"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0" dirty="0"/>
              <a:t>为了保证</a:t>
            </a:r>
            <a:r>
              <a:rPr lang="en-US" altLang="zh-CN" sz="2400" b="0" i="1" dirty="0"/>
              <a:t>f</a:t>
            </a:r>
            <a:r>
              <a:rPr lang="en-US" altLang="zh-CN" sz="2400" b="0" dirty="0"/>
              <a:t>(</a:t>
            </a:r>
            <a:r>
              <a:rPr lang="en-US" altLang="zh-CN" sz="2400" b="0" i="1" dirty="0"/>
              <a:t>u</a:t>
            </a:r>
            <a:r>
              <a:rPr lang="en-US" altLang="zh-CN" sz="2400" b="0" dirty="0"/>
              <a:t>)</a:t>
            </a:r>
            <a:r>
              <a:rPr lang="zh-CN" altLang="en-US" sz="2400" b="0" dirty="0"/>
              <a:t>在</a:t>
            </a:r>
            <a:r>
              <a:rPr lang="en-US" altLang="zh-CN" sz="2400" b="0" i="1" dirty="0"/>
              <a:t>u</a:t>
            </a:r>
            <a:r>
              <a:rPr lang="en-US" altLang="zh-CN" sz="2400" b="0" baseline="-25000" dirty="0"/>
              <a:t>0</a:t>
            </a:r>
            <a:r>
              <a:rPr lang="zh-CN" altLang="en-US" sz="2400" b="0" dirty="0"/>
              <a:t>的某去心邻域有定义</a:t>
            </a:r>
          </a:p>
        </p:txBody>
      </p:sp>
      <p:sp>
        <p:nvSpPr>
          <p:cNvPr id="11" name="Line 9"/>
          <p:cNvSpPr>
            <a:spLocks noChangeShapeType="1"/>
          </p:cNvSpPr>
          <p:nvPr/>
        </p:nvSpPr>
        <p:spPr bwMode="auto">
          <a:xfrm flipV="1">
            <a:off x="7139160" y="3945323"/>
            <a:ext cx="2197199" cy="1499901"/>
          </a:xfrm>
          <a:prstGeom prst="line">
            <a:avLst/>
          </a:prstGeom>
          <a:noFill/>
          <a:ln w="38100" cap="sq">
            <a:solidFill>
              <a:schemeClr val="accent2">
                <a:lumMod val="60000"/>
                <a:lumOff val="40000"/>
              </a:schemeClr>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12" name="Picture 10"/>
          <p:cNvPicPr>
            <a:picLocks noChangeAspect="1" noChangeArrowheads="1"/>
          </p:cNvPicPr>
          <p:nvPr/>
        </p:nvPicPr>
        <p:blipFill>
          <a:blip r:embed="rId7">
            <a:extLst>
              <a:ext uri="{28A0092B-C50C-407E-A947-70E740481C1C}">
                <a14:useLocalDpi xmlns:a14="http://schemas.microsoft.com/office/drawing/2010/main" val="0"/>
              </a:ext>
            </a:extLst>
          </a:blip>
          <a:srcRect t="11249" r="72073" b="22188"/>
          <a:stretch>
            <a:fillRect/>
          </a:stretch>
        </p:blipFill>
        <p:spPr bwMode="auto">
          <a:xfrm>
            <a:off x="3388246" y="2615728"/>
            <a:ext cx="376078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1"/>
          <p:cNvGraphicFramePr>
            <a:graphicFrameLocks noChangeAspect="1"/>
          </p:cNvGraphicFramePr>
          <p:nvPr>
            <p:extLst>
              <p:ext uri="{D42A27DB-BD31-4B8C-83A1-F6EECF244321}">
                <p14:modId xmlns:p14="http://schemas.microsoft.com/office/powerpoint/2010/main" val="2721365716"/>
              </p:ext>
            </p:extLst>
          </p:nvPr>
        </p:nvGraphicFramePr>
        <p:xfrm>
          <a:off x="1915283" y="3350154"/>
          <a:ext cx="3938367" cy="655537"/>
        </p:xfrm>
        <a:graphic>
          <a:graphicData uri="http://schemas.openxmlformats.org/presentationml/2006/ole">
            <mc:AlternateContent xmlns:mc="http://schemas.openxmlformats.org/markup-compatibility/2006">
              <mc:Choice xmlns:v="urn:schemas-microsoft-com:vml" Requires="v">
                <p:oleObj spid="_x0000_s619881" name="Equation" r:id="rId8" imgW="1752480" imgH="291960" progId="Equation.3">
                  <p:embed/>
                </p:oleObj>
              </mc:Choice>
              <mc:Fallback>
                <p:oleObj name="Equation" r:id="rId8" imgW="1752480" imgH="2919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5283" y="3350154"/>
                        <a:ext cx="3938367" cy="655537"/>
                      </a:xfrm>
                      <a:prstGeom prst="rect">
                        <a:avLst/>
                      </a:prstGeom>
                      <a:noFill/>
                      <a:ln>
                        <a:noFill/>
                      </a:ln>
                      <a:effectLst/>
                      <a:extLst/>
                    </p:spPr>
                  </p:pic>
                </p:oleObj>
              </mc:Fallback>
            </mc:AlternateContent>
          </a:graphicData>
        </a:graphic>
      </p:graphicFrame>
      <p:sp>
        <p:nvSpPr>
          <p:cNvPr id="14" name="矩形 13"/>
          <p:cNvSpPr/>
          <p:nvPr/>
        </p:nvSpPr>
        <p:spPr>
          <a:xfrm>
            <a:off x="1423368" y="1297594"/>
            <a:ext cx="954108" cy="461665"/>
          </a:xfrm>
          <a:prstGeom prst="rect">
            <a:avLst/>
          </a:prstGeom>
        </p:spPr>
        <p:txBody>
          <a:bodyPr wrap="none">
            <a:spAutoFit/>
          </a:bodyPr>
          <a:lstStyle/>
          <a:p>
            <a:r>
              <a:rPr lang="zh-CN" altLang="en-US" sz="2400" b="0" dirty="0">
                <a:ea typeface="黑体" pitchFamily="2" charset="-122"/>
              </a:rPr>
              <a:t>定理</a:t>
            </a:r>
            <a:r>
              <a:rPr lang="en-US" altLang="zh-CN" sz="2400" b="0" dirty="0">
                <a:ea typeface="黑体" pitchFamily="2" charset="-122"/>
              </a:rPr>
              <a:t>6</a:t>
            </a:r>
            <a:endParaRPr lang="zh-CN" altLang="en-US" sz="2400" dirty="0"/>
          </a:p>
        </p:txBody>
      </p:sp>
    </p:spTree>
    <p:extLst>
      <p:ext uri="{BB962C8B-B14F-4D97-AF65-F5344CB8AC3E}">
        <p14:creationId xmlns:p14="http://schemas.microsoft.com/office/powerpoint/2010/main" val="5010638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59"/>
          <p:cNvSpPr txBox="1"/>
          <p:nvPr/>
        </p:nvSpPr>
        <p:spPr>
          <a:xfrm>
            <a:off x="1182765" y="3533292"/>
            <a:ext cx="9913263" cy="461665"/>
          </a:xfrm>
          <a:prstGeom prst="rect">
            <a:avLst/>
          </a:prstGeom>
          <a:noFill/>
        </p:spPr>
        <p:txBody>
          <a:bodyPr wrap="square" rtlCol="0">
            <a:spAutoFit/>
          </a:bodyPr>
          <a:lstStyle/>
          <a:p>
            <a:pPr algn="l" defTabSz="609539" fontAlgn="auto">
              <a:spcBef>
                <a:spcPts val="0"/>
              </a:spcBef>
              <a:spcAft>
                <a:spcPts val="0"/>
              </a:spcAft>
            </a:pPr>
            <a:r>
              <a:rPr kumimoji="0" lang="zh-CN" altLang="en-US" sz="2400" b="0" dirty="0">
                <a:solidFill>
                  <a:prstClr val="black"/>
                </a:solidFill>
                <a:latin typeface="Arial"/>
                <a:ea typeface="微软雅黑"/>
              </a:rPr>
              <a:t>因此，取                  ，当     </a:t>
            </a:r>
            <a:r>
              <a:rPr kumimoji="0" lang="en-US" altLang="zh-CN" sz="2400" b="0" dirty="0">
                <a:solidFill>
                  <a:prstClr val="black"/>
                </a:solidFill>
                <a:latin typeface="Arial"/>
                <a:ea typeface="微软雅黑"/>
              </a:rPr>
              <a:t>      </a:t>
            </a:r>
            <a:r>
              <a:rPr kumimoji="0" lang="en-US" altLang="zh-CN" sz="2400" b="0" dirty="0" smtClean="0">
                <a:solidFill>
                  <a:prstClr val="black"/>
                </a:solidFill>
                <a:latin typeface="Arial"/>
                <a:ea typeface="微软雅黑"/>
              </a:rPr>
              <a:t> </a:t>
            </a:r>
            <a:r>
              <a:rPr kumimoji="0" lang="zh-CN" altLang="en-US" sz="2400" b="0" dirty="0">
                <a:solidFill>
                  <a:prstClr val="black"/>
                </a:solidFill>
                <a:latin typeface="Arial"/>
                <a:ea typeface="微软雅黑"/>
              </a:rPr>
              <a:t>时， </a:t>
            </a:r>
            <a:r>
              <a:rPr kumimoji="0" lang="en-US" altLang="zh-CN" sz="2400" b="0" dirty="0">
                <a:solidFill>
                  <a:prstClr val="black"/>
                </a:solidFill>
                <a:latin typeface="Arial"/>
                <a:ea typeface="微软雅黑"/>
              </a:rPr>
              <a:t>             </a:t>
            </a:r>
            <a:r>
              <a:rPr kumimoji="0" lang="en-US" altLang="zh-CN" sz="2400" b="0" dirty="0" smtClean="0">
                <a:solidFill>
                  <a:prstClr val="black"/>
                </a:solidFill>
                <a:latin typeface="Arial"/>
                <a:ea typeface="微软雅黑"/>
              </a:rPr>
              <a:t> </a:t>
            </a:r>
            <a:r>
              <a:rPr kumimoji="0" lang="zh-CN" altLang="en-US" sz="2400" b="0" dirty="0">
                <a:solidFill>
                  <a:prstClr val="black"/>
                </a:solidFill>
                <a:latin typeface="Arial"/>
                <a:ea typeface="微软雅黑"/>
              </a:rPr>
              <a:t>及         </a:t>
            </a:r>
            <a:r>
              <a:rPr kumimoji="0" lang="en-US" altLang="zh-CN" sz="2400" b="0" dirty="0">
                <a:solidFill>
                  <a:prstClr val="black"/>
                </a:solidFill>
                <a:latin typeface="Arial"/>
                <a:ea typeface="微软雅黑"/>
              </a:rPr>
              <a:t>        </a:t>
            </a:r>
            <a:r>
              <a:rPr kumimoji="0" lang="zh-CN" altLang="en-US" sz="2400" b="0" dirty="0">
                <a:solidFill>
                  <a:prstClr val="black"/>
                </a:solidFill>
                <a:latin typeface="Arial"/>
                <a:ea typeface="微软雅黑"/>
              </a:rPr>
              <a:t>同时成立</a:t>
            </a:r>
            <a:r>
              <a:rPr kumimoji="0" lang="zh-CN" altLang="en-US" sz="2400" b="0" dirty="0" smtClean="0">
                <a:solidFill>
                  <a:prstClr val="black"/>
                </a:solidFill>
                <a:latin typeface="Arial"/>
                <a:ea typeface="微软雅黑"/>
              </a:rPr>
              <a:t>，</a:t>
            </a:r>
            <a:endParaRPr kumimoji="0" lang="zh-CN" altLang="en-US" sz="2400" b="0" dirty="0">
              <a:solidFill>
                <a:prstClr val="black"/>
              </a:solidFill>
              <a:latin typeface="Arial"/>
              <a:ea typeface="微软雅黑"/>
            </a:endParaRPr>
          </a:p>
        </p:txBody>
      </p:sp>
      <p:sp>
        <p:nvSpPr>
          <p:cNvPr id="46" name="TextBox 61"/>
          <p:cNvSpPr txBox="1"/>
          <p:nvPr/>
        </p:nvSpPr>
        <p:spPr>
          <a:xfrm>
            <a:off x="1187574" y="4581128"/>
            <a:ext cx="6067053" cy="461665"/>
          </a:xfrm>
          <a:prstGeom prst="rect">
            <a:avLst/>
          </a:prstGeom>
          <a:noFill/>
        </p:spPr>
        <p:txBody>
          <a:bodyPr wrap="squar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则       </a:t>
            </a:r>
            <a:r>
              <a:rPr kumimoji="0" lang="en-US" altLang="zh-CN" sz="2400" b="0" dirty="0" smtClean="0">
                <a:solidFill>
                  <a:prstClr val="black"/>
                </a:solidFill>
                <a:latin typeface="Arial"/>
                <a:ea typeface="微软雅黑"/>
              </a:rPr>
              <a:t>                            .</a:t>
            </a:r>
            <a:endParaRPr kumimoji="0" lang="en-US" altLang="zh-CN" sz="2400" b="0" dirty="0">
              <a:solidFill>
                <a:prstClr val="black"/>
              </a:solidFill>
              <a:latin typeface="Arial"/>
              <a:ea typeface="微软雅黑"/>
            </a:endParaRPr>
          </a:p>
        </p:txBody>
      </p:sp>
      <p:sp>
        <p:nvSpPr>
          <p:cNvPr id="33" name="TextBox 60"/>
          <p:cNvSpPr txBox="1"/>
          <p:nvPr/>
        </p:nvSpPr>
        <p:spPr>
          <a:xfrm>
            <a:off x="1187574" y="4084048"/>
            <a:ext cx="6067053" cy="461665"/>
          </a:xfrm>
          <a:prstGeom prst="rect">
            <a:avLst/>
          </a:prstGeom>
          <a:noFill/>
        </p:spPr>
        <p:txBody>
          <a:bodyPr wrap="squar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从而   </a:t>
            </a:r>
            <a:r>
              <a:rPr kumimoji="0" lang="en-US" altLang="zh-CN" sz="2400" b="0" dirty="0" smtClean="0">
                <a:solidFill>
                  <a:prstClr val="black"/>
                </a:solidFill>
                <a:latin typeface="Arial"/>
                <a:ea typeface="微软雅黑"/>
              </a:rPr>
              <a:t>                                .</a:t>
            </a:r>
            <a:endParaRPr kumimoji="0" lang="en-US" altLang="zh-CN" sz="2400" b="0" dirty="0">
              <a:solidFill>
                <a:prstClr val="black"/>
              </a:solidFill>
              <a:latin typeface="Arial"/>
              <a:ea typeface="微软雅黑"/>
            </a:endParaRPr>
          </a:p>
        </p:txBody>
      </p:sp>
      <p:grpSp>
        <p:nvGrpSpPr>
          <p:cNvPr id="34" name="组合 33"/>
          <p:cNvGrpSpPr/>
          <p:nvPr/>
        </p:nvGrpSpPr>
        <p:grpSpPr>
          <a:xfrm>
            <a:off x="1115004" y="1575619"/>
            <a:ext cx="2995575" cy="651786"/>
            <a:chOff x="609520" y="3130999"/>
            <a:chExt cx="2995575" cy="651786"/>
          </a:xfrm>
        </p:grpSpPr>
        <p:sp>
          <p:nvSpPr>
            <p:cNvPr id="35" name="内容占位符 2"/>
            <p:cNvSpPr txBox="1">
              <a:spLocks/>
            </p:cNvSpPr>
            <p:nvPr/>
          </p:nvSpPr>
          <p:spPr>
            <a:xfrm>
              <a:off x="609520" y="3130999"/>
              <a:ext cx="2995575" cy="651786"/>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证明</a:t>
              </a:r>
              <a:r>
                <a:rPr kumimoji="0" lang="zh-CN" altLang="en-US" sz="2400" b="0" i="0" u="none" strike="noStrike" kern="1200" cap="none" spc="0" normalizeH="0" baseline="0" noProof="0" dirty="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对于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2330835954"/>
                </p:ext>
              </p:extLst>
            </p:nvPr>
          </p:nvGraphicFramePr>
          <p:xfrm>
            <a:off x="2376911" y="3306913"/>
            <a:ext cx="798490" cy="309619"/>
          </p:xfrm>
          <a:graphic>
            <a:graphicData uri="http://schemas.openxmlformats.org/presentationml/2006/ole">
              <mc:AlternateContent xmlns:mc="http://schemas.openxmlformats.org/markup-compatibility/2006">
                <mc:Choice xmlns:v="urn:schemas-microsoft-com:vml" Requires="v">
                  <p:oleObj spid="_x0000_s673561" r:id="rId3" imgW="469696" imgH="177723" progId="Equation.DSMT4">
                    <p:embed/>
                  </p:oleObj>
                </mc:Choice>
                <mc:Fallback>
                  <p:oleObj r:id="rId3" imgW="469696"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911" y="3306913"/>
                          <a:ext cx="798490" cy="309619"/>
                        </a:xfrm>
                        <a:prstGeom prst="rect">
                          <a:avLst/>
                        </a:prstGeom>
                        <a:noFill/>
                      </p:spPr>
                    </p:pic>
                  </p:oleObj>
                </mc:Fallback>
              </mc:AlternateContent>
            </a:graphicData>
          </a:graphic>
        </p:graphicFrame>
      </p:grpSp>
      <p:grpSp>
        <p:nvGrpSpPr>
          <p:cNvPr id="37" name="组合 36"/>
          <p:cNvGrpSpPr/>
          <p:nvPr/>
        </p:nvGrpSpPr>
        <p:grpSpPr>
          <a:xfrm>
            <a:off x="1115004" y="2572602"/>
            <a:ext cx="2329484" cy="527442"/>
            <a:chOff x="609520" y="4127982"/>
            <a:chExt cx="2329484" cy="527442"/>
          </a:xfrm>
        </p:grpSpPr>
        <p:sp>
          <p:nvSpPr>
            <p:cNvPr id="38" name="TextBox 58"/>
            <p:cNvSpPr txBox="1"/>
            <p:nvPr/>
          </p:nvSpPr>
          <p:spPr>
            <a:xfrm>
              <a:off x="609520" y="4127982"/>
              <a:ext cx="2329484" cy="461665"/>
            </a:xfrm>
            <a:prstGeom prst="rect">
              <a:avLst/>
            </a:prstGeom>
            <a:noFill/>
          </p:spPr>
          <p:txBody>
            <a:bodyPr wrap="none" rtlCol="0">
              <a:spAutoFit/>
            </a:bodyPr>
            <a:lstStyle/>
            <a:p>
              <a:pPr marL="0" marR="0" lvl="0" indent="0" algn="l" defTabSz="609539"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smtClean="0">
                  <a:ln>
                    <a:noFill/>
                  </a:ln>
                  <a:solidFill>
                    <a:prstClr val="black"/>
                  </a:solidFill>
                  <a:effectLst/>
                  <a:uLnTx/>
                  <a:uFillTx/>
                  <a:latin typeface="Arial"/>
                  <a:ea typeface="微软雅黑"/>
                </a:rPr>
                <a:t>又                  ，</a:t>
              </a:r>
            </a:p>
          </p:txBody>
        </p:sp>
        <p:graphicFrame>
          <p:nvGraphicFramePr>
            <p:cNvPr id="39" name="对象 38"/>
            <p:cNvGraphicFramePr>
              <a:graphicFrameLocks noChangeAspect="1"/>
            </p:cNvGraphicFramePr>
            <p:nvPr>
              <p:extLst>
                <p:ext uri="{D42A27DB-BD31-4B8C-83A1-F6EECF244321}">
                  <p14:modId xmlns:p14="http://schemas.microsoft.com/office/powerpoint/2010/main" val="2684947255"/>
                </p:ext>
              </p:extLst>
            </p:nvPr>
          </p:nvGraphicFramePr>
          <p:xfrm>
            <a:off x="1110268" y="4130662"/>
            <a:ext cx="1508690" cy="524762"/>
          </p:xfrm>
          <a:graphic>
            <a:graphicData uri="http://schemas.openxmlformats.org/presentationml/2006/ole">
              <mc:AlternateContent xmlns:mc="http://schemas.openxmlformats.org/markup-compatibility/2006">
                <mc:Choice xmlns:v="urn:schemas-microsoft-com:vml" Requires="v">
                  <p:oleObj spid="_x0000_s673562" r:id="rId5" imgW="875920" imgH="304668" progId="Equation.DSMT4">
                    <p:embed/>
                  </p:oleObj>
                </mc:Choice>
                <mc:Fallback>
                  <p:oleObj r:id="rId5" imgW="875920" imgH="30466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268" y="4130662"/>
                          <a:ext cx="1508690" cy="524762"/>
                        </a:xfrm>
                        <a:prstGeom prst="rect">
                          <a:avLst/>
                        </a:prstGeom>
                        <a:noFill/>
                      </p:spPr>
                    </p:pic>
                  </p:oleObj>
                </mc:Fallback>
              </mc:AlternateContent>
            </a:graphicData>
          </a:graphic>
        </p:graphicFrame>
      </p:grpSp>
      <p:graphicFrame>
        <p:nvGraphicFramePr>
          <p:cNvPr id="40" name="对象 39"/>
          <p:cNvGraphicFramePr>
            <a:graphicFrameLocks noChangeAspect="1"/>
          </p:cNvGraphicFramePr>
          <p:nvPr>
            <p:extLst>
              <p:ext uri="{D42A27DB-BD31-4B8C-83A1-F6EECF244321}">
                <p14:modId xmlns:p14="http://schemas.microsoft.com/office/powerpoint/2010/main" val="1383124874"/>
              </p:ext>
            </p:extLst>
          </p:nvPr>
        </p:nvGraphicFramePr>
        <p:xfrm>
          <a:off x="2478212" y="3581272"/>
          <a:ext cx="1632367" cy="427902"/>
        </p:xfrm>
        <a:graphic>
          <a:graphicData uri="http://schemas.openxmlformats.org/presentationml/2006/ole">
            <mc:AlternateContent xmlns:mc="http://schemas.openxmlformats.org/markup-compatibility/2006">
              <mc:Choice xmlns:v="urn:schemas-microsoft-com:vml" Requires="v">
                <p:oleObj spid="_x0000_s673563" r:id="rId7" imgW="990170" imgH="253890" progId="Equation.DSMT4">
                  <p:embed/>
                </p:oleObj>
              </mc:Choice>
              <mc:Fallback>
                <p:oleObj r:id="rId7" imgW="990170"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8212" y="3581272"/>
                        <a:ext cx="1632367" cy="427902"/>
                      </a:xfrm>
                      <a:prstGeom prst="rect">
                        <a:avLst/>
                      </a:prstGeom>
                      <a:noFill/>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610696924"/>
              </p:ext>
            </p:extLst>
          </p:nvPr>
        </p:nvGraphicFramePr>
        <p:xfrm>
          <a:off x="4634926" y="3605641"/>
          <a:ext cx="994101" cy="406058"/>
        </p:xfrm>
        <a:graphic>
          <a:graphicData uri="http://schemas.openxmlformats.org/presentationml/2006/ole">
            <mc:AlternateContent xmlns:mc="http://schemas.openxmlformats.org/markup-compatibility/2006">
              <mc:Choice xmlns:v="urn:schemas-microsoft-com:vml" Requires="v">
                <p:oleObj spid="_x0000_s673564" r:id="rId9" imgW="901309" imgH="253890" progId="Equation.DSMT4">
                  <p:embed/>
                </p:oleObj>
              </mc:Choice>
              <mc:Fallback>
                <p:oleObj r:id="rId9" imgW="901309"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4926" y="3605641"/>
                        <a:ext cx="994101" cy="406058"/>
                      </a:xfrm>
                      <a:prstGeom prst="rect">
                        <a:avLst/>
                      </a:prstGeom>
                      <a:noFill/>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1363831365"/>
              </p:ext>
            </p:extLst>
          </p:nvPr>
        </p:nvGraphicFramePr>
        <p:xfrm>
          <a:off x="6240834" y="3606387"/>
          <a:ext cx="1158937" cy="405598"/>
        </p:xfrm>
        <a:graphic>
          <a:graphicData uri="http://schemas.openxmlformats.org/presentationml/2006/ole">
            <mc:AlternateContent xmlns:mc="http://schemas.openxmlformats.org/markup-compatibility/2006">
              <mc:Choice xmlns:v="urn:schemas-microsoft-com:vml" Requires="v">
                <p:oleObj spid="_x0000_s673565" r:id="rId11" imgW="1459866" imgH="279279" progId="Equation.DSMT4">
                  <p:embed/>
                </p:oleObj>
              </mc:Choice>
              <mc:Fallback>
                <p:oleObj r:id="rId11" imgW="1459866" imgH="27927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0834" y="3606387"/>
                        <a:ext cx="1158937" cy="405598"/>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1128723669"/>
              </p:ext>
            </p:extLst>
          </p:nvPr>
        </p:nvGraphicFramePr>
        <p:xfrm>
          <a:off x="7834683" y="3606212"/>
          <a:ext cx="1372595" cy="419003"/>
        </p:xfrm>
        <a:graphic>
          <a:graphicData uri="http://schemas.openxmlformats.org/presentationml/2006/ole">
            <mc:AlternateContent xmlns:mc="http://schemas.openxmlformats.org/markup-compatibility/2006">
              <mc:Choice xmlns:v="urn:schemas-microsoft-com:vml" Requires="v">
                <p:oleObj spid="_x0000_s673566" r:id="rId13" imgW="901309" imgH="279279" progId="Equation.DSMT4">
                  <p:embed/>
                </p:oleObj>
              </mc:Choice>
              <mc:Fallback>
                <p:oleObj r:id="rId13" imgW="901309" imgH="27927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34683" y="3606212"/>
                        <a:ext cx="1372595" cy="419003"/>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3542115426"/>
              </p:ext>
            </p:extLst>
          </p:nvPr>
        </p:nvGraphicFramePr>
        <p:xfrm>
          <a:off x="1982619" y="4092326"/>
          <a:ext cx="2889245" cy="530977"/>
        </p:xfrm>
        <a:graphic>
          <a:graphicData uri="http://schemas.openxmlformats.org/presentationml/2006/ole">
            <mc:AlternateContent xmlns:mc="http://schemas.openxmlformats.org/markup-compatibility/2006">
              <mc:Choice xmlns:v="urn:schemas-microsoft-com:vml" Requires="v">
                <p:oleObj spid="_x0000_s673567" name="Equation" r:id="rId15" imgW="1892160" imgH="279360" progId="Equation.DSMT4">
                  <p:embed/>
                </p:oleObj>
              </mc:Choice>
              <mc:Fallback>
                <p:oleObj name="Equation" r:id="rId15" imgW="1892160" imgH="279360" progId="Equation.DSMT4">
                  <p:embed/>
                  <p:pic>
                    <p:nvPicPr>
                      <p:cNvPr id="0" name=""/>
                      <p:cNvPicPr>
                        <a:picLocks noChangeAspect="1" noChangeArrowheads="1"/>
                      </p:cNvPicPr>
                      <p:nvPr/>
                    </p:nvPicPr>
                    <p:blipFill>
                      <a:blip r:embed="rId16"/>
                      <a:srcRect/>
                      <a:stretch>
                        <a:fillRect/>
                      </a:stretch>
                    </p:blipFill>
                    <p:spPr bwMode="auto">
                      <a:xfrm>
                        <a:off x="1982619" y="4092326"/>
                        <a:ext cx="2889245" cy="530977"/>
                      </a:xfrm>
                      <a:prstGeom prst="rect">
                        <a:avLst/>
                      </a:prstGeom>
                      <a:noFill/>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3355189798"/>
              </p:ext>
            </p:extLst>
          </p:nvPr>
        </p:nvGraphicFramePr>
        <p:xfrm>
          <a:off x="1614910" y="4579822"/>
          <a:ext cx="3482260" cy="577369"/>
        </p:xfrm>
        <a:graphic>
          <a:graphicData uri="http://schemas.openxmlformats.org/presentationml/2006/ole">
            <mc:AlternateContent xmlns:mc="http://schemas.openxmlformats.org/markup-compatibility/2006">
              <mc:Choice xmlns:v="urn:schemas-microsoft-com:vml" Requires="v">
                <p:oleObj spid="_x0000_s673568" r:id="rId17" imgW="1841500" imgH="317500" progId="Equation.DSMT4">
                  <p:embed/>
                </p:oleObj>
              </mc:Choice>
              <mc:Fallback>
                <p:oleObj r:id="rId17" imgW="1841500" imgH="3175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14910" y="4579822"/>
                        <a:ext cx="3482260" cy="577369"/>
                      </a:xfrm>
                      <a:prstGeom prst="rect">
                        <a:avLst/>
                      </a:prstGeom>
                      <a:noFill/>
                    </p:spPr>
                  </p:pic>
                </p:oleObj>
              </mc:Fallback>
            </mc:AlternateContent>
          </a:graphicData>
        </a:graphic>
      </p:graphicFrame>
      <p:grpSp>
        <p:nvGrpSpPr>
          <p:cNvPr id="47" name="组合 46"/>
          <p:cNvGrpSpPr/>
          <p:nvPr/>
        </p:nvGrpSpPr>
        <p:grpSpPr>
          <a:xfrm>
            <a:off x="3820596" y="1620664"/>
            <a:ext cx="2987036" cy="719816"/>
            <a:chOff x="3315112" y="3176044"/>
            <a:chExt cx="2987036" cy="719816"/>
          </a:xfrm>
        </p:grpSpPr>
        <p:graphicFrame>
          <p:nvGraphicFramePr>
            <p:cNvPr id="48" name="对象 47"/>
            <p:cNvGraphicFramePr>
              <a:graphicFrameLocks noChangeAspect="1"/>
            </p:cNvGraphicFramePr>
            <p:nvPr>
              <p:extLst>
                <p:ext uri="{D42A27DB-BD31-4B8C-83A1-F6EECF244321}">
                  <p14:modId xmlns:p14="http://schemas.microsoft.com/office/powerpoint/2010/main" val="3196924319"/>
                </p:ext>
              </p:extLst>
            </p:nvPr>
          </p:nvGraphicFramePr>
          <p:xfrm>
            <a:off x="4088046" y="3289461"/>
            <a:ext cx="1403939" cy="493692"/>
          </p:xfrm>
          <a:graphic>
            <a:graphicData uri="http://schemas.openxmlformats.org/presentationml/2006/ole">
              <mc:AlternateContent xmlns:mc="http://schemas.openxmlformats.org/markup-compatibility/2006">
                <mc:Choice xmlns:v="urn:schemas-microsoft-com:vml" Requires="v">
                  <p:oleObj spid="_x0000_s673569" r:id="rId19" imgW="863225" imgH="304668" progId="Equation.DSMT4">
                    <p:embed/>
                  </p:oleObj>
                </mc:Choice>
                <mc:Fallback>
                  <p:oleObj r:id="rId19" imgW="863225" imgH="304668"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88046" y="3289461"/>
                          <a:ext cx="1403939" cy="493692"/>
                        </a:xfrm>
                        <a:prstGeom prst="rect">
                          <a:avLst/>
                        </a:prstGeom>
                        <a:noFill/>
                      </p:spPr>
                    </p:pic>
                  </p:oleObj>
                </mc:Fallback>
              </mc:AlternateContent>
            </a:graphicData>
          </a:graphic>
        </p:graphicFrame>
        <p:sp>
          <p:nvSpPr>
            <p:cNvPr id="49" name="内容占位符 2"/>
            <p:cNvSpPr txBox="1">
              <a:spLocks/>
            </p:cNvSpPr>
            <p:nvPr/>
          </p:nvSpPr>
          <p:spPr>
            <a:xfrm>
              <a:off x="3315112" y="3176044"/>
              <a:ext cx="2987036" cy="719816"/>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由于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50" name="组合 49"/>
          <p:cNvGrpSpPr/>
          <p:nvPr/>
        </p:nvGrpSpPr>
        <p:grpSpPr>
          <a:xfrm>
            <a:off x="6139397" y="1598075"/>
            <a:ext cx="4407122" cy="663028"/>
            <a:chOff x="5633913" y="3153455"/>
            <a:chExt cx="4407122" cy="663028"/>
          </a:xfrm>
        </p:grpSpPr>
        <p:graphicFrame>
          <p:nvGraphicFramePr>
            <p:cNvPr id="51" name="对象 50"/>
            <p:cNvGraphicFramePr>
              <a:graphicFrameLocks noChangeAspect="1"/>
            </p:cNvGraphicFramePr>
            <p:nvPr>
              <p:extLst>
                <p:ext uri="{D42A27DB-BD31-4B8C-83A1-F6EECF244321}">
                  <p14:modId xmlns:p14="http://schemas.microsoft.com/office/powerpoint/2010/main" val="2872404486"/>
                </p:ext>
              </p:extLst>
            </p:nvPr>
          </p:nvGraphicFramePr>
          <p:xfrm>
            <a:off x="6083721" y="3315246"/>
            <a:ext cx="774277" cy="331833"/>
          </p:xfrm>
          <a:graphic>
            <a:graphicData uri="http://schemas.openxmlformats.org/presentationml/2006/ole">
              <mc:AlternateContent xmlns:mc="http://schemas.openxmlformats.org/markup-compatibility/2006">
                <mc:Choice xmlns:v="urn:schemas-microsoft-com:vml" Requires="v">
                  <p:oleObj spid="_x0000_s673570" r:id="rId21" imgW="457002" imgH="203112" progId="Equation.DSMT4">
                    <p:embed/>
                  </p:oleObj>
                </mc:Choice>
                <mc:Fallback>
                  <p:oleObj r:id="rId21" imgW="457002" imgH="20311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3721" y="3315246"/>
                          <a:ext cx="774277" cy="331833"/>
                        </a:xfrm>
                        <a:prstGeom prst="rect">
                          <a:avLst/>
                        </a:prstGeom>
                        <a:noFill/>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3939483084"/>
                </p:ext>
              </p:extLst>
            </p:nvPr>
          </p:nvGraphicFramePr>
          <p:xfrm>
            <a:off x="7394372" y="3281767"/>
            <a:ext cx="1372257" cy="390010"/>
          </p:xfrm>
          <a:graphic>
            <a:graphicData uri="http://schemas.openxmlformats.org/presentationml/2006/ole">
              <mc:AlternateContent xmlns:mc="http://schemas.openxmlformats.org/markup-compatibility/2006">
                <mc:Choice xmlns:v="urn:schemas-microsoft-com:vml" Requires="v">
                  <p:oleObj spid="_x0000_s673571" r:id="rId23" imgW="901309" imgH="253890" progId="Equation.DSMT4">
                    <p:embed/>
                  </p:oleObj>
                </mc:Choice>
                <mc:Fallback>
                  <p:oleObj r:id="rId23" imgW="901309"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4372" y="3281767"/>
                          <a:ext cx="1372257" cy="390010"/>
                        </a:xfrm>
                        <a:prstGeom prst="rect">
                          <a:avLst/>
                        </a:prstGeom>
                        <a:noFill/>
                      </p:spPr>
                    </p:pic>
                  </p:oleObj>
                </mc:Fallback>
              </mc:AlternateContent>
            </a:graphicData>
          </a:graphic>
        </p:graphicFrame>
        <p:sp>
          <p:nvSpPr>
            <p:cNvPr id="53" name="内容占位符 2"/>
            <p:cNvSpPr txBox="1">
              <a:spLocks/>
            </p:cNvSpPr>
            <p:nvPr/>
          </p:nvSpPr>
          <p:spPr>
            <a:xfrm>
              <a:off x="5633913" y="3153455"/>
              <a:ext cx="4407122" cy="66302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故        ，当</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时，</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sp>
        <p:nvSpPr>
          <p:cNvPr id="54" name="内容占位符 2"/>
          <p:cNvSpPr txBox="1">
            <a:spLocks/>
          </p:cNvSpPr>
          <p:nvPr/>
        </p:nvSpPr>
        <p:spPr>
          <a:xfrm>
            <a:off x="10074296" y="1579983"/>
            <a:ext cx="1109426" cy="63125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恒有</a:t>
            </a:r>
            <a:endParaRPr kumimoji="0" lang="en-US" altLang="zh-CN" b="0" dirty="0" smtClean="0">
              <a:solidFill>
                <a:prstClr val="black"/>
              </a:solidFill>
              <a:latin typeface="Arial"/>
              <a:ea typeface="微软雅黑"/>
            </a:endParaRPr>
          </a:p>
        </p:txBody>
      </p:sp>
      <mc:AlternateContent xmlns:mc="http://schemas.openxmlformats.org/markup-compatibility/2006" xmlns:a14="http://schemas.microsoft.com/office/drawing/2010/main">
        <mc:Choice Requires="a14">
          <p:sp>
            <p:nvSpPr>
              <p:cNvPr id="55" name="内容占位符 2"/>
              <p:cNvSpPr txBox="1">
                <a:spLocks/>
              </p:cNvSpPr>
              <p:nvPr/>
            </p:nvSpPr>
            <p:spPr>
              <a:xfrm>
                <a:off x="2501981" y="2023132"/>
                <a:ext cx="2618958" cy="640085"/>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14:m>
                  <m:oMath xmlns:m="http://schemas.openxmlformats.org/officeDocument/2006/math">
                    <m:d>
                      <m:dPr>
                        <m:begChr m:val="|"/>
                        <m:endChr m:val="|"/>
                        <m:ctrlPr>
                          <a:rPr kumimoji="0" lang="en-US" altLang="zh-CN" b="0" i="1" smtClean="0">
                            <a:solidFill>
                              <a:prstClr val="black"/>
                            </a:solidFill>
                            <a:latin typeface="Cambria Math" panose="02040503050406030204" pitchFamily="18" charset="0"/>
                          </a:rPr>
                        </m:ctrlPr>
                      </m:dPr>
                      <m:e>
                        <m:r>
                          <a:rPr kumimoji="0" lang="en-US" altLang="zh-CN" b="0" i="1" smtClean="0">
                            <a:solidFill>
                              <a:prstClr val="black"/>
                            </a:solidFill>
                            <a:latin typeface="Cambria Math" panose="02040503050406030204" pitchFamily="18" charset="0"/>
                          </a:rPr>
                          <m:t>𝑓</m:t>
                        </m:r>
                        <m:d>
                          <m:dPr>
                            <m:ctrlPr>
                              <a:rPr kumimoji="0" lang="en-US" altLang="zh-CN" b="0" i="1" smtClean="0">
                                <a:solidFill>
                                  <a:prstClr val="black"/>
                                </a:solidFill>
                                <a:latin typeface="Cambria Math" panose="02040503050406030204" pitchFamily="18" charset="0"/>
                              </a:rPr>
                            </m:ctrlPr>
                          </m:dPr>
                          <m:e>
                            <m:r>
                              <a:rPr kumimoji="0" lang="en-US" altLang="zh-CN" b="0" i="1" smtClean="0">
                                <a:solidFill>
                                  <a:prstClr val="black"/>
                                </a:solidFill>
                                <a:latin typeface="Cambria Math" panose="02040503050406030204" pitchFamily="18" charset="0"/>
                              </a:rPr>
                              <m:t>𝑢</m:t>
                            </m:r>
                          </m:e>
                        </m:d>
                        <m:r>
                          <a:rPr kumimoji="0" lang="en-US" altLang="zh-CN" b="0" i="1" smtClean="0">
                            <a:solidFill>
                              <a:prstClr val="black"/>
                            </a:solidFill>
                            <a:latin typeface="Cambria Math" panose="02040503050406030204" pitchFamily="18" charset="0"/>
                          </a:rPr>
                          <m:t>−</m:t>
                        </m:r>
                        <m:r>
                          <a:rPr kumimoji="0" lang="en-US" altLang="zh-CN" b="0" i="1" smtClean="0">
                            <a:solidFill>
                              <a:prstClr val="black"/>
                            </a:solidFill>
                            <a:latin typeface="Cambria Math" panose="02040503050406030204" pitchFamily="18" charset="0"/>
                          </a:rPr>
                          <m:t>𝐴</m:t>
                        </m:r>
                      </m:e>
                    </m:d>
                    <m:r>
                      <a:rPr kumimoji="0" lang="en-US" altLang="zh-CN" b="0" i="1" smtClean="0">
                        <a:solidFill>
                          <a:prstClr val="black"/>
                        </a:solidFill>
                        <a:latin typeface="Cambria Math" panose="02040503050406030204" pitchFamily="18" charset="0"/>
                      </a:rPr>
                      <m:t>&lt;</m:t>
                    </m:r>
                    <m:r>
                      <a:rPr kumimoji="0" lang="zh-CN" altLang="en-US" b="0" i="1" smtClean="0">
                        <a:solidFill>
                          <a:prstClr val="black"/>
                        </a:solidFill>
                        <a:latin typeface="Cambria Math" panose="02040503050406030204" pitchFamily="18" charset="0"/>
                      </a:rPr>
                      <m:t>𝜀</m:t>
                    </m:r>
                  </m:oMath>
                </a14:m>
                <a:r>
                  <a:rPr kumimoji="0" lang="en-US" altLang="zh-CN" b="0" dirty="0" smtClean="0">
                    <a:solidFill>
                      <a:prstClr val="black"/>
                    </a:solidFill>
                    <a:latin typeface="Arial"/>
                    <a:ea typeface="微软雅黑"/>
                  </a:rPr>
                  <a:t>.</a:t>
                </a:r>
                <a:endParaRPr kumimoji="0" lang="zh-CN" altLang="en-US" b="0" dirty="0">
                  <a:solidFill>
                    <a:prstClr val="black"/>
                  </a:solidFill>
                  <a:latin typeface="Arial"/>
                  <a:ea typeface="微软雅黑"/>
                </a:endParaRPr>
              </a:p>
            </p:txBody>
          </p:sp>
        </mc:Choice>
        <mc:Fallback xmlns="">
          <p:sp>
            <p:nvSpPr>
              <p:cNvPr id="55" name="内容占位符 2"/>
              <p:cNvSpPr txBox="1">
                <a:spLocks noRot="1" noChangeAspect="1" noMove="1" noResize="1" noEditPoints="1" noAdjustHandles="1" noChangeArrowheads="1" noChangeShapeType="1" noTextEdit="1"/>
              </p:cNvSpPr>
              <p:nvPr/>
            </p:nvSpPr>
            <p:spPr>
              <a:xfrm>
                <a:off x="2501981" y="2023132"/>
                <a:ext cx="2618958" cy="640085"/>
              </a:xfrm>
              <a:prstGeom prst="rect">
                <a:avLst/>
              </a:prstGeom>
              <a:blipFill rotWithShape="0">
                <a:blip r:embed="rId24"/>
                <a:stretch>
                  <a:fillRect b="-5714"/>
                </a:stretch>
              </a:blipFill>
            </p:spPr>
            <p:txBody>
              <a:bodyPr/>
              <a:lstStyle/>
              <a:p>
                <a:r>
                  <a:rPr lang="zh-CN" altLang="en-US">
                    <a:noFill/>
                  </a:rPr>
                  <a:t> </a:t>
                </a:r>
              </a:p>
            </p:txBody>
          </p:sp>
        </mc:Fallback>
      </mc:AlternateContent>
      <p:grpSp>
        <p:nvGrpSpPr>
          <p:cNvPr id="56" name="组合 55"/>
          <p:cNvGrpSpPr/>
          <p:nvPr/>
        </p:nvGrpSpPr>
        <p:grpSpPr>
          <a:xfrm>
            <a:off x="2588188" y="2572671"/>
            <a:ext cx="7909834" cy="1058959"/>
            <a:chOff x="2082704" y="4128051"/>
            <a:chExt cx="7909834" cy="1058959"/>
          </a:xfrm>
        </p:grpSpPr>
        <p:sp>
          <p:nvSpPr>
            <p:cNvPr id="61" name="TextBox 58"/>
            <p:cNvSpPr txBox="1"/>
            <p:nvPr/>
          </p:nvSpPr>
          <p:spPr>
            <a:xfrm>
              <a:off x="2939004" y="4128051"/>
              <a:ext cx="7053534" cy="830997"/>
            </a:xfrm>
            <a:prstGeom prst="rect">
              <a:avLst/>
            </a:prstGeom>
            <a:noFill/>
          </p:spPr>
          <p:txBody>
            <a:bodyPr wrap="none" rtlCol="0">
              <a:spAutoFit/>
            </a:bodyPr>
            <a:lstStyle/>
            <a:p>
              <a:pPr marL="0" marR="0" lvl="0" indent="0" algn="l" defTabSz="609539"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smtClean="0">
                  <a:ln>
                    <a:noFill/>
                  </a:ln>
                  <a:solidFill>
                    <a:prstClr val="black"/>
                  </a:solidFill>
                  <a:effectLst/>
                  <a:uLnTx/>
                  <a:uFillTx/>
                  <a:latin typeface="Arial"/>
                  <a:ea typeface="微软雅黑"/>
                </a:rPr>
                <a:t>则对上述         ，         ， 当   </a:t>
              </a:r>
              <a:r>
                <a:rPr kumimoji="0" lang="en-US" altLang="zh-CN" sz="2400" b="0" i="0" u="none" strike="noStrike" kern="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0" cap="none" spc="0" normalizeH="0" baseline="0" noProof="0" dirty="0" smtClean="0">
                  <a:ln>
                    <a:noFill/>
                  </a:ln>
                  <a:solidFill>
                    <a:prstClr val="black"/>
                  </a:solidFill>
                  <a:effectLst/>
                  <a:uLnTx/>
                  <a:uFillTx/>
                  <a:latin typeface="Arial"/>
                  <a:ea typeface="微软雅黑"/>
                </a:rPr>
                <a:t>时， 恒有</a:t>
              </a:r>
              <a:endParaRPr kumimoji="0" lang="en-US" altLang="zh-CN" sz="2400" b="0" i="0" u="none" strike="noStrike" kern="0" cap="none" spc="0" normalizeH="0" baseline="0" noProof="0" dirty="0" smtClean="0">
                <a:ln>
                  <a:noFill/>
                </a:ln>
                <a:solidFill>
                  <a:prstClr val="black"/>
                </a:solidFill>
                <a:effectLst/>
                <a:uLnTx/>
                <a:uFillTx/>
                <a:latin typeface="Arial"/>
                <a:ea typeface="微软雅黑"/>
              </a:endParaRPr>
            </a:p>
            <a:p>
              <a:pPr marL="0" marR="0" lvl="0" indent="0" algn="l" defTabSz="609539"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0" cap="none" spc="0" normalizeH="0" baseline="0" noProof="0" dirty="0" smtClean="0">
                  <a:ln>
                    <a:noFill/>
                  </a:ln>
                  <a:solidFill>
                    <a:prstClr val="black"/>
                  </a:solidFill>
                  <a:effectLst/>
                  <a:uLnTx/>
                  <a:uFillTx/>
                  <a:latin typeface="Arial"/>
                  <a:ea typeface="微软雅黑"/>
                </a:rPr>
                <a:t>                 </a:t>
              </a:r>
              <a:r>
                <a:rPr kumimoji="0" lang="en-US" altLang="zh-CN" sz="2400" b="0" i="0" u="none" strike="noStrike" kern="0" cap="none" spc="0" normalizeH="0" baseline="0" noProof="0" dirty="0" smtClean="0">
                  <a:ln>
                    <a:noFill/>
                  </a:ln>
                  <a:solidFill>
                    <a:prstClr val="black"/>
                  </a:solidFill>
                  <a:effectLst/>
                  <a:uLnTx/>
                  <a:uFillTx/>
                  <a:latin typeface="Arial"/>
                  <a:ea typeface="微软雅黑"/>
                </a:rPr>
                <a:t> </a:t>
              </a:r>
              <a:endParaRPr kumimoji="0" lang="zh-CN" altLang="en-US" sz="2400" b="0" i="0" u="none" strike="noStrike" kern="0" cap="none" spc="0" normalizeH="0" baseline="0" noProof="0" dirty="0" smtClean="0">
                <a:ln>
                  <a:noFill/>
                </a:ln>
                <a:solidFill>
                  <a:prstClr val="black"/>
                </a:solidFill>
                <a:effectLst/>
                <a:uLnTx/>
                <a:uFillTx/>
                <a:latin typeface="Arial"/>
                <a:ea typeface="微软雅黑"/>
              </a:endParaRPr>
            </a:p>
          </p:txBody>
        </p:sp>
        <p:graphicFrame>
          <p:nvGraphicFramePr>
            <p:cNvPr id="57" name="对象 56"/>
            <p:cNvGraphicFramePr>
              <a:graphicFrameLocks noChangeAspect="1"/>
            </p:cNvGraphicFramePr>
            <p:nvPr>
              <p:extLst>
                <p:ext uri="{D42A27DB-BD31-4B8C-83A1-F6EECF244321}">
                  <p14:modId xmlns:p14="http://schemas.microsoft.com/office/powerpoint/2010/main" val="834737489"/>
                </p:ext>
              </p:extLst>
            </p:nvPr>
          </p:nvGraphicFramePr>
          <p:xfrm>
            <a:off x="4300063" y="4199522"/>
            <a:ext cx="716579" cy="406707"/>
          </p:xfrm>
          <a:graphic>
            <a:graphicData uri="http://schemas.openxmlformats.org/presentationml/2006/ole">
              <mc:AlternateContent xmlns:mc="http://schemas.openxmlformats.org/markup-compatibility/2006">
                <mc:Choice xmlns:v="urn:schemas-microsoft-com:vml" Requires="v">
                  <p:oleObj spid="_x0000_s673572" r:id="rId25" imgW="355292" imgH="203024" progId="Equation.DSMT4">
                    <p:embed/>
                  </p:oleObj>
                </mc:Choice>
                <mc:Fallback>
                  <p:oleObj r:id="rId25" imgW="355292" imgH="20302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0063" y="4199522"/>
                          <a:ext cx="716579" cy="406707"/>
                        </a:xfrm>
                        <a:prstGeom prst="rect">
                          <a:avLst/>
                        </a:prstGeom>
                        <a:noFill/>
                      </p:spPr>
                    </p:pic>
                  </p:oleObj>
                </mc:Fallback>
              </mc:AlternateContent>
            </a:graphicData>
          </a:graphic>
        </p:graphicFrame>
        <p:graphicFrame>
          <p:nvGraphicFramePr>
            <p:cNvPr id="58" name="对象 57"/>
            <p:cNvGraphicFramePr>
              <a:graphicFrameLocks noChangeAspect="1"/>
            </p:cNvGraphicFramePr>
            <p:nvPr>
              <p:extLst>
                <p:ext uri="{D42A27DB-BD31-4B8C-83A1-F6EECF244321}">
                  <p14:modId xmlns:p14="http://schemas.microsoft.com/office/powerpoint/2010/main" val="904584471"/>
                </p:ext>
              </p:extLst>
            </p:nvPr>
          </p:nvGraphicFramePr>
          <p:xfrm>
            <a:off x="5165377" y="4206909"/>
            <a:ext cx="852450" cy="401153"/>
          </p:xfrm>
          <a:graphic>
            <a:graphicData uri="http://schemas.openxmlformats.org/presentationml/2006/ole">
              <mc:AlternateContent xmlns:mc="http://schemas.openxmlformats.org/markup-compatibility/2006">
                <mc:Choice xmlns:v="urn:schemas-microsoft-com:vml" Requires="v">
                  <p:oleObj spid="_x0000_s673573" r:id="rId26" imgW="482391" imgH="228501" progId="Equation.DSMT4">
                    <p:embed/>
                  </p:oleObj>
                </mc:Choice>
                <mc:Fallback>
                  <p:oleObj r:id="rId26" imgW="482391"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5377" y="4206909"/>
                          <a:ext cx="852450" cy="401153"/>
                        </a:xfrm>
                        <a:prstGeom prst="rect">
                          <a:avLst/>
                        </a:prstGeom>
                        <a:noFill/>
                      </p:spPr>
                    </p:pic>
                  </p:oleObj>
                </mc:Fallback>
              </mc:AlternateContent>
            </a:graphicData>
          </a:graphic>
        </p:graphicFrame>
        <p:graphicFrame>
          <p:nvGraphicFramePr>
            <p:cNvPr id="59" name="对象 58"/>
            <p:cNvGraphicFramePr>
              <a:graphicFrameLocks noChangeAspect="1"/>
            </p:cNvGraphicFramePr>
            <p:nvPr>
              <p:extLst>
                <p:ext uri="{D42A27DB-BD31-4B8C-83A1-F6EECF244321}">
                  <p14:modId xmlns:p14="http://schemas.microsoft.com/office/powerpoint/2010/main" val="81819071"/>
                </p:ext>
              </p:extLst>
            </p:nvPr>
          </p:nvGraphicFramePr>
          <p:xfrm>
            <a:off x="6726015" y="4141323"/>
            <a:ext cx="1645695" cy="458079"/>
          </p:xfrm>
          <a:graphic>
            <a:graphicData uri="http://schemas.openxmlformats.org/presentationml/2006/ole">
              <mc:AlternateContent xmlns:mc="http://schemas.openxmlformats.org/markup-compatibility/2006">
                <mc:Choice xmlns:v="urn:schemas-microsoft-com:vml" Requires="v">
                  <p:oleObj spid="_x0000_s673574" r:id="rId27" imgW="926698" imgH="253890" progId="Equation.DSMT4">
                    <p:embed/>
                  </p:oleObj>
                </mc:Choice>
                <mc:Fallback>
                  <p:oleObj r:id="rId27" imgW="926698" imgH="25389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26015" y="4141323"/>
                          <a:ext cx="1645695" cy="458079"/>
                        </a:xfrm>
                        <a:prstGeom prst="rect">
                          <a:avLst/>
                        </a:prstGeom>
                        <a:noFill/>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3354096184"/>
                </p:ext>
              </p:extLst>
            </p:nvPr>
          </p:nvGraphicFramePr>
          <p:xfrm>
            <a:off x="2082704" y="4597925"/>
            <a:ext cx="1712600" cy="589085"/>
          </p:xfrm>
          <a:graphic>
            <a:graphicData uri="http://schemas.openxmlformats.org/presentationml/2006/ole">
              <mc:AlternateContent xmlns:mc="http://schemas.openxmlformats.org/markup-compatibility/2006">
                <mc:Choice xmlns:v="urn:schemas-microsoft-com:vml" Requires="v">
                  <p:oleObj spid="_x0000_s673575" name="Equation" r:id="rId28" imgW="914400" imgH="279360" progId="Equation.DSMT4">
                    <p:embed/>
                  </p:oleObj>
                </mc:Choice>
                <mc:Fallback>
                  <p:oleObj name="Equation" r:id="rId28" imgW="914400" imgH="279360" progId="Equation.DSMT4">
                    <p:embed/>
                    <p:pic>
                      <p:nvPicPr>
                        <p:cNvPr id="0" name=""/>
                        <p:cNvPicPr>
                          <a:picLocks noChangeAspect="1" noChangeArrowheads="1"/>
                        </p:cNvPicPr>
                        <p:nvPr/>
                      </p:nvPicPr>
                      <p:blipFill>
                        <a:blip r:embed="rId29"/>
                        <a:srcRect/>
                        <a:stretch>
                          <a:fillRect/>
                        </a:stretch>
                      </p:blipFill>
                      <p:spPr bwMode="auto">
                        <a:xfrm>
                          <a:off x="2082704" y="4597925"/>
                          <a:ext cx="1712600" cy="589085"/>
                        </a:xfrm>
                        <a:prstGeom prst="rect">
                          <a:avLst/>
                        </a:prstGeom>
                        <a:noFill/>
                      </p:spPr>
                    </p:pic>
                  </p:oleObj>
                </mc:Fallback>
              </mc:AlternateContent>
            </a:graphicData>
          </a:graphic>
        </p:graphicFrame>
      </p:grpSp>
      <p:sp>
        <p:nvSpPr>
          <p:cNvPr id="62"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63"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三、</a:t>
            </a:r>
            <a:r>
              <a:rPr lang="zh-CN" altLang="en-US" sz="2800" kern="0" dirty="0">
                <a:solidFill>
                  <a:schemeClr val="tx1"/>
                </a:solidFill>
              </a:rPr>
              <a:t>复合函数的极限运算法则</a:t>
            </a:r>
          </a:p>
        </p:txBody>
      </p:sp>
    </p:spTree>
    <p:extLst>
      <p:ext uri="{BB962C8B-B14F-4D97-AF65-F5344CB8AC3E}">
        <p14:creationId xmlns:p14="http://schemas.microsoft.com/office/powerpoint/2010/main" val="22927050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46" grpId="0"/>
      <p:bldP spid="33" grpId="0"/>
      <p:bldP spid="54" grpId="0"/>
      <p:bldP spid="5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三、</a:t>
            </a:r>
            <a:r>
              <a:rPr lang="zh-CN" altLang="en-US" sz="2800" kern="0" dirty="0">
                <a:solidFill>
                  <a:schemeClr val="tx1"/>
                </a:solidFill>
              </a:rPr>
              <a:t>复合函数的极限运算法则</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l="10078" r="72073"/>
          <a:stretch>
            <a:fillRect/>
          </a:stretch>
        </p:blipFill>
        <p:spPr bwMode="auto">
          <a:xfrm>
            <a:off x="2663081" y="1311967"/>
            <a:ext cx="2428875"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4"/>
          <p:cNvSpPr>
            <a:spLocks noChangeArrowheads="1"/>
          </p:cNvSpPr>
          <p:nvPr/>
        </p:nvSpPr>
        <p:spPr bwMode="auto">
          <a:xfrm>
            <a:off x="1367680" y="1567555"/>
            <a:ext cx="9779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pPr>
            <a:r>
              <a:rPr lang="en-US" altLang="zh-CN" sz="2800" b="0">
                <a:ea typeface="黑体" pitchFamily="2" charset="-122"/>
              </a:rPr>
              <a:t>    </a:t>
            </a:r>
            <a:r>
              <a:rPr lang="zh-CN" altLang="en-US" sz="2800" b="0">
                <a:ea typeface="黑体" pitchFamily="2" charset="-122"/>
              </a:rPr>
              <a:t>例</a:t>
            </a:r>
            <a:r>
              <a:rPr lang="en-US" altLang="zh-CN" sz="2800" b="0">
                <a:ea typeface="黑体" pitchFamily="2" charset="-122"/>
              </a:rPr>
              <a:t>2 </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t="4541" r="74850" b="4541"/>
          <a:stretch>
            <a:fillRect/>
          </a:stretch>
        </p:blipFill>
        <p:spPr bwMode="auto">
          <a:xfrm>
            <a:off x="1367680" y="3340792"/>
            <a:ext cx="34242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l="25204" t="4541" r="56937" b="4541"/>
          <a:stretch>
            <a:fillRect/>
          </a:stretch>
        </p:blipFill>
        <p:spPr bwMode="auto">
          <a:xfrm>
            <a:off x="4799856" y="3340792"/>
            <a:ext cx="24304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l="43118" t="4541" r="47980" b="4541"/>
          <a:stretch>
            <a:fillRect/>
          </a:stretch>
        </p:blipFill>
        <p:spPr bwMode="auto">
          <a:xfrm>
            <a:off x="7238256" y="3340792"/>
            <a:ext cx="12112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6">
            <a:extLst>
              <a:ext uri="{28A0092B-C50C-407E-A947-70E740481C1C}">
                <a14:useLocalDpi xmlns:a14="http://schemas.microsoft.com/office/drawing/2010/main" val="0"/>
              </a:ext>
            </a:extLst>
          </a:blip>
          <a:srcRect l="52077" t="4541" r="41800" b="4541"/>
          <a:stretch>
            <a:fillRect/>
          </a:stretch>
        </p:blipFill>
        <p:spPr bwMode="auto">
          <a:xfrm>
            <a:off x="8457455" y="3340792"/>
            <a:ext cx="8334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9"/>
          <p:cNvGrpSpPr>
            <a:grpSpLocks noChangeAspect="1"/>
          </p:cNvGrpSpPr>
          <p:nvPr/>
        </p:nvGrpSpPr>
        <p:grpSpPr bwMode="auto">
          <a:xfrm>
            <a:off x="1596280" y="2378768"/>
            <a:ext cx="8370888" cy="981075"/>
            <a:chOff x="144" y="2656"/>
            <a:chExt cx="5273" cy="618"/>
          </a:xfrm>
        </p:grpSpPr>
        <p:sp>
          <p:nvSpPr>
            <p:cNvPr id="13" name="AutoShape 10"/>
            <p:cNvSpPr>
              <a:spLocks noChangeAspect="1" noChangeArrowheads="1" noTextEdit="1"/>
            </p:cNvSpPr>
            <p:nvPr/>
          </p:nvSpPr>
          <p:spPr bwMode="auto">
            <a:xfrm>
              <a:off x="864" y="2656"/>
              <a:ext cx="4368"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 name="Rectangle 11"/>
            <p:cNvSpPr>
              <a:spLocks noChangeArrowheads="1"/>
            </p:cNvSpPr>
            <p:nvPr/>
          </p:nvSpPr>
          <p:spPr bwMode="auto">
            <a:xfrm>
              <a:off x="144" y="2842"/>
              <a:ext cx="4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宋体" pitchFamily="2" charset="-122"/>
                </a:rPr>
                <a:t>    </a:t>
              </a:r>
              <a:endParaRPr kumimoji="0" lang="en-US" altLang="zh-CN" sz="2800" b="0" baseline="-25000"/>
            </a:p>
          </p:txBody>
        </p:sp>
        <p:sp>
          <p:nvSpPr>
            <p:cNvPr id="15" name="Rectangle 12"/>
            <p:cNvSpPr>
              <a:spLocks noChangeArrowheads="1"/>
            </p:cNvSpPr>
            <p:nvPr/>
          </p:nvSpPr>
          <p:spPr bwMode="auto">
            <a:xfrm>
              <a:off x="185" y="2827"/>
              <a:ext cx="2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700" b="0" dirty="0">
                  <a:solidFill>
                    <a:srgbClr val="000000"/>
                  </a:solidFill>
                  <a:latin typeface="宋体" pitchFamily="2" charset="-122"/>
                </a:rPr>
                <a:t>解</a:t>
              </a:r>
              <a:endParaRPr kumimoji="0" lang="zh-CN" altLang="en-US" sz="2800" b="0" baseline="-25000" dirty="0"/>
            </a:p>
          </p:txBody>
        </p:sp>
        <p:sp>
          <p:nvSpPr>
            <p:cNvPr id="16" name="Rectangle 13"/>
            <p:cNvSpPr>
              <a:spLocks noChangeArrowheads="1"/>
            </p:cNvSpPr>
            <p:nvPr/>
          </p:nvSpPr>
          <p:spPr bwMode="auto">
            <a:xfrm>
              <a:off x="806" y="2811"/>
              <a:ext cx="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 </a:t>
              </a:r>
              <a:endParaRPr kumimoji="0" lang="en-US" altLang="zh-CN" sz="2800" b="0" baseline="-25000"/>
            </a:p>
          </p:txBody>
        </p:sp>
        <p:grpSp>
          <p:nvGrpSpPr>
            <p:cNvPr id="17" name="Group 14"/>
            <p:cNvGrpSpPr>
              <a:grpSpLocks/>
            </p:cNvGrpSpPr>
            <p:nvPr/>
          </p:nvGrpSpPr>
          <p:grpSpPr bwMode="auto">
            <a:xfrm>
              <a:off x="929" y="2661"/>
              <a:ext cx="936" cy="613"/>
              <a:chOff x="929" y="2661"/>
              <a:chExt cx="936" cy="613"/>
            </a:xfrm>
          </p:grpSpPr>
          <p:sp>
            <p:nvSpPr>
              <p:cNvPr id="43" name="Line 15"/>
              <p:cNvSpPr>
                <a:spLocks noChangeShapeType="1"/>
              </p:cNvSpPr>
              <p:nvPr/>
            </p:nvSpPr>
            <p:spPr bwMode="auto">
              <a:xfrm>
                <a:off x="1343" y="2968"/>
                <a:ext cx="501"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16"/>
              <p:cNvSpPr>
                <a:spLocks noChangeShapeType="1"/>
              </p:cNvSpPr>
              <p:nvPr/>
            </p:nvSpPr>
            <p:spPr bwMode="auto">
              <a:xfrm flipV="1">
                <a:off x="1207" y="2983"/>
                <a:ext cx="27" cy="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17"/>
              <p:cNvSpPr>
                <a:spLocks noChangeShapeType="1"/>
              </p:cNvSpPr>
              <p:nvPr/>
            </p:nvSpPr>
            <p:spPr bwMode="auto">
              <a:xfrm>
                <a:off x="1234" y="2989"/>
                <a:ext cx="40" cy="177"/>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18"/>
              <p:cNvSpPr>
                <a:spLocks noChangeShapeType="1"/>
              </p:cNvSpPr>
              <p:nvPr/>
            </p:nvSpPr>
            <p:spPr bwMode="auto">
              <a:xfrm flipV="1">
                <a:off x="1280" y="2678"/>
                <a:ext cx="55" cy="4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19"/>
              <p:cNvSpPr>
                <a:spLocks noChangeShapeType="1"/>
              </p:cNvSpPr>
              <p:nvPr/>
            </p:nvSpPr>
            <p:spPr bwMode="auto">
              <a:xfrm>
                <a:off x="1335" y="2678"/>
                <a:ext cx="53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Rectangle 20"/>
              <p:cNvSpPr>
                <a:spLocks noChangeArrowheads="1"/>
              </p:cNvSpPr>
              <p:nvPr/>
            </p:nvSpPr>
            <p:spPr bwMode="auto">
              <a:xfrm>
                <a:off x="1679" y="2978"/>
                <a:ext cx="11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3</a:t>
                </a:r>
                <a:endParaRPr kumimoji="0" lang="en-US" altLang="zh-CN" sz="2800" b="0" baseline="-25000"/>
              </a:p>
            </p:txBody>
          </p:sp>
          <p:sp>
            <p:nvSpPr>
              <p:cNvPr id="49" name="Rectangle 21"/>
              <p:cNvSpPr>
                <a:spLocks noChangeArrowheads="1"/>
              </p:cNvSpPr>
              <p:nvPr/>
            </p:nvSpPr>
            <p:spPr bwMode="auto">
              <a:xfrm>
                <a:off x="1722" y="2687"/>
                <a:ext cx="11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9</a:t>
                </a:r>
                <a:endParaRPr kumimoji="0" lang="en-US" altLang="zh-CN" sz="2800" b="0" baseline="-25000"/>
              </a:p>
            </p:txBody>
          </p:sp>
          <p:sp>
            <p:nvSpPr>
              <p:cNvPr id="50" name="Rectangle 22"/>
              <p:cNvSpPr>
                <a:spLocks noChangeArrowheads="1"/>
              </p:cNvSpPr>
              <p:nvPr/>
            </p:nvSpPr>
            <p:spPr bwMode="auto">
              <a:xfrm>
                <a:off x="1478" y="2706"/>
                <a:ext cx="6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700" b="0">
                    <a:solidFill>
                      <a:srgbClr val="000000"/>
                    </a:solidFill>
                  </a:rPr>
                  <a:t>2</a:t>
                </a:r>
                <a:endParaRPr kumimoji="0" lang="en-US" altLang="zh-CN" sz="2800" b="0" baseline="-25000"/>
              </a:p>
            </p:txBody>
          </p:sp>
          <p:sp>
            <p:nvSpPr>
              <p:cNvPr id="51" name="Rectangle 23"/>
              <p:cNvSpPr>
                <a:spLocks noChangeArrowheads="1"/>
              </p:cNvSpPr>
              <p:nvPr/>
            </p:nvSpPr>
            <p:spPr bwMode="auto">
              <a:xfrm>
                <a:off x="1543" y="2952"/>
                <a:ext cx="12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52" name="Rectangle 24"/>
              <p:cNvSpPr>
                <a:spLocks noChangeArrowheads="1"/>
              </p:cNvSpPr>
              <p:nvPr/>
            </p:nvSpPr>
            <p:spPr bwMode="auto">
              <a:xfrm>
                <a:off x="1585" y="2661"/>
                <a:ext cx="12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53" name="Rectangle 25"/>
              <p:cNvSpPr>
                <a:spLocks noChangeArrowheads="1"/>
              </p:cNvSpPr>
              <p:nvPr/>
            </p:nvSpPr>
            <p:spPr bwMode="auto">
              <a:xfrm>
                <a:off x="1055" y="2801"/>
                <a:ext cx="12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54" name="Rectangle 26"/>
              <p:cNvSpPr>
                <a:spLocks noChangeArrowheads="1"/>
              </p:cNvSpPr>
              <p:nvPr/>
            </p:nvSpPr>
            <p:spPr bwMode="auto">
              <a:xfrm>
                <a:off x="1421" y="2978"/>
                <a:ext cx="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55" name="Rectangle 27"/>
              <p:cNvSpPr>
                <a:spLocks noChangeArrowheads="1"/>
              </p:cNvSpPr>
              <p:nvPr/>
            </p:nvSpPr>
            <p:spPr bwMode="auto">
              <a:xfrm>
                <a:off x="1371" y="2687"/>
                <a:ext cx="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56" name="Rectangle 28"/>
              <p:cNvSpPr>
                <a:spLocks noChangeArrowheads="1"/>
              </p:cNvSpPr>
              <p:nvPr/>
            </p:nvSpPr>
            <p:spPr bwMode="auto">
              <a:xfrm>
                <a:off x="929" y="2827"/>
                <a:ext cx="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y</a:t>
                </a:r>
                <a:endParaRPr kumimoji="0" lang="en-US" altLang="zh-CN" sz="2800" b="0" baseline="-25000"/>
              </a:p>
            </p:txBody>
          </p:sp>
        </p:grpSp>
        <p:sp>
          <p:nvSpPr>
            <p:cNvPr id="18" name="Rectangle 29"/>
            <p:cNvSpPr>
              <a:spLocks noChangeArrowheads="1"/>
            </p:cNvSpPr>
            <p:nvPr/>
          </p:nvSpPr>
          <p:spPr bwMode="auto">
            <a:xfrm>
              <a:off x="1910" y="2842"/>
              <a:ext cx="4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700" b="0">
                  <a:solidFill>
                    <a:srgbClr val="000000"/>
                  </a:solidFill>
                  <a:latin typeface="宋体" pitchFamily="2" charset="-122"/>
                </a:rPr>
                <a:t>是由</a:t>
              </a:r>
              <a:endParaRPr kumimoji="0" lang="zh-CN" altLang="en-US" sz="2800" b="0" baseline="-25000"/>
            </a:p>
          </p:txBody>
        </p:sp>
        <p:grpSp>
          <p:nvGrpSpPr>
            <p:cNvPr id="19" name="Group 30"/>
            <p:cNvGrpSpPr>
              <a:grpSpLocks/>
            </p:cNvGrpSpPr>
            <p:nvPr/>
          </p:nvGrpSpPr>
          <p:grpSpPr bwMode="auto">
            <a:xfrm>
              <a:off x="2409" y="2810"/>
              <a:ext cx="547" cy="322"/>
              <a:chOff x="2409" y="2810"/>
              <a:chExt cx="547" cy="322"/>
            </a:xfrm>
          </p:grpSpPr>
          <p:sp>
            <p:nvSpPr>
              <p:cNvPr id="36" name="Line 31"/>
              <p:cNvSpPr>
                <a:spLocks noChangeShapeType="1"/>
              </p:cNvSpPr>
              <p:nvPr/>
            </p:nvSpPr>
            <p:spPr bwMode="auto">
              <a:xfrm flipV="1">
                <a:off x="2703" y="2961"/>
                <a:ext cx="27" cy="1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2"/>
              <p:cNvSpPr>
                <a:spLocks noChangeShapeType="1"/>
              </p:cNvSpPr>
              <p:nvPr/>
            </p:nvSpPr>
            <p:spPr bwMode="auto">
              <a:xfrm>
                <a:off x="2730" y="2966"/>
                <a:ext cx="39" cy="60"/>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3"/>
              <p:cNvSpPr>
                <a:spLocks noChangeShapeType="1"/>
              </p:cNvSpPr>
              <p:nvPr/>
            </p:nvSpPr>
            <p:spPr bwMode="auto">
              <a:xfrm flipV="1">
                <a:off x="2774" y="2837"/>
                <a:ext cx="54" cy="189"/>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4"/>
              <p:cNvSpPr>
                <a:spLocks noChangeShapeType="1"/>
              </p:cNvSpPr>
              <p:nvPr/>
            </p:nvSpPr>
            <p:spPr bwMode="auto">
              <a:xfrm>
                <a:off x="2828" y="2837"/>
                <a:ext cx="128"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Rectangle 35"/>
              <p:cNvSpPr>
                <a:spLocks noChangeArrowheads="1"/>
              </p:cNvSpPr>
              <p:nvPr/>
            </p:nvSpPr>
            <p:spPr bwMode="auto">
              <a:xfrm>
                <a:off x="2826" y="2836"/>
                <a:ext cx="11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u</a:t>
                </a:r>
                <a:endParaRPr kumimoji="0" lang="en-US" altLang="zh-CN" sz="2800" b="0" baseline="-25000"/>
              </a:p>
            </p:txBody>
          </p:sp>
          <p:sp>
            <p:nvSpPr>
              <p:cNvPr id="41" name="Rectangle 36"/>
              <p:cNvSpPr>
                <a:spLocks noChangeArrowheads="1"/>
              </p:cNvSpPr>
              <p:nvPr/>
            </p:nvSpPr>
            <p:spPr bwMode="auto">
              <a:xfrm>
                <a:off x="2409" y="2836"/>
                <a:ext cx="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y</a:t>
                </a:r>
                <a:endParaRPr kumimoji="0" lang="en-US" altLang="zh-CN" sz="2800" b="0" baseline="-25000"/>
              </a:p>
            </p:txBody>
          </p:sp>
          <p:sp>
            <p:nvSpPr>
              <p:cNvPr id="42" name="Rectangle 37"/>
              <p:cNvSpPr>
                <a:spLocks noChangeArrowheads="1"/>
              </p:cNvSpPr>
              <p:nvPr/>
            </p:nvSpPr>
            <p:spPr bwMode="auto">
              <a:xfrm>
                <a:off x="2543" y="2810"/>
                <a:ext cx="12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grpSp>
        <p:sp>
          <p:nvSpPr>
            <p:cNvPr id="20" name="Rectangle 38"/>
            <p:cNvSpPr>
              <a:spLocks noChangeArrowheads="1"/>
            </p:cNvSpPr>
            <p:nvPr/>
          </p:nvSpPr>
          <p:spPr bwMode="auto">
            <a:xfrm>
              <a:off x="3013" y="2842"/>
              <a:ext cx="2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700" b="0">
                  <a:solidFill>
                    <a:srgbClr val="000000"/>
                  </a:solidFill>
                  <a:latin typeface="宋体" pitchFamily="2" charset="-122"/>
                </a:rPr>
                <a:t>与</a:t>
              </a:r>
              <a:endParaRPr kumimoji="0" lang="zh-CN" altLang="en-US" sz="2800" b="0" baseline="-25000"/>
            </a:p>
          </p:txBody>
        </p:sp>
        <p:grpSp>
          <p:nvGrpSpPr>
            <p:cNvPr id="21" name="Group 39"/>
            <p:cNvGrpSpPr>
              <a:grpSpLocks/>
            </p:cNvGrpSpPr>
            <p:nvPr/>
          </p:nvGrpSpPr>
          <p:grpSpPr bwMode="auto">
            <a:xfrm>
              <a:off x="3265" y="2666"/>
              <a:ext cx="769" cy="602"/>
              <a:chOff x="3265" y="2666"/>
              <a:chExt cx="769" cy="602"/>
            </a:xfrm>
          </p:grpSpPr>
          <p:sp>
            <p:nvSpPr>
              <p:cNvPr id="26" name="Line 40"/>
              <p:cNvSpPr>
                <a:spLocks noChangeShapeType="1"/>
              </p:cNvSpPr>
              <p:nvPr/>
            </p:nvSpPr>
            <p:spPr bwMode="auto">
              <a:xfrm>
                <a:off x="3545" y="2970"/>
                <a:ext cx="489"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Rectangle 41"/>
              <p:cNvSpPr>
                <a:spLocks noChangeArrowheads="1"/>
              </p:cNvSpPr>
              <p:nvPr/>
            </p:nvSpPr>
            <p:spPr bwMode="auto">
              <a:xfrm>
                <a:off x="3874" y="2980"/>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3</a:t>
                </a:r>
                <a:endParaRPr kumimoji="0" lang="en-US" altLang="zh-CN" sz="2800" b="0" baseline="-25000"/>
              </a:p>
            </p:txBody>
          </p:sp>
          <p:sp>
            <p:nvSpPr>
              <p:cNvPr id="28" name="Rectangle 42"/>
              <p:cNvSpPr>
                <a:spLocks noChangeArrowheads="1"/>
              </p:cNvSpPr>
              <p:nvPr/>
            </p:nvSpPr>
            <p:spPr bwMode="auto">
              <a:xfrm>
                <a:off x="3915" y="2692"/>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9</a:t>
                </a:r>
                <a:endParaRPr kumimoji="0" lang="en-US" altLang="zh-CN" sz="2800" b="0" baseline="-25000"/>
              </a:p>
            </p:txBody>
          </p:sp>
          <p:sp>
            <p:nvSpPr>
              <p:cNvPr id="29" name="Rectangle 43"/>
              <p:cNvSpPr>
                <a:spLocks noChangeArrowheads="1"/>
              </p:cNvSpPr>
              <p:nvPr/>
            </p:nvSpPr>
            <p:spPr bwMode="auto">
              <a:xfrm>
                <a:off x="3677" y="2710"/>
                <a:ext cx="6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700" b="0">
                    <a:solidFill>
                      <a:srgbClr val="000000"/>
                    </a:solidFill>
                  </a:rPr>
                  <a:t>2</a:t>
                </a:r>
                <a:endParaRPr kumimoji="0" lang="en-US" altLang="zh-CN" sz="2800" b="0" baseline="-25000"/>
              </a:p>
            </p:txBody>
          </p:sp>
          <p:sp>
            <p:nvSpPr>
              <p:cNvPr id="30" name="Rectangle 44"/>
              <p:cNvSpPr>
                <a:spLocks noChangeArrowheads="1"/>
              </p:cNvSpPr>
              <p:nvPr/>
            </p:nvSpPr>
            <p:spPr bwMode="auto">
              <a:xfrm>
                <a:off x="3740" y="2954"/>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31" name="Rectangle 45"/>
              <p:cNvSpPr>
                <a:spLocks noChangeArrowheads="1"/>
              </p:cNvSpPr>
              <p:nvPr/>
            </p:nvSpPr>
            <p:spPr bwMode="auto">
              <a:xfrm>
                <a:off x="3782" y="2666"/>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32" name="Rectangle 46"/>
              <p:cNvSpPr>
                <a:spLocks noChangeArrowheads="1"/>
              </p:cNvSpPr>
              <p:nvPr/>
            </p:nvSpPr>
            <p:spPr bwMode="auto">
              <a:xfrm>
                <a:off x="3401" y="2804"/>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33" name="Rectangle 47"/>
              <p:cNvSpPr>
                <a:spLocks noChangeArrowheads="1"/>
              </p:cNvSpPr>
              <p:nvPr/>
            </p:nvSpPr>
            <p:spPr bwMode="auto">
              <a:xfrm>
                <a:off x="3621" y="2980"/>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34" name="Rectangle 48"/>
              <p:cNvSpPr>
                <a:spLocks noChangeArrowheads="1"/>
              </p:cNvSpPr>
              <p:nvPr/>
            </p:nvSpPr>
            <p:spPr bwMode="auto">
              <a:xfrm>
                <a:off x="3572" y="2692"/>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35" name="Rectangle 49"/>
              <p:cNvSpPr>
                <a:spLocks noChangeArrowheads="1"/>
              </p:cNvSpPr>
              <p:nvPr/>
            </p:nvSpPr>
            <p:spPr bwMode="auto">
              <a:xfrm>
                <a:off x="3265" y="2830"/>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u</a:t>
                </a:r>
                <a:endParaRPr kumimoji="0" lang="en-US" altLang="zh-CN" sz="2800" b="0" baseline="-25000"/>
              </a:p>
            </p:txBody>
          </p:sp>
        </p:grpSp>
        <p:sp>
          <p:nvSpPr>
            <p:cNvPr id="22" name="Rectangle 50"/>
            <p:cNvSpPr>
              <a:spLocks noChangeArrowheads="1"/>
            </p:cNvSpPr>
            <p:nvPr/>
          </p:nvSpPr>
          <p:spPr bwMode="auto">
            <a:xfrm>
              <a:off x="4085" y="2842"/>
              <a:ext cx="10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700" b="0">
                  <a:solidFill>
                    <a:srgbClr val="000000"/>
                  </a:solidFill>
                  <a:latin typeface="宋体" pitchFamily="2" charset="-122"/>
                </a:rPr>
                <a:t>复合而成的</a:t>
              </a:r>
              <a:endParaRPr kumimoji="0" lang="zh-CN" altLang="en-US" sz="2800" b="0" baseline="-25000"/>
            </a:p>
          </p:txBody>
        </p:sp>
        <p:sp>
          <p:nvSpPr>
            <p:cNvPr id="23" name="Rectangle 51"/>
            <p:cNvSpPr>
              <a:spLocks noChangeArrowheads="1"/>
            </p:cNvSpPr>
            <p:nvPr/>
          </p:nvSpPr>
          <p:spPr bwMode="auto">
            <a:xfrm>
              <a:off x="5189" y="2811"/>
              <a:ext cx="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24" name="Rectangle 52"/>
            <p:cNvSpPr>
              <a:spLocks noChangeArrowheads="1"/>
            </p:cNvSpPr>
            <p:nvPr/>
          </p:nvSpPr>
          <p:spPr bwMode="auto">
            <a:xfrm>
              <a:off x="5252" y="2827"/>
              <a:ext cx="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 </a:t>
              </a:r>
              <a:endParaRPr kumimoji="0" lang="en-US" altLang="zh-CN" sz="2800" b="0" baseline="-25000"/>
            </a:p>
          </p:txBody>
        </p:sp>
        <p:sp>
          <p:nvSpPr>
            <p:cNvPr id="25" name="Rectangle 53"/>
            <p:cNvSpPr>
              <a:spLocks noChangeArrowheads="1"/>
            </p:cNvSpPr>
            <p:nvPr/>
          </p:nvSpPr>
          <p:spPr bwMode="auto">
            <a:xfrm>
              <a:off x="5362" y="2827"/>
              <a:ext cx="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 </a:t>
              </a:r>
              <a:endParaRPr kumimoji="0" lang="en-US" altLang="zh-CN" sz="2800" b="0" baseline="-25000"/>
            </a:p>
          </p:txBody>
        </p:sp>
      </p:grpSp>
      <p:sp>
        <p:nvSpPr>
          <p:cNvPr id="57" name="矩形 56"/>
          <p:cNvSpPr/>
          <p:nvPr/>
        </p:nvSpPr>
        <p:spPr>
          <a:xfrm>
            <a:off x="802506" y="5156072"/>
            <a:ext cx="7994700" cy="584775"/>
          </a:xfrm>
          <a:prstGeom prst="rect">
            <a:avLst/>
          </a:prstGeom>
        </p:spPr>
        <p:txBody>
          <a:bodyPr wrap="square">
            <a:spAutoFit/>
          </a:bodyPr>
          <a:lstStyle/>
          <a:p>
            <a:pPr marL="342900" lvl="0" indent="-342900" algn="l">
              <a:spcBef>
                <a:spcPct val="20000"/>
              </a:spcBef>
              <a:buFontTx/>
              <a:buChar char="•"/>
            </a:pPr>
            <a:r>
              <a:rPr lang="zh-CN" altLang="en-US" sz="3200" b="0" kern="0" dirty="0">
                <a:solidFill>
                  <a:srgbClr val="000000"/>
                </a:solidFill>
                <a:latin typeface="Times New Roman"/>
                <a:ea typeface="华文新魏" pitchFamily="2" charset="-122"/>
              </a:rPr>
              <a:t>会经常使用复合函数求极限的结论的</a:t>
            </a:r>
            <a:r>
              <a:rPr lang="en-US" altLang="zh-CN" sz="3200" b="0" kern="0" dirty="0">
                <a:solidFill>
                  <a:srgbClr val="000000"/>
                </a:solidFill>
                <a:latin typeface="Times New Roman"/>
                <a:ea typeface="华文新魏" pitchFamily="2" charset="-122"/>
              </a:rPr>
              <a:t>!</a:t>
            </a:r>
          </a:p>
        </p:txBody>
      </p:sp>
    </p:spTree>
    <p:extLst>
      <p:ext uri="{BB962C8B-B14F-4D97-AF65-F5344CB8AC3E}">
        <p14:creationId xmlns:p14="http://schemas.microsoft.com/office/powerpoint/2010/main" val="31602182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609600" y="809321"/>
            <a:ext cx="10972800" cy="11430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Lst>
        </p:spPr>
        <p:txBody>
          <a:bodyPr/>
          <a:lstStyle/>
          <a:p>
            <a:pPr algn="l"/>
            <a:r>
              <a:rPr lang="zh-CN" altLang="en-US" sz="5400" dirty="0" smtClean="0">
                <a:latin typeface="华文行楷" pitchFamily="2" charset="-122"/>
                <a:ea typeface="华文行楷" pitchFamily="2" charset="-122"/>
              </a:rPr>
              <a:t>第一章</a:t>
            </a:r>
            <a:endParaRPr lang="zh-CN" altLang="en-US" sz="5400" dirty="0">
              <a:latin typeface="华文行楷" pitchFamily="2" charset="-122"/>
              <a:ea typeface="华文行楷" pitchFamily="2" charset="-122"/>
            </a:endParaRPr>
          </a:p>
        </p:txBody>
      </p:sp>
      <p:sp>
        <p:nvSpPr>
          <p:cNvPr id="121867" name="Text Box 11"/>
          <p:cNvSpPr txBox="1">
            <a:spLocks noChangeArrowheads="1"/>
          </p:cNvSpPr>
          <p:nvPr/>
        </p:nvSpPr>
        <p:spPr bwMode="auto">
          <a:xfrm>
            <a:off x="3215680" y="799065"/>
            <a:ext cx="36131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5400" b="0" dirty="0">
                <a:solidFill>
                  <a:schemeClr val="tx2"/>
                </a:solidFill>
                <a:latin typeface="华文行楷" pitchFamily="2" charset="-122"/>
                <a:ea typeface="华文行楷" pitchFamily="2" charset="-122"/>
              </a:rPr>
              <a:t>函数与极限</a:t>
            </a:r>
          </a:p>
        </p:txBody>
      </p:sp>
      <p:sp>
        <p:nvSpPr>
          <p:cNvPr id="121868" name="Text Box 12"/>
          <p:cNvSpPr txBox="1">
            <a:spLocks noChangeArrowheads="1"/>
          </p:cNvSpPr>
          <p:nvPr/>
        </p:nvSpPr>
        <p:spPr bwMode="auto">
          <a:xfrm>
            <a:off x="609600" y="2133600"/>
            <a:ext cx="109728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a:r>
              <a:rPr kumimoji="0" lang="zh-CN" altLang="en-US" sz="2800" dirty="0"/>
              <a:t>在这一章里，我们讨论变量之间的对应关系，建立</a:t>
            </a:r>
            <a:r>
              <a:rPr kumimoji="0" lang="zh-CN" altLang="en-US" sz="2800" dirty="0">
                <a:solidFill>
                  <a:srgbClr val="0066FF"/>
                </a:solidFill>
              </a:rPr>
              <a:t>函数的概念</a:t>
            </a:r>
            <a:r>
              <a:rPr kumimoji="0" lang="zh-CN" altLang="en-US" sz="2800" dirty="0"/>
              <a:t>，在此基础之上，进一步讨论当自变量按某种方式变化时，对应的因变量将按何种方式变化，有没有确定的变化趋势，从而引出高等数学中一个非常重要的基本概念－</a:t>
            </a:r>
            <a:r>
              <a:rPr kumimoji="0" lang="zh-CN" altLang="en-US" sz="2800" dirty="0">
                <a:solidFill>
                  <a:srgbClr val="0066FF"/>
                </a:solidFill>
              </a:rPr>
              <a:t>极限</a:t>
            </a:r>
            <a:r>
              <a:rPr kumimoji="0" lang="zh-CN" altLang="en-US" sz="2800" dirty="0"/>
              <a:t>，然后从数列极限入手，推广到一般函数极限，在极限定义的基础上建立一整套有关极限的定理与法则，为</a:t>
            </a:r>
            <a:r>
              <a:rPr kumimoji="0" lang="zh-CN" altLang="en-US" sz="2800" dirty="0">
                <a:solidFill>
                  <a:srgbClr val="0066FF"/>
                </a:solidFill>
              </a:rPr>
              <a:t>极限计算和应用</a:t>
            </a:r>
            <a:r>
              <a:rPr kumimoji="0" lang="zh-CN" altLang="en-US" sz="2800" dirty="0"/>
              <a:t>做好理论准备，本章最后讨论</a:t>
            </a:r>
            <a:r>
              <a:rPr kumimoji="0" lang="zh-CN" altLang="en-US" sz="2800" dirty="0">
                <a:solidFill>
                  <a:srgbClr val="0066FF"/>
                </a:solidFill>
              </a:rPr>
              <a:t>函数的连续性</a:t>
            </a:r>
            <a:r>
              <a:rPr kumimoji="0" lang="zh-CN" altLang="en-US" sz="2800" dirty="0"/>
              <a:t>问题。</a:t>
            </a:r>
          </a:p>
        </p:txBody>
      </p:sp>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6" name="Rectangle 2"/>
          <p:cNvSpPr>
            <a:spLocks noChangeArrowheads="1"/>
          </p:cNvSpPr>
          <p:nvPr/>
        </p:nvSpPr>
        <p:spPr bwMode="auto">
          <a:xfrm>
            <a:off x="4819328" y="693825"/>
            <a:ext cx="2057400" cy="60960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400">
                <a:ea typeface="黑体" pitchFamily="2" charset="-122"/>
              </a:rPr>
              <a:t>内容小结</a:t>
            </a:r>
          </a:p>
        </p:txBody>
      </p:sp>
      <p:sp>
        <p:nvSpPr>
          <p:cNvPr id="7" name="Text Box 3"/>
          <p:cNvSpPr txBox="1">
            <a:spLocks noChangeArrowheads="1"/>
          </p:cNvSpPr>
          <p:nvPr/>
        </p:nvSpPr>
        <p:spPr bwMode="auto">
          <a:xfrm>
            <a:off x="1277144" y="1287249"/>
            <a:ext cx="312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1. </a:t>
            </a:r>
            <a:r>
              <a:rPr lang="zh-CN" altLang="en-US" sz="2400" b="0">
                <a:ea typeface="黑体" pitchFamily="2" charset="-122"/>
              </a:rPr>
              <a:t>极限运算法则</a:t>
            </a:r>
          </a:p>
        </p:txBody>
      </p:sp>
      <p:sp>
        <p:nvSpPr>
          <p:cNvPr id="8" name="Text Box 4"/>
          <p:cNvSpPr txBox="1">
            <a:spLocks noChangeArrowheads="1"/>
          </p:cNvSpPr>
          <p:nvPr/>
        </p:nvSpPr>
        <p:spPr bwMode="auto">
          <a:xfrm>
            <a:off x="1886744" y="1820649"/>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eaLnBrk="0" hangingPunct="0">
              <a:defRPr kumimoji="1" sz="2400">
                <a:solidFill>
                  <a:schemeClr val="tx1"/>
                </a:solidFill>
                <a:latin typeface="Times New Roman" pitchFamily="18" charset="0"/>
                <a:ea typeface="宋体" pitchFamily="2" charset="-122"/>
              </a:defRPr>
            </a:lvl1pPr>
            <a:lvl2pPr marL="914400" indent="-457200" algn="l" eaLnBrk="0" hangingPunct="0">
              <a:defRPr kumimoji="1" sz="2400">
                <a:solidFill>
                  <a:schemeClr val="tx1"/>
                </a:solidFill>
                <a:latin typeface="Times New Roman" pitchFamily="18" charset="0"/>
                <a:ea typeface="宋体" pitchFamily="2" charset="-122"/>
              </a:defRPr>
            </a:lvl2pPr>
            <a:lvl3pPr marL="1371600" indent="-457200" algn="l" eaLnBrk="0" hangingPunct="0">
              <a:defRPr kumimoji="1" sz="2400">
                <a:solidFill>
                  <a:schemeClr val="tx1"/>
                </a:solidFill>
                <a:latin typeface="Times New Roman" pitchFamily="18" charset="0"/>
                <a:ea typeface="宋体" pitchFamily="2" charset="-122"/>
              </a:defRPr>
            </a:lvl3pPr>
            <a:lvl4pPr marL="1828800" indent="-457200" algn="l" eaLnBrk="0" hangingPunct="0">
              <a:defRPr kumimoji="1" sz="2400">
                <a:solidFill>
                  <a:schemeClr val="tx1"/>
                </a:solidFill>
                <a:latin typeface="Times New Roman" pitchFamily="18" charset="0"/>
                <a:ea typeface="宋体" pitchFamily="2" charset="-122"/>
              </a:defRPr>
            </a:lvl4pPr>
            <a:lvl5pPr marL="2286000" indent="-457200" algn="l" eaLnBrk="0" hangingPunct="0">
              <a:defRPr kumimoji="1" sz="2400">
                <a:solidFill>
                  <a:schemeClr val="tx1"/>
                </a:solidFill>
                <a:latin typeface="Times New Roman" pitchFamily="18" charset="0"/>
                <a:ea typeface="宋体" pitchFamily="2" charset="-122"/>
              </a:defRPr>
            </a:lvl5pPr>
            <a:lvl6pPr marL="2743200" indent="-4572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3200400" indent="-4572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657600" indent="-4572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4114800" indent="-4572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b="0">
                <a:ea typeface="黑体" pitchFamily="2" charset="-122"/>
              </a:rPr>
              <a:t>(1) </a:t>
            </a:r>
            <a:r>
              <a:rPr lang="zh-CN" altLang="en-US" b="0">
                <a:ea typeface="黑体" pitchFamily="2" charset="-122"/>
              </a:rPr>
              <a:t>无穷小运算法则</a:t>
            </a:r>
          </a:p>
        </p:txBody>
      </p:sp>
      <p:sp>
        <p:nvSpPr>
          <p:cNvPr id="9" name="Text Box 5"/>
          <p:cNvSpPr txBox="1">
            <a:spLocks noChangeArrowheads="1"/>
          </p:cNvSpPr>
          <p:nvPr/>
        </p:nvSpPr>
        <p:spPr bwMode="auto">
          <a:xfrm>
            <a:off x="1886744" y="2339762"/>
            <a:ext cx="365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(2) </a:t>
            </a:r>
            <a:r>
              <a:rPr lang="zh-CN" altLang="en-US" sz="2400" b="0">
                <a:ea typeface="黑体" pitchFamily="2" charset="-122"/>
              </a:rPr>
              <a:t>极限四则运算法则</a:t>
            </a:r>
          </a:p>
        </p:txBody>
      </p:sp>
      <p:sp>
        <p:nvSpPr>
          <p:cNvPr id="10" name="Text Box 6"/>
          <p:cNvSpPr txBox="1">
            <a:spLocks noChangeArrowheads="1"/>
          </p:cNvSpPr>
          <p:nvPr/>
        </p:nvSpPr>
        <p:spPr bwMode="auto">
          <a:xfrm>
            <a:off x="1886744" y="2873162"/>
            <a:ext cx="4343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(3) </a:t>
            </a:r>
            <a:r>
              <a:rPr lang="zh-CN" altLang="en-US" sz="2400" b="0">
                <a:ea typeface="黑体" pitchFamily="2" charset="-122"/>
              </a:rPr>
              <a:t>复合函数极限运算法则</a:t>
            </a:r>
          </a:p>
        </p:txBody>
      </p:sp>
      <p:sp>
        <p:nvSpPr>
          <p:cNvPr id="11" name="Text Box 7">
            <a:hlinkClick r:id="rId3" action="ppaction://hlinksldjump"/>
          </p:cNvPr>
          <p:cNvSpPr txBox="1">
            <a:spLocks noChangeArrowheads="1"/>
          </p:cNvSpPr>
          <p:nvPr/>
        </p:nvSpPr>
        <p:spPr bwMode="auto">
          <a:xfrm>
            <a:off x="6306344" y="2339762"/>
            <a:ext cx="2514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注意使用条件</a:t>
            </a:r>
          </a:p>
        </p:txBody>
      </p:sp>
      <p:sp>
        <p:nvSpPr>
          <p:cNvPr id="12" name="Text Box 8"/>
          <p:cNvSpPr txBox="1">
            <a:spLocks noChangeArrowheads="1"/>
          </p:cNvSpPr>
          <p:nvPr/>
        </p:nvSpPr>
        <p:spPr bwMode="auto">
          <a:xfrm>
            <a:off x="1200944" y="3406562"/>
            <a:ext cx="3505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2. </a:t>
            </a:r>
            <a:r>
              <a:rPr lang="zh-CN" altLang="en-US" sz="2400" b="0">
                <a:ea typeface="黑体" pitchFamily="2" charset="-122"/>
              </a:rPr>
              <a:t>求函数极限的方法</a:t>
            </a:r>
          </a:p>
        </p:txBody>
      </p:sp>
      <p:sp>
        <p:nvSpPr>
          <p:cNvPr id="13" name="Text Box 9"/>
          <p:cNvSpPr txBox="1">
            <a:spLocks noChangeArrowheads="1"/>
          </p:cNvSpPr>
          <p:nvPr/>
        </p:nvSpPr>
        <p:spPr bwMode="auto">
          <a:xfrm>
            <a:off x="1886744" y="3939962"/>
            <a:ext cx="449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(1) </a:t>
            </a:r>
            <a:r>
              <a:rPr lang="zh-CN" altLang="en-US" sz="2400" b="0">
                <a:ea typeface="黑体" pitchFamily="2" charset="-122"/>
              </a:rPr>
              <a:t>分式函数极限求法</a:t>
            </a:r>
          </a:p>
        </p:txBody>
      </p:sp>
      <p:graphicFrame>
        <p:nvGraphicFramePr>
          <p:cNvPr id="14" name="Object 10"/>
          <p:cNvGraphicFramePr>
            <a:graphicFrameLocks noChangeAspect="1"/>
          </p:cNvGraphicFramePr>
          <p:nvPr>
            <p:extLst>
              <p:ext uri="{D42A27DB-BD31-4B8C-83A1-F6EECF244321}">
                <p14:modId xmlns:p14="http://schemas.microsoft.com/office/powerpoint/2010/main" val="534365706"/>
              </p:ext>
            </p:extLst>
          </p:nvPr>
        </p:nvGraphicFramePr>
        <p:xfrm>
          <a:off x="2475707" y="4513049"/>
          <a:ext cx="1384300" cy="444500"/>
        </p:xfrm>
        <a:graphic>
          <a:graphicData uri="http://schemas.openxmlformats.org/presentationml/2006/ole">
            <mc:AlternateContent xmlns:mc="http://schemas.openxmlformats.org/markup-compatibility/2006">
              <mc:Choice xmlns:v="urn:schemas-microsoft-com:vml" Requires="v">
                <p:oleObj spid="_x0000_s622038" name="Equation" r:id="rId4" imgW="1384200" imgH="444240" progId="Equation.3">
                  <p:embed/>
                </p:oleObj>
              </mc:Choice>
              <mc:Fallback>
                <p:oleObj name="Equation" r:id="rId4" imgW="138420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5707" y="4513049"/>
                        <a:ext cx="13843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1"/>
          <p:cNvSpPr txBox="1">
            <a:spLocks noChangeArrowheads="1"/>
          </p:cNvSpPr>
          <p:nvPr/>
        </p:nvSpPr>
        <p:spPr bwMode="auto">
          <a:xfrm>
            <a:off x="3828257" y="4468599"/>
            <a:ext cx="2667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时</a:t>
            </a:r>
            <a:r>
              <a:rPr lang="en-US" altLang="zh-CN" sz="2400" b="0">
                <a:ea typeface="黑体" pitchFamily="2" charset="-122"/>
              </a:rPr>
              <a:t>, </a:t>
            </a:r>
            <a:r>
              <a:rPr lang="zh-CN" altLang="en-US" sz="2400" b="0">
                <a:ea typeface="黑体" pitchFamily="2" charset="-122"/>
              </a:rPr>
              <a:t>用代入法</a:t>
            </a:r>
          </a:p>
        </p:txBody>
      </p:sp>
      <p:sp>
        <p:nvSpPr>
          <p:cNvPr id="16" name="Text Box 12"/>
          <p:cNvSpPr txBox="1">
            <a:spLocks noChangeArrowheads="1"/>
          </p:cNvSpPr>
          <p:nvPr/>
        </p:nvSpPr>
        <p:spPr bwMode="auto">
          <a:xfrm>
            <a:off x="6342857" y="4422562"/>
            <a:ext cx="2819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 </a:t>
            </a:r>
            <a:r>
              <a:rPr lang="zh-CN" altLang="en-US" sz="2400" b="0">
                <a:ea typeface="黑体" pitchFamily="2" charset="-122"/>
              </a:rPr>
              <a:t>分母不为 </a:t>
            </a:r>
            <a:r>
              <a:rPr lang="en-US" altLang="zh-CN" sz="2400" b="0">
                <a:ea typeface="黑体" pitchFamily="2" charset="-122"/>
              </a:rPr>
              <a:t>0 )</a:t>
            </a:r>
          </a:p>
        </p:txBody>
      </p:sp>
      <p:graphicFrame>
        <p:nvGraphicFramePr>
          <p:cNvPr id="17" name="Object 13"/>
          <p:cNvGraphicFramePr>
            <a:graphicFrameLocks noChangeAspect="1"/>
          </p:cNvGraphicFramePr>
          <p:nvPr>
            <p:extLst>
              <p:ext uri="{D42A27DB-BD31-4B8C-83A1-F6EECF244321}">
                <p14:modId xmlns:p14="http://schemas.microsoft.com/office/powerpoint/2010/main" val="3739826608"/>
              </p:ext>
            </p:extLst>
          </p:nvPr>
        </p:nvGraphicFramePr>
        <p:xfrm>
          <a:off x="2420144" y="5084549"/>
          <a:ext cx="1447800" cy="444500"/>
        </p:xfrm>
        <a:graphic>
          <a:graphicData uri="http://schemas.openxmlformats.org/presentationml/2006/ole">
            <mc:AlternateContent xmlns:mc="http://schemas.openxmlformats.org/markup-compatibility/2006">
              <mc:Choice xmlns:v="urn:schemas-microsoft-com:vml" Requires="v">
                <p:oleObj spid="_x0000_s622039" name="Equation" r:id="rId6" imgW="1447560" imgH="444240" progId="Equation.3">
                  <p:embed/>
                </p:oleObj>
              </mc:Choice>
              <mc:Fallback>
                <p:oleObj name="Equation" r:id="rId6" imgW="144756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0144" y="5084549"/>
                        <a:ext cx="14478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4"/>
          <p:cNvSpPr txBox="1">
            <a:spLocks noChangeArrowheads="1"/>
          </p:cNvSpPr>
          <p:nvPr/>
        </p:nvSpPr>
        <p:spPr bwMode="auto">
          <a:xfrm>
            <a:off x="3867944" y="5040099"/>
            <a:ext cx="1447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时</a:t>
            </a:r>
            <a:r>
              <a:rPr lang="en-US" altLang="zh-CN" sz="2400" b="0">
                <a:ea typeface="黑体" pitchFamily="2" charset="-122"/>
              </a:rPr>
              <a:t>, </a:t>
            </a:r>
            <a:r>
              <a:rPr lang="zh-CN" altLang="en-US" sz="2400" b="0">
                <a:ea typeface="黑体" pitchFamily="2" charset="-122"/>
              </a:rPr>
              <a:t>对</a:t>
            </a:r>
          </a:p>
        </p:txBody>
      </p:sp>
      <p:graphicFrame>
        <p:nvGraphicFramePr>
          <p:cNvPr id="19" name="Object 15"/>
          <p:cNvGraphicFramePr>
            <a:graphicFrameLocks noChangeAspect="1"/>
          </p:cNvGraphicFramePr>
          <p:nvPr>
            <p:extLst>
              <p:ext uri="{D42A27DB-BD31-4B8C-83A1-F6EECF244321}">
                <p14:modId xmlns:p14="http://schemas.microsoft.com/office/powerpoint/2010/main" val="824942380"/>
              </p:ext>
            </p:extLst>
          </p:nvPr>
        </p:nvGraphicFramePr>
        <p:xfrm>
          <a:off x="4858544" y="4930561"/>
          <a:ext cx="381000" cy="763588"/>
        </p:xfrm>
        <a:graphic>
          <a:graphicData uri="http://schemas.openxmlformats.org/presentationml/2006/ole">
            <mc:AlternateContent xmlns:mc="http://schemas.openxmlformats.org/markup-compatibility/2006">
              <mc:Choice xmlns:v="urn:schemas-microsoft-com:vml" Requires="v">
                <p:oleObj spid="_x0000_s622040" name="Equation" r:id="rId8" imgW="126720" imgH="253800" progId="Equation.3">
                  <p:embed/>
                </p:oleObj>
              </mc:Choice>
              <mc:Fallback>
                <p:oleObj name="Equation" r:id="rId8" imgW="12672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8544" y="4930561"/>
                        <a:ext cx="381000" cy="763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6"/>
          <p:cNvSpPr txBox="1">
            <a:spLocks noChangeArrowheads="1"/>
          </p:cNvSpPr>
          <p:nvPr/>
        </p:nvSpPr>
        <p:spPr bwMode="auto">
          <a:xfrm>
            <a:off x="5163344" y="5040099"/>
            <a:ext cx="2743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型 </a:t>
            </a:r>
            <a:r>
              <a:rPr lang="en-US" altLang="zh-CN" sz="2400" b="0">
                <a:ea typeface="黑体" pitchFamily="2" charset="-122"/>
              </a:rPr>
              <a:t>, </a:t>
            </a:r>
            <a:r>
              <a:rPr lang="zh-CN" altLang="en-US" sz="2400" b="0">
                <a:ea typeface="黑体" pitchFamily="2" charset="-122"/>
              </a:rPr>
              <a:t>约去公因子</a:t>
            </a:r>
          </a:p>
        </p:txBody>
      </p:sp>
      <p:graphicFrame>
        <p:nvGraphicFramePr>
          <p:cNvPr id="21" name="Object 17"/>
          <p:cNvGraphicFramePr>
            <a:graphicFrameLocks noChangeAspect="1"/>
          </p:cNvGraphicFramePr>
          <p:nvPr>
            <p:extLst>
              <p:ext uri="{D42A27DB-BD31-4B8C-83A1-F6EECF244321}">
                <p14:modId xmlns:p14="http://schemas.microsoft.com/office/powerpoint/2010/main" val="346809419"/>
              </p:ext>
            </p:extLst>
          </p:nvPr>
        </p:nvGraphicFramePr>
        <p:xfrm>
          <a:off x="2439194" y="5735424"/>
          <a:ext cx="1384300" cy="406400"/>
        </p:xfrm>
        <a:graphic>
          <a:graphicData uri="http://schemas.openxmlformats.org/presentationml/2006/ole">
            <mc:AlternateContent xmlns:mc="http://schemas.openxmlformats.org/markup-compatibility/2006">
              <mc:Choice xmlns:v="urn:schemas-microsoft-com:vml" Requires="v">
                <p:oleObj spid="_x0000_s622041" name="Equation" r:id="rId10" imgW="1384200" imgH="406080" progId="Equation.3">
                  <p:embed/>
                </p:oleObj>
              </mc:Choice>
              <mc:Fallback>
                <p:oleObj name="Equation" r:id="rId10" imgW="1384200" imgH="406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9194" y="5735424"/>
                        <a:ext cx="13843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8"/>
          <p:cNvSpPr txBox="1">
            <a:spLocks noChangeArrowheads="1"/>
          </p:cNvSpPr>
          <p:nvPr/>
        </p:nvSpPr>
        <p:spPr bwMode="auto">
          <a:xfrm>
            <a:off x="3791744" y="5648112"/>
            <a:ext cx="449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时 </a:t>
            </a:r>
            <a:r>
              <a:rPr lang="en-US" altLang="zh-CN" sz="2400" b="0">
                <a:ea typeface="黑体" pitchFamily="2" charset="-122"/>
              </a:rPr>
              <a:t>, </a:t>
            </a:r>
            <a:r>
              <a:rPr lang="zh-CN" altLang="en-US" sz="2400" b="0">
                <a:ea typeface="黑体" pitchFamily="2" charset="-122"/>
              </a:rPr>
              <a:t>分子分母同除最高次幂</a:t>
            </a:r>
          </a:p>
        </p:txBody>
      </p:sp>
      <p:sp>
        <p:nvSpPr>
          <p:cNvPr id="23" name="Text Box 19"/>
          <p:cNvSpPr txBox="1">
            <a:spLocks noChangeArrowheads="1"/>
          </p:cNvSpPr>
          <p:nvPr/>
        </p:nvSpPr>
        <p:spPr bwMode="auto">
          <a:xfrm>
            <a:off x="1886744" y="6149762"/>
            <a:ext cx="419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(2) </a:t>
            </a:r>
            <a:r>
              <a:rPr lang="zh-CN" altLang="en-US" sz="2400" b="0">
                <a:ea typeface="黑体" pitchFamily="2" charset="-122"/>
              </a:rPr>
              <a:t>复合函数极限求法</a:t>
            </a:r>
          </a:p>
        </p:txBody>
      </p:sp>
      <p:sp>
        <p:nvSpPr>
          <p:cNvPr id="24" name="Line 20"/>
          <p:cNvSpPr>
            <a:spLocks noChangeShapeType="1"/>
          </p:cNvSpPr>
          <p:nvPr/>
        </p:nvSpPr>
        <p:spPr bwMode="auto">
          <a:xfrm flipV="1">
            <a:off x="5511008" y="6440274"/>
            <a:ext cx="719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5" name="Text Box 21"/>
          <p:cNvSpPr txBox="1">
            <a:spLocks noChangeArrowheads="1"/>
          </p:cNvSpPr>
          <p:nvPr/>
        </p:nvSpPr>
        <p:spPr bwMode="auto">
          <a:xfrm>
            <a:off x="6306344" y="6149762"/>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设中间变量</a:t>
            </a:r>
          </a:p>
        </p:txBody>
      </p:sp>
      <p:sp>
        <p:nvSpPr>
          <p:cNvPr id="26" name="AutoShape 22"/>
          <p:cNvSpPr>
            <a:spLocks/>
          </p:cNvSpPr>
          <p:nvPr/>
        </p:nvSpPr>
        <p:spPr bwMode="auto">
          <a:xfrm>
            <a:off x="6153944" y="1958761"/>
            <a:ext cx="152400" cy="1295400"/>
          </a:xfrm>
          <a:prstGeom prst="rightBrace">
            <a:avLst>
              <a:gd name="adj1" fmla="val 70833"/>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p>
        </p:txBody>
      </p:sp>
    </p:spTree>
    <p:extLst>
      <p:ext uri="{BB962C8B-B14F-4D97-AF65-F5344CB8AC3E}">
        <p14:creationId xmlns:p14="http://schemas.microsoft.com/office/powerpoint/2010/main" val="7997024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1500"/>
                            </p:stCondLst>
                            <p:childTnLst>
                              <p:par>
                                <p:cTn id="70" presetID="22" presetClass="entr" presetSubtype="8"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left)">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left)">
                                      <p:cBhvr>
                                        <p:cTn id="9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P spid="11" grpId="0" autoUpdateAnimBg="0"/>
      <p:bldP spid="12" grpId="0" autoUpdateAnimBg="0"/>
      <p:bldP spid="13" grpId="0" autoUpdateAnimBg="0"/>
      <p:bldP spid="15" grpId="0" autoUpdateAnimBg="0"/>
      <p:bldP spid="16" grpId="0" autoUpdateAnimBg="0"/>
      <p:bldP spid="18" grpId="0" autoUpdateAnimBg="0"/>
      <p:bldP spid="20" grpId="0" autoUpdateAnimBg="0"/>
      <p:bldP spid="22" grpId="0" autoUpdateAnimBg="0"/>
      <p:bldP spid="23" grpId="0" autoUpdateAnimBg="0"/>
      <p:bldP spid="24" grpId="0" animBg="1"/>
      <p:bldP spid="25" grpId="0" autoUpdateAnimBg="0"/>
      <p:bldP spid="2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ext Box 2"/>
          <p:cNvSpPr txBox="1">
            <a:spLocks noChangeArrowheads="1"/>
          </p:cNvSpPr>
          <p:nvPr/>
        </p:nvSpPr>
        <p:spPr bwMode="auto">
          <a:xfrm>
            <a:off x="2815758" y="1042895"/>
            <a:ext cx="7531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第六节极限存在准则 两个重要极限</a:t>
            </a:r>
          </a:p>
        </p:txBody>
      </p:sp>
      <p:grpSp>
        <p:nvGrpSpPr>
          <p:cNvPr id="478211" name="Group 3"/>
          <p:cNvGrpSpPr>
            <a:grpSpLocks/>
          </p:cNvGrpSpPr>
          <p:nvPr/>
        </p:nvGrpSpPr>
        <p:grpSpPr bwMode="auto">
          <a:xfrm>
            <a:off x="1619250" y="0"/>
            <a:ext cx="8991600" cy="6400800"/>
            <a:chOff x="108" y="48"/>
            <a:chExt cx="5664" cy="4032"/>
          </a:xfrm>
        </p:grpSpPr>
        <p:grpSp>
          <p:nvGrpSpPr>
            <p:cNvPr id="478212" name="Group 4"/>
            <p:cNvGrpSpPr>
              <a:grpSpLocks/>
            </p:cNvGrpSpPr>
            <p:nvPr/>
          </p:nvGrpSpPr>
          <p:grpSpPr bwMode="auto">
            <a:xfrm>
              <a:off x="528" y="48"/>
              <a:ext cx="288" cy="4032"/>
              <a:chOff x="5539" y="139"/>
              <a:chExt cx="125" cy="4037"/>
            </a:xfrm>
          </p:grpSpPr>
          <p:sp>
            <p:nvSpPr>
              <p:cNvPr id="478213"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4"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478215" name="Group 7"/>
            <p:cNvGrpSpPr>
              <a:grpSpLocks/>
            </p:cNvGrpSpPr>
            <p:nvPr/>
          </p:nvGrpSpPr>
          <p:grpSpPr bwMode="auto">
            <a:xfrm>
              <a:off x="108" y="1198"/>
              <a:ext cx="5664" cy="272"/>
              <a:chOff x="318" y="4319"/>
              <a:chExt cx="5472" cy="136"/>
            </a:xfrm>
          </p:grpSpPr>
          <p:sp>
            <p:nvSpPr>
              <p:cNvPr id="478216" name="Rectangle 8"/>
              <p:cNvSpPr>
                <a:spLocks noChangeArrowheads="1"/>
              </p:cNvSpPr>
              <p:nvPr/>
            </p:nvSpPr>
            <p:spPr bwMode="auto">
              <a:xfrm rot="5400000" flipV="1">
                <a:off x="3030" y="1607"/>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7" name="Rectangle 9"/>
              <p:cNvSpPr>
                <a:spLocks noChangeArrowheads="1"/>
              </p:cNvSpPr>
              <p:nvPr/>
            </p:nvSpPr>
            <p:spPr bwMode="auto">
              <a:xfrm rot="5400000" flipV="1">
                <a:off x="2972" y="1753"/>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78218" name="Text Box 10"/>
          <p:cNvSpPr txBox="1">
            <a:spLocks noChangeArrowheads="1"/>
          </p:cNvSpPr>
          <p:nvPr/>
        </p:nvSpPr>
        <p:spPr bwMode="auto">
          <a:xfrm>
            <a:off x="3683000" y="2746376"/>
            <a:ext cx="63373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一、准则</a:t>
            </a:r>
            <a:r>
              <a:rPr lang="en-US" altLang="zh-CN" sz="3200">
                <a:ea typeface="黑体" pitchFamily="2" charset="-122"/>
              </a:rPr>
              <a:t>I</a:t>
            </a:r>
            <a:r>
              <a:rPr lang="zh-CN" altLang="en-US" sz="3200">
                <a:latin typeface="黑体" pitchFamily="2" charset="-122"/>
                <a:ea typeface="黑体" pitchFamily="2" charset="-122"/>
              </a:rPr>
              <a:t>及第一个重要极限</a:t>
            </a:r>
          </a:p>
        </p:txBody>
      </p:sp>
      <p:sp>
        <p:nvSpPr>
          <p:cNvPr id="478219" name="Text Box 11"/>
          <p:cNvSpPr txBox="1">
            <a:spLocks noChangeArrowheads="1"/>
          </p:cNvSpPr>
          <p:nvPr/>
        </p:nvSpPr>
        <p:spPr bwMode="auto">
          <a:xfrm>
            <a:off x="3683000" y="3559176"/>
            <a:ext cx="62865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二、准则</a:t>
            </a:r>
            <a:r>
              <a:rPr lang="en-US" altLang="zh-CN" sz="3200">
                <a:ea typeface="黑体" pitchFamily="2" charset="-122"/>
              </a:rPr>
              <a:t>II</a:t>
            </a:r>
            <a:r>
              <a:rPr lang="zh-CN" altLang="en-US" sz="3200">
                <a:latin typeface="黑体" pitchFamily="2" charset="-122"/>
                <a:ea typeface="黑体" pitchFamily="2" charset="-122"/>
              </a:rPr>
              <a:t>及第二个重要极限</a:t>
            </a:r>
          </a:p>
        </p:txBody>
      </p:sp>
    </p:spTree>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479234" name="Rectangle 2"/>
          <p:cNvSpPr>
            <a:spLocks noGrp="1" noChangeArrowheads="1"/>
          </p:cNvSpPr>
          <p:nvPr>
            <p:ph type="title" idx="4294967295"/>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algn="l"/>
            <a:r>
              <a:rPr lang="zh-CN" altLang="en-US" sz="2800" b="1" dirty="0">
                <a:solidFill>
                  <a:schemeClr val="tx1"/>
                </a:solidFill>
              </a:rPr>
              <a:t>一、准则</a:t>
            </a:r>
            <a:r>
              <a:rPr lang="en-US" altLang="zh-CN" sz="2800" b="1" dirty="0">
                <a:solidFill>
                  <a:schemeClr val="tx1"/>
                </a:solidFill>
              </a:rPr>
              <a:t>I</a:t>
            </a:r>
            <a:r>
              <a:rPr lang="zh-CN" altLang="en-US" sz="2800" b="1" dirty="0">
                <a:solidFill>
                  <a:schemeClr val="tx1"/>
                </a:solidFill>
              </a:rPr>
              <a:t>及第一个重要极限</a:t>
            </a:r>
          </a:p>
        </p:txBody>
      </p:sp>
      <p:sp>
        <p:nvSpPr>
          <p:cNvPr id="479235" name="Text Box 3"/>
          <p:cNvSpPr txBox="1">
            <a:spLocks noChangeArrowheads="1"/>
          </p:cNvSpPr>
          <p:nvPr/>
        </p:nvSpPr>
        <p:spPr bwMode="auto">
          <a:xfrm>
            <a:off x="1558255" y="1768157"/>
            <a:ext cx="6056145" cy="846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pPr>
            <a:r>
              <a:rPr lang="en-US" altLang="zh-CN" sz="2400" dirty="0">
                <a:ea typeface="黑体" pitchFamily="2" charset="-122"/>
              </a:rPr>
              <a:t>        </a:t>
            </a:r>
            <a:r>
              <a:rPr lang="zh-CN" altLang="en-US" sz="2400" b="0" dirty="0">
                <a:ea typeface="黑体" pitchFamily="2" charset="-122"/>
              </a:rPr>
              <a:t>如果数列</a:t>
            </a:r>
            <a:r>
              <a:rPr lang="en-US" altLang="zh-CN" sz="2400" b="0" dirty="0">
                <a:ea typeface="黑体" pitchFamily="2" charset="-122"/>
              </a:rPr>
              <a:t>{</a:t>
            </a:r>
            <a:r>
              <a:rPr lang="en-US" altLang="zh-CN" sz="2400" b="0" i="1" dirty="0" err="1">
                <a:ea typeface="黑体" pitchFamily="2" charset="-122"/>
              </a:rPr>
              <a:t>x</a:t>
            </a:r>
            <a:r>
              <a:rPr lang="en-US" altLang="zh-CN" sz="2400" b="0" i="1" baseline="-30000" dirty="0" err="1">
                <a:ea typeface="黑体" pitchFamily="2" charset="-122"/>
              </a:rPr>
              <a:t>n</a:t>
            </a:r>
            <a:r>
              <a:rPr lang="en-US" altLang="zh-CN" sz="2400" b="0" dirty="0">
                <a:ea typeface="黑体" pitchFamily="2" charset="-122"/>
              </a:rPr>
              <a:t>}</a:t>
            </a:r>
            <a:r>
              <a:rPr lang="zh-CN" altLang="en-US" sz="2400" b="0" dirty="0">
                <a:ea typeface="黑体" pitchFamily="2" charset="-122"/>
              </a:rPr>
              <a:t>、</a:t>
            </a:r>
            <a:r>
              <a:rPr lang="en-US" altLang="zh-CN" sz="2400" b="0" dirty="0">
                <a:ea typeface="黑体" pitchFamily="2" charset="-122"/>
              </a:rPr>
              <a:t>{</a:t>
            </a:r>
            <a:r>
              <a:rPr lang="en-US" altLang="zh-CN" sz="2400" b="0" i="1" dirty="0" err="1">
                <a:ea typeface="黑体" pitchFamily="2" charset="-122"/>
              </a:rPr>
              <a:t>y</a:t>
            </a:r>
            <a:r>
              <a:rPr lang="en-US" altLang="zh-CN" sz="2400" b="0" i="1" baseline="-30000" dirty="0" err="1">
                <a:ea typeface="黑体" pitchFamily="2" charset="-122"/>
              </a:rPr>
              <a:t>n</a:t>
            </a:r>
            <a:r>
              <a:rPr lang="en-US" altLang="zh-CN" sz="2400" b="0" dirty="0">
                <a:ea typeface="黑体" pitchFamily="2" charset="-122"/>
              </a:rPr>
              <a:t>}</a:t>
            </a:r>
            <a:r>
              <a:rPr lang="zh-CN" altLang="en-US" sz="2400" b="0" dirty="0">
                <a:ea typeface="黑体" pitchFamily="2" charset="-122"/>
              </a:rPr>
              <a:t>及</a:t>
            </a:r>
            <a:r>
              <a:rPr lang="en-US" altLang="zh-CN" sz="2400" b="0" dirty="0">
                <a:ea typeface="黑体" pitchFamily="2" charset="-122"/>
              </a:rPr>
              <a:t>{</a:t>
            </a:r>
            <a:r>
              <a:rPr lang="en-US" altLang="zh-CN" sz="2400" b="0" i="1" dirty="0" err="1">
                <a:ea typeface="黑体" pitchFamily="2" charset="-122"/>
              </a:rPr>
              <a:t>z</a:t>
            </a:r>
            <a:r>
              <a:rPr lang="en-US" altLang="zh-CN" sz="2400" b="0" i="1" baseline="-30000" dirty="0" err="1">
                <a:ea typeface="黑体" pitchFamily="2" charset="-122"/>
              </a:rPr>
              <a:t>n</a:t>
            </a:r>
            <a:r>
              <a:rPr lang="en-US" altLang="zh-CN" sz="2400" b="0" dirty="0">
                <a:ea typeface="黑体" pitchFamily="2" charset="-122"/>
              </a:rPr>
              <a:t>}</a:t>
            </a:r>
            <a:r>
              <a:rPr lang="zh-CN" altLang="en-US" sz="2400" b="0" dirty="0">
                <a:ea typeface="黑体" pitchFamily="2" charset="-122"/>
              </a:rPr>
              <a:t>满足下列条件</a:t>
            </a:r>
            <a:r>
              <a:rPr lang="zh-CN" altLang="en-US" sz="2400" b="0" dirty="0">
                <a:ea typeface="黑体" pitchFamily="2" charset="-122"/>
                <a:sym typeface="Symbol" pitchFamily="18" charset="2"/>
              </a:rPr>
              <a:t></a:t>
            </a:r>
            <a:r>
              <a:rPr lang="zh-CN" altLang="en-US" sz="2400" b="0" dirty="0">
                <a:ea typeface="黑体" pitchFamily="2" charset="-122"/>
              </a:rPr>
              <a:t> </a:t>
            </a:r>
          </a:p>
          <a:p>
            <a:pPr algn="l">
              <a:lnSpc>
                <a:spcPct val="120000"/>
              </a:lnSpc>
            </a:pPr>
            <a:r>
              <a:rPr lang="zh-CN" altLang="en-US" sz="2400" b="0" dirty="0">
                <a:ea typeface="黑体" pitchFamily="2" charset="-122"/>
              </a:rPr>
              <a:t>        </a:t>
            </a:r>
            <a:r>
              <a:rPr lang="en-US" altLang="zh-CN" sz="2400" b="0" dirty="0">
                <a:ea typeface="黑体" pitchFamily="2" charset="-122"/>
              </a:rPr>
              <a:t>(1)</a:t>
            </a:r>
            <a:r>
              <a:rPr lang="en-US" altLang="zh-CN" sz="2400" b="0" i="1" dirty="0" err="1">
                <a:ea typeface="黑体" pitchFamily="2" charset="-122"/>
              </a:rPr>
              <a:t>y</a:t>
            </a:r>
            <a:r>
              <a:rPr lang="en-US" altLang="zh-CN" sz="2400" b="0" i="1" baseline="-30000" dirty="0" err="1">
                <a:ea typeface="黑体" pitchFamily="2" charset="-122"/>
              </a:rPr>
              <a:t>n</a:t>
            </a:r>
            <a:r>
              <a:rPr lang="en-US" altLang="zh-CN" sz="2400" b="0" dirty="0" err="1">
                <a:ea typeface="黑体" pitchFamily="2" charset="-122"/>
                <a:sym typeface="Symbol" pitchFamily="18" charset="2"/>
              </a:rPr>
              <a:t></a:t>
            </a:r>
            <a:r>
              <a:rPr lang="en-US" altLang="zh-CN" sz="2400" b="0" i="1" dirty="0" err="1">
                <a:ea typeface="黑体" pitchFamily="2" charset="-122"/>
              </a:rPr>
              <a:t>x</a:t>
            </a:r>
            <a:r>
              <a:rPr lang="en-US" altLang="zh-CN" sz="2400" b="0" i="1" baseline="-30000" dirty="0" err="1">
                <a:ea typeface="黑体" pitchFamily="2" charset="-122"/>
              </a:rPr>
              <a:t>n</a:t>
            </a:r>
            <a:r>
              <a:rPr lang="en-US" altLang="zh-CN" sz="2400" b="0" dirty="0" err="1">
                <a:ea typeface="黑体" pitchFamily="2" charset="-122"/>
                <a:sym typeface="Symbol" pitchFamily="18" charset="2"/>
              </a:rPr>
              <a:t></a:t>
            </a:r>
            <a:r>
              <a:rPr lang="en-US" altLang="zh-CN" sz="2400" b="0" i="1" dirty="0" err="1">
                <a:ea typeface="黑体" pitchFamily="2" charset="-122"/>
              </a:rPr>
              <a:t>z</a:t>
            </a:r>
            <a:r>
              <a:rPr lang="en-US" altLang="zh-CN" sz="2400" b="0" i="1" baseline="-30000" dirty="0" err="1">
                <a:ea typeface="黑体" pitchFamily="2" charset="-122"/>
              </a:rPr>
              <a:t>n</a:t>
            </a:r>
            <a:r>
              <a:rPr lang="en-US" altLang="zh-CN" sz="2400" b="0" dirty="0">
                <a:ea typeface="黑体" pitchFamily="2" charset="-122"/>
              </a:rPr>
              <a:t>(</a:t>
            </a:r>
            <a:r>
              <a:rPr lang="en-US" altLang="zh-CN" sz="2400" b="0" i="1" dirty="0">
                <a:ea typeface="黑体" pitchFamily="2" charset="-122"/>
              </a:rPr>
              <a:t>n</a:t>
            </a:r>
            <a:r>
              <a:rPr lang="en-US" altLang="zh-CN" sz="2400" b="0" dirty="0">
                <a:ea typeface="黑体" pitchFamily="2" charset="-122"/>
              </a:rPr>
              <a:t>=1</a:t>
            </a:r>
            <a:r>
              <a:rPr lang="en-US" altLang="zh-CN" sz="2400" b="0" dirty="0">
                <a:ea typeface="黑体" pitchFamily="2" charset="-122"/>
                <a:sym typeface="Symbol" pitchFamily="18" charset="2"/>
              </a:rPr>
              <a:t></a:t>
            </a:r>
            <a:r>
              <a:rPr lang="en-US" altLang="zh-CN" sz="2400" b="0" dirty="0">
                <a:ea typeface="黑体" pitchFamily="2" charset="-122"/>
              </a:rPr>
              <a:t> 2</a:t>
            </a:r>
            <a:r>
              <a:rPr lang="en-US" altLang="zh-CN" sz="2400" b="0" dirty="0">
                <a:ea typeface="黑体" pitchFamily="2" charset="-122"/>
                <a:sym typeface="Symbol" pitchFamily="18" charset="2"/>
              </a:rPr>
              <a:t></a:t>
            </a:r>
            <a:r>
              <a:rPr lang="en-US" altLang="zh-CN" sz="2400" b="0" dirty="0">
                <a:ea typeface="黑体" pitchFamily="2" charset="-122"/>
              </a:rPr>
              <a:t> 3</a:t>
            </a:r>
            <a:r>
              <a:rPr lang="en-US" altLang="zh-CN" sz="2400" b="0" dirty="0">
                <a:ea typeface="黑体" pitchFamily="2" charset="-122"/>
                <a:sym typeface="Symbol" pitchFamily="18" charset="2"/>
              </a:rPr>
              <a:t></a:t>
            </a:r>
            <a:r>
              <a:rPr lang="en-US" altLang="zh-CN" sz="2400" b="0" dirty="0">
                <a:ea typeface="黑体" pitchFamily="2" charset="-122"/>
              </a:rPr>
              <a:t> </a:t>
            </a:r>
            <a:r>
              <a:rPr lang="en-US" altLang="zh-CN" sz="2400" b="0" dirty="0">
                <a:ea typeface="黑体" pitchFamily="2" charset="-122"/>
                <a:sym typeface="Symbol" pitchFamily="18" charset="2"/>
              </a:rPr>
              <a:t></a:t>
            </a:r>
            <a:r>
              <a:rPr lang="en-US" altLang="zh-CN" sz="2400" b="0" dirty="0">
                <a:ea typeface="黑体" pitchFamily="2" charset="-122"/>
              </a:rPr>
              <a:t> </a:t>
            </a:r>
            <a:r>
              <a:rPr lang="en-US" altLang="zh-CN" sz="2400" b="0" dirty="0">
                <a:ea typeface="黑体" pitchFamily="2" charset="-122"/>
                <a:sym typeface="Symbol" pitchFamily="18" charset="2"/>
              </a:rPr>
              <a:t></a:t>
            </a:r>
            <a:r>
              <a:rPr lang="en-US" altLang="zh-CN" sz="2400" b="0" dirty="0">
                <a:ea typeface="黑体" pitchFamily="2" charset="-122"/>
              </a:rPr>
              <a:t> </a:t>
            </a:r>
            <a:r>
              <a:rPr lang="en-US" altLang="zh-CN" sz="2400" b="0" dirty="0">
                <a:ea typeface="黑体" pitchFamily="2" charset="-122"/>
                <a:sym typeface="Symbol" pitchFamily="18" charset="2"/>
              </a:rPr>
              <a:t> </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dirty="0">
                <a:ea typeface="黑体" pitchFamily="2" charset="-122"/>
              </a:rPr>
              <a:t> </a:t>
            </a:r>
          </a:p>
        </p:txBody>
      </p:sp>
      <p:sp>
        <p:nvSpPr>
          <p:cNvPr id="479236" name="Text Box 4"/>
          <p:cNvSpPr txBox="1">
            <a:spLocks noChangeArrowheads="1"/>
          </p:cNvSpPr>
          <p:nvPr/>
        </p:nvSpPr>
        <p:spPr bwMode="auto">
          <a:xfrm>
            <a:off x="1747962" y="1318594"/>
            <a:ext cx="3479800"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 typeface="Wingdings" pitchFamily="2" charset="2"/>
              <a:buNone/>
            </a:pPr>
            <a:r>
              <a:rPr lang="zh-CN" altLang="en-US" sz="2400" b="0" dirty="0">
                <a:ea typeface="黑体" pitchFamily="2" charset="-122"/>
              </a:rPr>
              <a:t>准则 </a:t>
            </a:r>
            <a:r>
              <a:rPr lang="en-US" altLang="zh-CN" sz="2400" b="0" dirty="0">
                <a:ea typeface="黑体" pitchFamily="2" charset="-122"/>
              </a:rPr>
              <a:t>I</a:t>
            </a:r>
            <a:r>
              <a:rPr lang="en-US" altLang="zh-CN" sz="2400" dirty="0">
                <a:ea typeface="黑体" pitchFamily="2" charset="-122"/>
              </a:rPr>
              <a:t> </a:t>
            </a:r>
            <a:r>
              <a:rPr lang="en-US" altLang="zh-CN" sz="2400" b="0" dirty="0">
                <a:solidFill>
                  <a:schemeClr val="folHlink"/>
                </a:solidFill>
                <a:ea typeface="黑体" pitchFamily="2" charset="-122"/>
              </a:rPr>
              <a:t>(</a:t>
            </a:r>
            <a:r>
              <a:rPr lang="zh-CN" altLang="en-US" sz="2400" b="0" dirty="0">
                <a:solidFill>
                  <a:schemeClr val="folHlink"/>
                </a:solidFill>
                <a:ea typeface="黑体" pitchFamily="2" charset="-122"/>
              </a:rPr>
              <a:t>两边夹准则</a:t>
            </a:r>
            <a:r>
              <a:rPr lang="en-US" altLang="zh-CN" sz="2400" b="0" dirty="0">
                <a:solidFill>
                  <a:schemeClr val="folHlink"/>
                </a:solidFill>
                <a:ea typeface="黑体" pitchFamily="2" charset="-122"/>
              </a:rPr>
              <a:t>)</a:t>
            </a:r>
          </a:p>
        </p:txBody>
      </p:sp>
      <p:sp>
        <p:nvSpPr>
          <p:cNvPr id="479237" name="Text Box 5"/>
          <p:cNvSpPr txBox="1">
            <a:spLocks noChangeArrowheads="1"/>
          </p:cNvSpPr>
          <p:nvPr/>
        </p:nvSpPr>
        <p:spPr bwMode="auto">
          <a:xfrm>
            <a:off x="1696591" y="4095980"/>
            <a:ext cx="1600200"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 typeface="Wingdings" pitchFamily="2" charset="2"/>
              <a:buNone/>
            </a:pPr>
            <a:r>
              <a:rPr lang="zh-CN" altLang="en-US" sz="2400" b="0" dirty="0">
                <a:ea typeface="黑体" pitchFamily="2" charset="-122"/>
              </a:rPr>
              <a:t>准则</a:t>
            </a:r>
            <a:r>
              <a:rPr lang="en-US" altLang="zh-CN" sz="2400" b="0" dirty="0">
                <a:ea typeface="黑体" pitchFamily="2" charset="-122"/>
              </a:rPr>
              <a:t>I</a:t>
            </a:r>
            <a:r>
              <a:rPr lang="en-US" altLang="zh-CN" sz="2400" b="0" dirty="0">
                <a:ea typeface="黑体" pitchFamily="2" charset="-122"/>
                <a:sym typeface="Symbol" pitchFamily="18" charset="2"/>
              </a:rPr>
              <a:t></a:t>
            </a:r>
            <a:r>
              <a:rPr lang="en-US" altLang="zh-CN" sz="2400" dirty="0">
                <a:ea typeface="黑体" pitchFamily="2" charset="-122"/>
              </a:rPr>
              <a:t>  </a:t>
            </a:r>
          </a:p>
        </p:txBody>
      </p:sp>
      <p:sp>
        <p:nvSpPr>
          <p:cNvPr id="479238" name="Text Box 6"/>
          <p:cNvSpPr txBox="1">
            <a:spLocks noChangeArrowheads="1"/>
          </p:cNvSpPr>
          <p:nvPr/>
        </p:nvSpPr>
        <p:spPr bwMode="auto">
          <a:xfrm>
            <a:off x="1713039" y="4442036"/>
            <a:ext cx="8686800" cy="173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pPr>
            <a:r>
              <a:rPr lang="en-US" altLang="zh-CN" sz="2400" b="0" dirty="0">
                <a:ea typeface="黑体" pitchFamily="2" charset="-122"/>
              </a:rPr>
              <a:t>        </a:t>
            </a:r>
            <a:r>
              <a:rPr lang="zh-CN" altLang="en-US" sz="2400" b="0" dirty="0">
                <a:ea typeface="黑体" pitchFamily="2" charset="-122"/>
              </a:rPr>
              <a:t>如果函数</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及</a:t>
            </a:r>
            <a:r>
              <a:rPr lang="en-US" altLang="zh-CN" sz="2400" b="0" i="1" dirty="0">
                <a:ea typeface="黑体" pitchFamily="2" charset="-122"/>
              </a:rPr>
              <a:t>h</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满足下列条件</a:t>
            </a:r>
            <a:r>
              <a:rPr lang="zh-CN" altLang="en-US" sz="2400" b="0" dirty="0">
                <a:ea typeface="黑体" pitchFamily="2" charset="-122"/>
                <a:sym typeface="Symbol" pitchFamily="18" charset="2"/>
              </a:rPr>
              <a:t></a:t>
            </a:r>
            <a:endParaRPr lang="zh-CN" altLang="en-US" sz="2400" b="0" dirty="0">
              <a:ea typeface="黑体" pitchFamily="2" charset="-122"/>
            </a:endParaRPr>
          </a:p>
          <a:p>
            <a:pPr algn="just">
              <a:lnSpc>
                <a:spcPct val="120000"/>
              </a:lnSpc>
            </a:pPr>
            <a:r>
              <a:rPr lang="zh-CN" altLang="en-US" sz="2400" b="0" dirty="0">
                <a:ea typeface="黑体" pitchFamily="2" charset="-122"/>
              </a:rPr>
              <a:t>        </a:t>
            </a:r>
            <a:r>
              <a:rPr lang="en-US" altLang="zh-CN" sz="2400" b="0" dirty="0">
                <a:ea typeface="黑体" pitchFamily="2" charset="-122"/>
              </a:rPr>
              <a:t>(1)</a:t>
            </a:r>
            <a:r>
              <a:rPr lang="en-US" altLang="zh-CN" sz="2400" b="0" i="1" dirty="0">
                <a:ea typeface="黑体" pitchFamily="2" charset="-122"/>
              </a:rPr>
              <a:t> 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h</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dirty="0">
                <a:ea typeface="黑体" pitchFamily="2" charset="-122"/>
              </a:rPr>
              <a:t> </a:t>
            </a:r>
          </a:p>
          <a:p>
            <a:pPr algn="just">
              <a:lnSpc>
                <a:spcPct val="120000"/>
              </a:lnSpc>
            </a:pPr>
            <a:r>
              <a:rPr lang="en-US" altLang="zh-CN" sz="2400" b="0" dirty="0">
                <a:ea typeface="黑体" pitchFamily="2" charset="-122"/>
              </a:rPr>
              <a:t>        (2)</a:t>
            </a:r>
            <a:r>
              <a:rPr lang="en-US" altLang="zh-CN" sz="2400" b="0" dirty="0" err="1">
                <a:ea typeface="黑体" pitchFamily="2" charset="-122"/>
              </a:rPr>
              <a:t>lim</a:t>
            </a:r>
            <a:r>
              <a:rPr lang="en-US" altLang="zh-CN" sz="2400" b="0" dirty="0">
                <a:ea typeface="黑体" pitchFamily="2" charset="-122"/>
              </a:rPr>
              <a:t> </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A</a:t>
            </a:r>
            <a:r>
              <a:rPr lang="en-US" altLang="zh-CN" sz="2400" b="0" dirty="0">
                <a:ea typeface="黑体" pitchFamily="2" charset="-122"/>
                <a:sym typeface="Symbol" pitchFamily="18" charset="2"/>
              </a:rPr>
              <a:t> </a:t>
            </a:r>
            <a:r>
              <a:rPr lang="en-US" altLang="zh-CN" sz="2400" b="0" dirty="0">
                <a:ea typeface="黑体" pitchFamily="2" charset="-122"/>
              </a:rPr>
              <a:t> </a:t>
            </a:r>
            <a:r>
              <a:rPr lang="en-US" altLang="zh-CN" sz="2400" b="0" dirty="0" err="1">
                <a:ea typeface="黑体" pitchFamily="2" charset="-122"/>
              </a:rPr>
              <a:t>lim</a:t>
            </a:r>
            <a:r>
              <a:rPr lang="en-US" altLang="zh-CN" sz="2400" b="0" dirty="0">
                <a:ea typeface="黑体" pitchFamily="2" charset="-122"/>
              </a:rPr>
              <a:t> </a:t>
            </a:r>
            <a:r>
              <a:rPr lang="en-US" altLang="zh-CN" sz="2400" b="0" i="1" dirty="0">
                <a:ea typeface="黑体" pitchFamily="2" charset="-122"/>
              </a:rPr>
              <a:t>h</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A</a:t>
            </a:r>
            <a:r>
              <a:rPr lang="en-US" altLang="zh-CN" sz="2400" b="0" dirty="0">
                <a:ea typeface="黑体" pitchFamily="2" charset="-122"/>
                <a:sym typeface="Symbol" pitchFamily="18" charset="2"/>
              </a:rPr>
              <a:t></a:t>
            </a:r>
            <a:r>
              <a:rPr lang="en-US" altLang="zh-CN" sz="2400" b="0" dirty="0">
                <a:ea typeface="黑体" pitchFamily="2" charset="-122"/>
              </a:rPr>
              <a:t> </a:t>
            </a:r>
          </a:p>
          <a:p>
            <a:pPr algn="just">
              <a:lnSpc>
                <a:spcPct val="120000"/>
              </a:lnSpc>
            </a:pPr>
            <a:r>
              <a:rPr lang="zh-CN" altLang="en-US" sz="2400" b="0" dirty="0">
                <a:ea typeface="黑体" pitchFamily="2" charset="-122"/>
              </a:rPr>
              <a:t>那么</a:t>
            </a:r>
            <a:r>
              <a:rPr lang="en-US" altLang="zh-CN" sz="2400" b="0" dirty="0" err="1">
                <a:ea typeface="黑体" pitchFamily="2" charset="-122"/>
              </a:rPr>
              <a:t>lim</a:t>
            </a:r>
            <a:r>
              <a:rPr lang="en-US" altLang="zh-CN" sz="2400" b="0" dirty="0">
                <a:ea typeface="黑体" pitchFamily="2" charset="-122"/>
              </a:rPr>
              <a:t> </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存在</a:t>
            </a:r>
            <a:r>
              <a:rPr lang="zh-CN" altLang="en-US" sz="2400" b="0" dirty="0">
                <a:ea typeface="黑体" pitchFamily="2" charset="-122"/>
                <a:sym typeface="Symbol" pitchFamily="18" charset="2"/>
              </a:rPr>
              <a:t></a:t>
            </a:r>
            <a:r>
              <a:rPr lang="zh-CN" altLang="en-US" sz="2400" b="0" dirty="0">
                <a:ea typeface="黑体" pitchFamily="2" charset="-122"/>
              </a:rPr>
              <a:t>  且</a:t>
            </a:r>
            <a:r>
              <a:rPr lang="en-US" altLang="zh-CN" sz="2400" b="0" dirty="0" err="1">
                <a:ea typeface="黑体" pitchFamily="2" charset="-122"/>
              </a:rPr>
              <a:t>lim</a:t>
            </a:r>
            <a:r>
              <a:rPr lang="en-US" altLang="zh-CN" sz="2400" b="0" dirty="0">
                <a:ea typeface="黑体" pitchFamily="2" charset="-122"/>
              </a:rPr>
              <a:t> </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A</a:t>
            </a:r>
            <a:r>
              <a:rPr lang="en-US" altLang="zh-CN" sz="2400" b="0" dirty="0">
                <a:ea typeface="黑体" pitchFamily="2" charset="-122"/>
                <a:sym typeface="Symbol" pitchFamily="18" charset="2"/>
              </a:rPr>
              <a:t></a:t>
            </a:r>
            <a:r>
              <a:rPr lang="en-US" altLang="zh-CN" sz="2400" b="0" dirty="0">
                <a:ea typeface="黑体" pitchFamily="2" charset="-122"/>
              </a:rPr>
              <a:t> </a:t>
            </a:r>
          </a:p>
        </p:txBody>
      </p:sp>
      <p:grpSp>
        <p:nvGrpSpPr>
          <p:cNvPr id="479239" name="Group 7"/>
          <p:cNvGrpSpPr>
            <a:grpSpLocks noChangeAspect="1"/>
          </p:cNvGrpSpPr>
          <p:nvPr/>
        </p:nvGrpSpPr>
        <p:grpSpPr bwMode="auto">
          <a:xfrm>
            <a:off x="1455863" y="2709985"/>
            <a:ext cx="4648200" cy="820738"/>
            <a:chOff x="144" y="1584"/>
            <a:chExt cx="2928" cy="517"/>
          </a:xfrm>
        </p:grpSpPr>
        <p:sp>
          <p:nvSpPr>
            <p:cNvPr id="479240" name="AutoShape 8"/>
            <p:cNvSpPr>
              <a:spLocks noChangeAspect="1" noChangeArrowheads="1" noTextEdit="1"/>
            </p:cNvSpPr>
            <p:nvPr/>
          </p:nvSpPr>
          <p:spPr bwMode="auto">
            <a:xfrm>
              <a:off x="144" y="1584"/>
              <a:ext cx="292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479241" name="Rectangle 9"/>
            <p:cNvSpPr>
              <a:spLocks noChangeArrowheads="1"/>
            </p:cNvSpPr>
            <p:nvPr/>
          </p:nvSpPr>
          <p:spPr bwMode="auto">
            <a:xfrm>
              <a:off x="144" y="1646"/>
              <a:ext cx="38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宋体" pitchFamily="2" charset="-122"/>
                </a:rPr>
                <a:t>    </a:t>
              </a:r>
              <a:endParaRPr kumimoji="0" lang="en-US" altLang="zh-CN" sz="2400" b="0" baseline="-25000"/>
            </a:p>
          </p:txBody>
        </p:sp>
        <p:sp>
          <p:nvSpPr>
            <p:cNvPr id="479242" name="Rectangle 10"/>
            <p:cNvSpPr>
              <a:spLocks noChangeArrowheads="1"/>
            </p:cNvSpPr>
            <p:nvPr/>
          </p:nvSpPr>
          <p:spPr bwMode="auto">
            <a:xfrm>
              <a:off x="590" y="1630"/>
              <a:ext cx="22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rPr>
                <a:t>(2)</a:t>
              </a:r>
              <a:endParaRPr kumimoji="0" lang="en-US" altLang="zh-CN" sz="2400" b="0" baseline="-25000"/>
            </a:p>
          </p:txBody>
        </p:sp>
        <p:grpSp>
          <p:nvGrpSpPr>
            <p:cNvPr id="479243" name="Group 11"/>
            <p:cNvGrpSpPr>
              <a:grpSpLocks/>
            </p:cNvGrpSpPr>
            <p:nvPr/>
          </p:nvGrpSpPr>
          <p:grpSpPr bwMode="auto">
            <a:xfrm>
              <a:off x="901" y="1608"/>
              <a:ext cx="840" cy="493"/>
              <a:chOff x="901" y="1608"/>
              <a:chExt cx="840" cy="493"/>
            </a:xfrm>
          </p:grpSpPr>
          <p:sp>
            <p:nvSpPr>
              <p:cNvPr id="479244" name="Rectangle 12"/>
              <p:cNvSpPr>
                <a:spLocks noChangeArrowheads="1"/>
              </p:cNvSpPr>
              <p:nvPr/>
            </p:nvSpPr>
            <p:spPr bwMode="auto">
              <a:xfrm>
                <a:off x="1644" y="1633"/>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a</a:t>
                </a:r>
                <a:endParaRPr kumimoji="0" lang="en-US" altLang="zh-CN" sz="2400" b="0" baseline="-25000"/>
              </a:p>
            </p:txBody>
          </p:sp>
          <p:sp>
            <p:nvSpPr>
              <p:cNvPr id="479245" name="Rectangle 13"/>
              <p:cNvSpPr>
                <a:spLocks noChangeArrowheads="1"/>
              </p:cNvSpPr>
              <p:nvPr/>
            </p:nvSpPr>
            <p:spPr bwMode="auto">
              <a:xfrm>
                <a:off x="1286" y="1633"/>
                <a:ext cx="8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y</a:t>
                </a:r>
                <a:endParaRPr kumimoji="0" lang="en-US" altLang="zh-CN" sz="2400" b="0" baseline="-25000"/>
              </a:p>
            </p:txBody>
          </p:sp>
          <p:sp>
            <p:nvSpPr>
              <p:cNvPr id="479246" name="Rectangle 14"/>
              <p:cNvSpPr>
                <a:spLocks noChangeArrowheads="1"/>
              </p:cNvSpPr>
              <p:nvPr/>
            </p:nvSpPr>
            <p:spPr bwMode="auto">
              <a:xfrm>
                <a:off x="1385" y="1753"/>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n</a:t>
                </a:r>
                <a:endParaRPr kumimoji="0" lang="en-US" altLang="zh-CN" sz="2400" b="0" baseline="-25000"/>
              </a:p>
            </p:txBody>
          </p:sp>
          <p:sp>
            <p:nvSpPr>
              <p:cNvPr id="479247" name="Rectangle 15"/>
              <p:cNvSpPr>
                <a:spLocks noChangeArrowheads="1"/>
              </p:cNvSpPr>
              <p:nvPr/>
            </p:nvSpPr>
            <p:spPr bwMode="auto">
              <a:xfrm>
                <a:off x="901" y="1845"/>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n</a:t>
                </a:r>
                <a:endParaRPr kumimoji="0" lang="en-US" altLang="zh-CN" sz="2400" b="0" baseline="-25000"/>
              </a:p>
            </p:txBody>
          </p:sp>
          <p:sp>
            <p:nvSpPr>
              <p:cNvPr id="479248" name="Rectangle 16"/>
              <p:cNvSpPr>
                <a:spLocks noChangeArrowheads="1"/>
              </p:cNvSpPr>
              <p:nvPr/>
            </p:nvSpPr>
            <p:spPr bwMode="auto">
              <a:xfrm>
                <a:off x="1500" y="1608"/>
                <a:ext cx="10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Symbol" pitchFamily="18" charset="2"/>
                  </a:rPr>
                  <a:t>=</a:t>
                </a:r>
                <a:endParaRPr kumimoji="0" lang="en-US" altLang="zh-CN" sz="2400" b="0" baseline="-25000"/>
              </a:p>
            </p:txBody>
          </p:sp>
          <p:sp>
            <p:nvSpPr>
              <p:cNvPr id="479249" name="Rectangle 17"/>
              <p:cNvSpPr>
                <a:spLocks noChangeArrowheads="1"/>
              </p:cNvSpPr>
              <p:nvPr/>
            </p:nvSpPr>
            <p:spPr bwMode="auto">
              <a:xfrm>
                <a:off x="1134" y="1829"/>
                <a:ext cx="13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Symbol" pitchFamily="18" charset="2"/>
                  </a:rPr>
                  <a:t>¥</a:t>
                </a:r>
                <a:endParaRPr kumimoji="0" lang="en-US" altLang="zh-CN" sz="2400" b="0" baseline="-25000"/>
              </a:p>
            </p:txBody>
          </p:sp>
          <p:sp>
            <p:nvSpPr>
              <p:cNvPr id="479250" name="Rectangle 18"/>
              <p:cNvSpPr>
                <a:spLocks noChangeArrowheads="1"/>
              </p:cNvSpPr>
              <p:nvPr/>
            </p:nvSpPr>
            <p:spPr bwMode="auto">
              <a:xfrm>
                <a:off x="982" y="1829"/>
                <a:ext cx="19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dirty="0">
                    <a:solidFill>
                      <a:srgbClr val="000000"/>
                    </a:solidFill>
                    <a:latin typeface="Symbol" pitchFamily="18" charset="2"/>
                  </a:rPr>
                  <a:t>®</a:t>
                </a:r>
                <a:endParaRPr kumimoji="0" lang="en-US" altLang="zh-CN" sz="2400" b="0" baseline="-25000" dirty="0"/>
              </a:p>
            </p:txBody>
          </p:sp>
          <p:sp>
            <p:nvSpPr>
              <p:cNvPr id="479251" name="Rectangle 19"/>
              <p:cNvSpPr>
                <a:spLocks noChangeArrowheads="1"/>
              </p:cNvSpPr>
              <p:nvPr/>
            </p:nvSpPr>
            <p:spPr bwMode="auto">
              <a:xfrm>
                <a:off x="922" y="1633"/>
                <a:ext cx="25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dirty="0" err="1">
                    <a:solidFill>
                      <a:srgbClr val="000000"/>
                    </a:solidFill>
                  </a:rPr>
                  <a:t>lim</a:t>
                </a:r>
                <a:endParaRPr kumimoji="0" lang="en-US" altLang="zh-CN" sz="2400" b="0" baseline="-25000" dirty="0"/>
              </a:p>
            </p:txBody>
          </p:sp>
        </p:grpSp>
        <p:sp>
          <p:nvSpPr>
            <p:cNvPr id="479252" name="Rectangle 20"/>
            <p:cNvSpPr>
              <a:spLocks noChangeArrowheads="1"/>
            </p:cNvSpPr>
            <p:nvPr/>
          </p:nvSpPr>
          <p:spPr bwMode="auto">
            <a:xfrm>
              <a:off x="1799" y="1614"/>
              <a:ext cx="4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Symbol" pitchFamily="18" charset="2"/>
                </a:rPr>
                <a:t>,</a:t>
              </a:r>
              <a:endParaRPr kumimoji="0" lang="en-US" altLang="zh-CN" sz="2400" b="0" baseline="-25000"/>
            </a:p>
          </p:txBody>
        </p:sp>
        <p:sp>
          <p:nvSpPr>
            <p:cNvPr id="479253" name="Rectangle 21"/>
            <p:cNvSpPr>
              <a:spLocks noChangeArrowheads="1"/>
            </p:cNvSpPr>
            <p:nvPr/>
          </p:nvSpPr>
          <p:spPr bwMode="auto">
            <a:xfrm>
              <a:off x="1863" y="1630"/>
              <a:ext cx="4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rPr>
                <a:t> </a:t>
              </a:r>
              <a:endParaRPr kumimoji="0" lang="en-US" altLang="zh-CN" sz="2400" b="0" baseline="-25000"/>
            </a:p>
          </p:txBody>
        </p:sp>
        <p:grpSp>
          <p:nvGrpSpPr>
            <p:cNvPr id="479254" name="Group 22"/>
            <p:cNvGrpSpPr>
              <a:grpSpLocks/>
            </p:cNvGrpSpPr>
            <p:nvPr/>
          </p:nvGrpSpPr>
          <p:grpSpPr bwMode="auto">
            <a:xfrm>
              <a:off x="2030" y="1608"/>
              <a:ext cx="811" cy="493"/>
              <a:chOff x="2030" y="1608"/>
              <a:chExt cx="811" cy="493"/>
            </a:xfrm>
          </p:grpSpPr>
          <p:sp>
            <p:nvSpPr>
              <p:cNvPr id="479255" name="Rectangle 23"/>
              <p:cNvSpPr>
                <a:spLocks noChangeArrowheads="1"/>
              </p:cNvSpPr>
              <p:nvPr/>
            </p:nvSpPr>
            <p:spPr bwMode="auto">
              <a:xfrm>
                <a:off x="2744" y="1633"/>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a</a:t>
                </a:r>
                <a:endParaRPr kumimoji="0" lang="en-US" altLang="zh-CN" sz="2400" b="0" baseline="-25000"/>
              </a:p>
            </p:txBody>
          </p:sp>
          <p:sp>
            <p:nvSpPr>
              <p:cNvPr id="479256" name="Rectangle 24"/>
              <p:cNvSpPr>
                <a:spLocks noChangeArrowheads="1"/>
              </p:cNvSpPr>
              <p:nvPr/>
            </p:nvSpPr>
            <p:spPr bwMode="auto">
              <a:xfrm>
                <a:off x="2400" y="1633"/>
                <a:ext cx="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z</a:t>
                </a:r>
                <a:endParaRPr kumimoji="0" lang="en-US" altLang="zh-CN" sz="2400" b="0" baseline="-25000"/>
              </a:p>
            </p:txBody>
          </p:sp>
          <p:sp>
            <p:nvSpPr>
              <p:cNvPr id="479257" name="Rectangle 25"/>
              <p:cNvSpPr>
                <a:spLocks noChangeArrowheads="1"/>
              </p:cNvSpPr>
              <p:nvPr/>
            </p:nvSpPr>
            <p:spPr bwMode="auto">
              <a:xfrm>
                <a:off x="2488" y="1753"/>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n</a:t>
                </a:r>
                <a:endParaRPr kumimoji="0" lang="en-US" altLang="zh-CN" sz="2400" b="0" baseline="-25000"/>
              </a:p>
            </p:txBody>
          </p:sp>
          <p:sp>
            <p:nvSpPr>
              <p:cNvPr id="479258" name="Rectangle 26"/>
              <p:cNvSpPr>
                <a:spLocks noChangeArrowheads="1"/>
              </p:cNvSpPr>
              <p:nvPr/>
            </p:nvSpPr>
            <p:spPr bwMode="auto">
              <a:xfrm>
                <a:off x="2030" y="1845"/>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n</a:t>
                </a:r>
                <a:endParaRPr kumimoji="0" lang="en-US" altLang="zh-CN" sz="2400" b="0" baseline="-25000"/>
              </a:p>
            </p:txBody>
          </p:sp>
          <p:sp>
            <p:nvSpPr>
              <p:cNvPr id="479259" name="Rectangle 27"/>
              <p:cNvSpPr>
                <a:spLocks noChangeArrowheads="1"/>
              </p:cNvSpPr>
              <p:nvPr/>
            </p:nvSpPr>
            <p:spPr bwMode="auto">
              <a:xfrm>
                <a:off x="2601" y="1608"/>
                <a:ext cx="10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Symbol" pitchFamily="18" charset="2"/>
                  </a:rPr>
                  <a:t>=</a:t>
                </a:r>
                <a:endParaRPr kumimoji="0" lang="en-US" altLang="zh-CN" sz="2400" b="0" baseline="-25000"/>
              </a:p>
            </p:txBody>
          </p:sp>
          <p:sp>
            <p:nvSpPr>
              <p:cNvPr id="479260" name="Rectangle 28"/>
              <p:cNvSpPr>
                <a:spLocks noChangeArrowheads="1"/>
              </p:cNvSpPr>
              <p:nvPr/>
            </p:nvSpPr>
            <p:spPr bwMode="auto">
              <a:xfrm>
                <a:off x="2260" y="1829"/>
                <a:ext cx="13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dirty="0">
                    <a:solidFill>
                      <a:srgbClr val="000000"/>
                    </a:solidFill>
                    <a:latin typeface="Symbol" pitchFamily="18" charset="2"/>
                  </a:rPr>
                  <a:t>¥</a:t>
                </a:r>
                <a:endParaRPr kumimoji="0" lang="en-US" altLang="zh-CN" sz="2400" b="0" baseline="-25000" dirty="0"/>
              </a:p>
            </p:txBody>
          </p:sp>
          <p:sp>
            <p:nvSpPr>
              <p:cNvPr id="479261" name="Rectangle 29"/>
              <p:cNvSpPr>
                <a:spLocks noChangeArrowheads="1"/>
              </p:cNvSpPr>
              <p:nvPr/>
            </p:nvSpPr>
            <p:spPr bwMode="auto">
              <a:xfrm>
                <a:off x="2110" y="1829"/>
                <a:ext cx="19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dirty="0">
                    <a:solidFill>
                      <a:srgbClr val="000000"/>
                    </a:solidFill>
                    <a:latin typeface="Symbol" pitchFamily="18" charset="2"/>
                  </a:rPr>
                  <a:t>®</a:t>
                </a:r>
                <a:endParaRPr kumimoji="0" lang="en-US" altLang="zh-CN" sz="2400" b="0" baseline="-25000" dirty="0"/>
              </a:p>
            </p:txBody>
          </p:sp>
          <p:sp>
            <p:nvSpPr>
              <p:cNvPr id="479262" name="Rectangle 30"/>
              <p:cNvSpPr>
                <a:spLocks noChangeArrowheads="1"/>
              </p:cNvSpPr>
              <p:nvPr/>
            </p:nvSpPr>
            <p:spPr bwMode="auto">
              <a:xfrm>
                <a:off x="2050" y="1633"/>
                <a:ext cx="25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rPr>
                  <a:t>lim</a:t>
                </a:r>
                <a:endParaRPr kumimoji="0" lang="en-US" altLang="zh-CN" sz="2400" b="0" baseline="-25000"/>
              </a:p>
            </p:txBody>
          </p:sp>
        </p:grpSp>
        <p:sp>
          <p:nvSpPr>
            <p:cNvPr id="479263" name="Rectangle 31"/>
            <p:cNvSpPr>
              <a:spLocks noChangeArrowheads="1"/>
            </p:cNvSpPr>
            <p:nvPr/>
          </p:nvSpPr>
          <p:spPr bwMode="auto">
            <a:xfrm>
              <a:off x="2898" y="1614"/>
              <a:ext cx="4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Symbol" pitchFamily="18" charset="2"/>
                </a:rPr>
                <a:t>,</a:t>
              </a:r>
              <a:endParaRPr kumimoji="0" lang="en-US" altLang="zh-CN" sz="2400" b="0" baseline="-25000"/>
            </a:p>
          </p:txBody>
        </p:sp>
        <p:sp>
          <p:nvSpPr>
            <p:cNvPr id="479264" name="Rectangle 32"/>
            <p:cNvSpPr>
              <a:spLocks noChangeArrowheads="1"/>
            </p:cNvSpPr>
            <p:nvPr/>
          </p:nvSpPr>
          <p:spPr bwMode="auto">
            <a:xfrm>
              <a:off x="2961" y="1630"/>
              <a:ext cx="4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rPr>
                <a:t> </a:t>
              </a:r>
              <a:endParaRPr kumimoji="0" lang="en-US" altLang="zh-CN" sz="2400" b="0" baseline="-25000"/>
            </a:p>
          </p:txBody>
        </p:sp>
      </p:grpSp>
      <p:grpSp>
        <p:nvGrpSpPr>
          <p:cNvPr id="479265" name="Group 33"/>
          <p:cNvGrpSpPr>
            <a:grpSpLocks noChangeAspect="1"/>
          </p:cNvGrpSpPr>
          <p:nvPr/>
        </p:nvGrpSpPr>
        <p:grpSpPr bwMode="auto">
          <a:xfrm>
            <a:off x="2190876" y="3526048"/>
            <a:ext cx="6330950" cy="698375"/>
            <a:chOff x="144" y="2016"/>
            <a:chExt cx="3988" cy="618"/>
          </a:xfrm>
        </p:grpSpPr>
        <p:sp>
          <p:nvSpPr>
            <p:cNvPr id="479266" name="AutoShape 34"/>
            <p:cNvSpPr>
              <a:spLocks noChangeAspect="1" noChangeArrowheads="1" noTextEdit="1"/>
            </p:cNvSpPr>
            <p:nvPr/>
          </p:nvSpPr>
          <p:spPr bwMode="auto">
            <a:xfrm>
              <a:off x="144" y="2016"/>
              <a:ext cx="390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479267" name="Rectangle 35"/>
            <p:cNvSpPr>
              <a:spLocks noChangeArrowheads="1"/>
            </p:cNvSpPr>
            <p:nvPr/>
          </p:nvSpPr>
          <p:spPr bwMode="auto">
            <a:xfrm>
              <a:off x="144" y="2076"/>
              <a:ext cx="7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400" dirty="0">
                  <a:solidFill>
                    <a:srgbClr val="000000"/>
                  </a:solidFill>
                  <a:latin typeface="宋体" pitchFamily="2" charset="-122"/>
                </a:rPr>
                <a:t>那么数列</a:t>
              </a:r>
              <a:endParaRPr kumimoji="0" lang="zh-CN" altLang="en-US" sz="2400" baseline="-25000" dirty="0"/>
            </a:p>
          </p:txBody>
        </p:sp>
        <p:sp>
          <p:nvSpPr>
            <p:cNvPr id="479268" name="Rectangle 36"/>
            <p:cNvSpPr>
              <a:spLocks noChangeArrowheads="1"/>
            </p:cNvSpPr>
            <p:nvPr/>
          </p:nvSpPr>
          <p:spPr bwMode="auto">
            <a:xfrm>
              <a:off x="1027" y="2061"/>
              <a:ext cx="7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a:t>
              </a:r>
              <a:endParaRPr kumimoji="0" lang="en-US" altLang="zh-CN" sz="2400" baseline="-25000"/>
            </a:p>
          </p:txBody>
        </p:sp>
        <p:sp>
          <p:nvSpPr>
            <p:cNvPr id="479269" name="Rectangle 37"/>
            <p:cNvSpPr>
              <a:spLocks noChangeArrowheads="1"/>
            </p:cNvSpPr>
            <p:nvPr/>
          </p:nvSpPr>
          <p:spPr bwMode="auto">
            <a:xfrm>
              <a:off x="1137" y="2061"/>
              <a:ext cx="9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a:solidFill>
                    <a:srgbClr val="000000"/>
                  </a:solidFill>
                </a:rPr>
                <a:t>x</a:t>
              </a:r>
              <a:endParaRPr kumimoji="0" lang="en-US" altLang="zh-CN" sz="2400" baseline="-25000"/>
            </a:p>
          </p:txBody>
        </p:sp>
        <p:sp>
          <p:nvSpPr>
            <p:cNvPr id="479270" name="Rectangle 38"/>
            <p:cNvSpPr>
              <a:spLocks noChangeArrowheads="1"/>
            </p:cNvSpPr>
            <p:nvPr/>
          </p:nvSpPr>
          <p:spPr bwMode="auto">
            <a:xfrm>
              <a:off x="1231" y="2170"/>
              <a:ext cx="10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dirty="0">
                  <a:solidFill>
                    <a:srgbClr val="000000"/>
                  </a:solidFill>
                </a:rPr>
                <a:t>n</a:t>
              </a:r>
              <a:endParaRPr kumimoji="0" lang="en-US" altLang="zh-CN" sz="2400" baseline="-25000" dirty="0"/>
            </a:p>
          </p:txBody>
        </p:sp>
        <p:sp>
          <p:nvSpPr>
            <p:cNvPr id="479271" name="Rectangle 39"/>
            <p:cNvSpPr>
              <a:spLocks noChangeArrowheads="1"/>
            </p:cNvSpPr>
            <p:nvPr/>
          </p:nvSpPr>
          <p:spPr bwMode="auto">
            <a:xfrm>
              <a:off x="1310" y="2139"/>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 </a:t>
              </a:r>
              <a:endParaRPr kumimoji="0" lang="en-US" altLang="zh-CN" sz="2400" baseline="-25000"/>
            </a:p>
          </p:txBody>
        </p:sp>
        <p:sp>
          <p:nvSpPr>
            <p:cNvPr id="479272" name="Rectangle 40"/>
            <p:cNvSpPr>
              <a:spLocks noChangeArrowheads="1"/>
            </p:cNvSpPr>
            <p:nvPr/>
          </p:nvSpPr>
          <p:spPr bwMode="auto">
            <a:xfrm>
              <a:off x="1342" y="2061"/>
              <a:ext cx="7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dirty="0">
                  <a:solidFill>
                    <a:srgbClr val="000000"/>
                  </a:solidFill>
                </a:rPr>
                <a:t>}</a:t>
              </a:r>
              <a:endParaRPr kumimoji="0" lang="en-US" altLang="zh-CN" sz="2400" baseline="-25000" dirty="0"/>
            </a:p>
          </p:txBody>
        </p:sp>
        <p:sp>
          <p:nvSpPr>
            <p:cNvPr id="479273" name="Rectangle 41"/>
            <p:cNvSpPr>
              <a:spLocks noChangeArrowheads="1"/>
            </p:cNvSpPr>
            <p:nvPr/>
          </p:nvSpPr>
          <p:spPr bwMode="auto">
            <a:xfrm>
              <a:off x="1452" y="2076"/>
              <a:ext cx="97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400" dirty="0">
                  <a:solidFill>
                    <a:srgbClr val="000000"/>
                  </a:solidFill>
                  <a:latin typeface="宋体" pitchFamily="2" charset="-122"/>
                </a:rPr>
                <a:t>的极限存在</a:t>
              </a:r>
              <a:endParaRPr kumimoji="0" lang="zh-CN" altLang="en-US" sz="2400" baseline="-25000" dirty="0"/>
            </a:p>
          </p:txBody>
        </p:sp>
        <p:sp>
          <p:nvSpPr>
            <p:cNvPr id="479274" name="Rectangle 42"/>
            <p:cNvSpPr>
              <a:spLocks noChangeArrowheads="1"/>
            </p:cNvSpPr>
            <p:nvPr/>
          </p:nvSpPr>
          <p:spPr bwMode="auto">
            <a:xfrm>
              <a:off x="2555" y="2045"/>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latin typeface="Symbol" pitchFamily="18" charset="2"/>
                </a:rPr>
                <a:t>,</a:t>
              </a:r>
              <a:endParaRPr kumimoji="0" lang="en-US" altLang="zh-CN" sz="2400" baseline="-25000"/>
            </a:p>
          </p:txBody>
        </p:sp>
        <p:sp>
          <p:nvSpPr>
            <p:cNvPr id="479275" name="Rectangle 43"/>
            <p:cNvSpPr>
              <a:spLocks noChangeArrowheads="1"/>
            </p:cNvSpPr>
            <p:nvPr/>
          </p:nvSpPr>
          <p:spPr bwMode="auto">
            <a:xfrm>
              <a:off x="2618" y="2061"/>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 </a:t>
              </a:r>
              <a:endParaRPr kumimoji="0" lang="en-US" altLang="zh-CN" sz="2400" baseline="-25000"/>
            </a:p>
          </p:txBody>
        </p:sp>
        <p:sp>
          <p:nvSpPr>
            <p:cNvPr id="479276" name="Rectangle 44"/>
            <p:cNvSpPr>
              <a:spLocks noChangeArrowheads="1"/>
            </p:cNvSpPr>
            <p:nvPr/>
          </p:nvSpPr>
          <p:spPr bwMode="auto">
            <a:xfrm>
              <a:off x="2744" y="2076"/>
              <a:ext cx="19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400">
                  <a:solidFill>
                    <a:srgbClr val="000000"/>
                  </a:solidFill>
                  <a:latin typeface="宋体" pitchFamily="2" charset="-122"/>
                </a:rPr>
                <a:t>且</a:t>
              </a:r>
              <a:endParaRPr kumimoji="0" lang="zh-CN" altLang="en-US" sz="2400" baseline="-25000"/>
            </a:p>
          </p:txBody>
        </p:sp>
        <p:grpSp>
          <p:nvGrpSpPr>
            <p:cNvPr id="479277" name="Group 45"/>
            <p:cNvGrpSpPr>
              <a:grpSpLocks/>
            </p:cNvGrpSpPr>
            <p:nvPr/>
          </p:nvGrpSpPr>
          <p:grpSpPr bwMode="auto">
            <a:xfrm>
              <a:off x="3006" y="2038"/>
              <a:ext cx="818" cy="596"/>
              <a:chOff x="3006" y="2038"/>
              <a:chExt cx="818" cy="596"/>
            </a:xfrm>
          </p:grpSpPr>
          <p:sp>
            <p:nvSpPr>
              <p:cNvPr id="479278" name="Rectangle 46"/>
              <p:cNvSpPr>
                <a:spLocks noChangeArrowheads="1"/>
              </p:cNvSpPr>
              <p:nvPr/>
            </p:nvSpPr>
            <p:spPr bwMode="auto">
              <a:xfrm>
                <a:off x="3727" y="2064"/>
                <a:ext cx="9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a:solidFill>
                      <a:srgbClr val="000000"/>
                    </a:solidFill>
                  </a:rPr>
                  <a:t>a</a:t>
                </a:r>
                <a:endParaRPr kumimoji="0" lang="en-US" altLang="zh-CN" sz="2400" baseline="-25000"/>
              </a:p>
            </p:txBody>
          </p:sp>
          <p:sp>
            <p:nvSpPr>
              <p:cNvPr id="479279" name="Rectangle 47"/>
              <p:cNvSpPr>
                <a:spLocks noChangeArrowheads="1"/>
              </p:cNvSpPr>
              <p:nvPr/>
            </p:nvSpPr>
            <p:spPr bwMode="auto">
              <a:xfrm>
                <a:off x="3377" y="2064"/>
                <a:ext cx="9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dirty="0">
                    <a:solidFill>
                      <a:srgbClr val="000000"/>
                    </a:solidFill>
                  </a:rPr>
                  <a:t>x</a:t>
                </a:r>
                <a:endParaRPr kumimoji="0" lang="en-US" altLang="zh-CN" sz="2400" baseline="-25000" dirty="0"/>
              </a:p>
            </p:txBody>
          </p:sp>
          <p:sp>
            <p:nvSpPr>
              <p:cNvPr id="479280" name="Rectangle 48"/>
              <p:cNvSpPr>
                <a:spLocks noChangeArrowheads="1"/>
              </p:cNvSpPr>
              <p:nvPr/>
            </p:nvSpPr>
            <p:spPr bwMode="auto">
              <a:xfrm>
                <a:off x="3471" y="2183"/>
                <a:ext cx="10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a:solidFill>
                      <a:srgbClr val="000000"/>
                    </a:solidFill>
                  </a:rPr>
                  <a:t>n</a:t>
                </a:r>
                <a:endParaRPr kumimoji="0" lang="en-US" altLang="zh-CN" sz="2400" baseline="-25000"/>
              </a:p>
            </p:txBody>
          </p:sp>
          <p:sp>
            <p:nvSpPr>
              <p:cNvPr id="479281" name="Rectangle 49"/>
              <p:cNvSpPr>
                <a:spLocks noChangeArrowheads="1"/>
              </p:cNvSpPr>
              <p:nvPr/>
            </p:nvSpPr>
            <p:spPr bwMode="auto">
              <a:xfrm>
                <a:off x="3006" y="2274"/>
                <a:ext cx="10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a:solidFill>
                      <a:srgbClr val="000000"/>
                    </a:solidFill>
                  </a:rPr>
                  <a:t>n</a:t>
                </a:r>
                <a:endParaRPr kumimoji="0" lang="en-US" altLang="zh-CN" sz="2400" baseline="-25000"/>
              </a:p>
            </p:txBody>
          </p:sp>
          <p:sp>
            <p:nvSpPr>
              <p:cNvPr id="479282" name="Rectangle 50"/>
              <p:cNvSpPr>
                <a:spLocks noChangeArrowheads="1"/>
              </p:cNvSpPr>
              <p:nvPr/>
            </p:nvSpPr>
            <p:spPr bwMode="auto">
              <a:xfrm>
                <a:off x="3585" y="2038"/>
                <a:ext cx="10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latin typeface="Symbol" pitchFamily="18" charset="2"/>
                  </a:rPr>
                  <a:t>=</a:t>
                </a:r>
                <a:endParaRPr kumimoji="0" lang="en-US" altLang="zh-CN" sz="2400" baseline="-25000"/>
              </a:p>
            </p:txBody>
          </p:sp>
          <p:sp>
            <p:nvSpPr>
              <p:cNvPr id="479283" name="Rectangle 51"/>
              <p:cNvSpPr>
                <a:spLocks noChangeArrowheads="1"/>
              </p:cNvSpPr>
              <p:nvPr/>
            </p:nvSpPr>
            <p:spPr bwMode="auto">
              <a:xfrm>
                <a:off x="3237" y="2258"/>
                <a:ext cx="13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latin typeface="Symbol" pitchFamily="18" charset="2"/>
                  </a:rPr>
                  <a:t>¥</a:t>
                </a:r>
                <a:endParaRPr kumimoji="0" lang="en-US" altLang="zh-CN" sz="2400" baseline="-25000"/>
              </a:p>
            </p:txBody>
          </p:sp>
          <p:sp>
            <p:nvSpPr>
              <p:cNvPr id="479284" name="Rectangle 52"/>
              <p:cNvSpPr>
                <a:spLocks noChangeArrowheads="1"/>
              </p:cNvSpPr>
              <p:nvPr/>
            </p:nvSpPr>
            <p:spPr bwMode="auto">
              <a:xfrm>
                <a:off x="3087" y="2258"/>
                <a:ext cx="19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dirty="0">
                    <a:solidFill>
                      <a:srgbClr val="000000"/>
                    </a:solidFill>
                    <a:latin typeface="Symbol" pitchFamily="18" charset="2"/>
                  </a:rPr>
                  <a:t>®</a:t>
                </a:r>
                <a:endParaRPr kumimoji="0" lang="en-US" altLang="zh-CN" sz="2400" baseline="-25000" dirty="0"/>
              </a:p>
            </p:txBody>
          </p:sp>
          <p:sp>
            <p:nvSpPr>
              <p:cNvPr id="479285" name="Rectangle 53"/>
              <p:cNvSpPr>
                <a:spLocks noChangeArrowheads="1"/>
              </p:cNvSpPr>
              <p:nvPr/>
            </p:nvSpPr>
            <p:spPr bwMode="auto">
              <a:xfrm>
                <a:off x="3026" y="2064"/>
                <a:ext cx="26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lim</a:t>
                </a:r>
                <a:endParaRPr kumimoji="0" lang="en-US" altLang="zh-CN" sz="2400" baseline="-25000"/>
              </a:p>
            </p:txBody>
          </p:sp>
        </p:grpSp>
        <p:sp>
          <p:nvSpPr>
            <p:cNvPr id="479286" name="Rectangle 54"/>
            <p:cNvSpPr>
              <a:spLocks noChangeArrowheads="1"/>
            </p:cNvSpPr>
            <p:nvPr/>
          </p:nvSpPr>
          <p:spPr bwMode="auto">
            <a:xfrm>
              <a:off x="3895" y="2045"/>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latin typeface="Symbol" pitchFamily="18" charset="2"/>
                </a:rPr>
                <a:t>.</a:t>
              </a:r>
              <a:endParaRPr kumimoji="0" lang="en-US" altLang="zh-CN" sz="2400" baseline="-25000"/>
            </a:p>
          </p:txBody>
        </p:sp>
        <p:sp>
          <p:nvSpPr>
            <p:cNvPr id="479287" name="Rectangle 55"/>
            <p:cNvSpPr>
              <a:spLocks noChangeArrowheads="1"/>
            </p:cNvSpPr>
            <p:nvPr/>
          </p:nvSpPr>
          <p:spPr bwMode="auto">
            <a:xfrm>
              <a:off x="3958" y="2061"/>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 </a:t>
              </a:r>
              <a:endParaRPr kumimoji="0" lang="en-US" altLang="zh-CN" sz="2400" baseline="-25000"/>
            </a:p>
          </p:txBody>
        </p:sp>
        <p:sp>
          <p:nvSpPr>
            <p:cNvPr id="479288" name="Rectangle 56"/>
            <p:cNvSpPr>
              <a:spLocks noChangeArrowheads="1"/>
            </p:cNvSpPr>
            <p:nvPr/>
          </p:nvSpPr>
          <p:spPr bwMode="auto">
            <a:xfrm>
              <a:off x="4084" y="2061"/>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 </a:t>
              </a:r>
              <a:endParaRPr kumimoji="0" lang="en-US" altLang="zh-CN" sz="2400" baseline="-25000"/>
            </a:p>
          </p:txBody>
        </p:sp>
      </p:grpSp>
      <mc:AlternateContent xmlns:mc="http://schemas.openxmlformats.org/markup-compatibility/2006" xmlns:a14="http://schemas.microsoft.com/office/drawing/2010/main">
        <mc:Choice Requires="a14">
          <p:sp>
            <p:nvSpPr>
              <p:cNvPr id="58" name="文本框 57"/>
              <p:cNvSpPr txBox="1"/>
              <p:nvPr/>
            </p:nvSpPr>
            <p:spPr>
              <a:xfrm>
                <a:off x="7878889" y="5157192"/>
                <a:ext cx="3880740" cy="837280"/>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en-US" altLang="zh-CN" sz="2400" i="1" smtClean="0">
                          <a:solidFill>
                            <a:srgbClr val="00009C"/>
                          </a:solidFill>
                          <a:latin typeface="Cambria Math" panose="02040503050406030204" pitchFamily="18" charset="0"/>
                        </a:rPr>
                        <m:t>𝒙</m:t>
                      </m:r>
                      <m:r>
                        <a:rPr lang="en-US" altLang="zh-CN" sz="2400" i="1" smtClean="0">
                          <a:solidFill>
                            <a:srgbClr val="00009C"/>
                          </a:solidFill>
                          <a:latin typeface="Cambria Math" panose="02040503050406030204" pitchFamily="18" charset="0"/>
                        </a:rPr>
                        <m:t>→</m:t>
                      </m:r>
                      <m:sSub>
                        <m:sSubPr>
                          <m:ctrlPr>
                            <a:rPr lang="en-US" altLang="zh-CN" sz="2400" i="1" smtClean="0">
                              <a:solidFill>
                                <a:srgbClr val="00009C"/>
                              </a:solidFill>
                              <a:latin typeface="Cambria Math" panose="02040503050406030204" pitchFamily="18" charset="0"/>
                            </a:rPr>
                          </m:ctrlPr>
                        </m:sSubPr>
                        <m:e>
                          <m:r>
                            <a:rPr lang="en-US" altLang="zh-CN" sz="2400" b="1" i="1" smtClean="0">
                              <a:solidFill>
                                <a:srgbClr val="00009C"/>
                              </a:solidFill>
                              <a:latin typeface="Cambria Math" panose="02040503050406030204" pitchFamily="18" charset="0"/>
                            </a:rPr>
                            <m:t>𝒙</m:t>
                          </m:r>
                        </m:e>
                        <m:sub>
                          <m:r>
                            <a:rPr lang="en-US" altLang="zh-CN" sz="2400" b="1" i="1" smtClean="0">
                              <a:solidFill>
                                <a:srgbClr val="00009C"/>
                              </a:solidFill>
                              <a:latin typeface="Cambria Math" panose="02040503050406030204" pitchFamily="18" charset="0"/>
                            </a:rPr>
                            <m:t>𝟎</m:t>
                          </m:r>
                        </m:sub>
                      </m:sSub>
                      <m:r>
                        <m:rPr>
                          <m:nor/>
                        </m:rPr>
                        <a:rPr lang="en-US" altLang="zh-CN" sz="2400" dirty="0">
                          <a:solidFill>
                            <a:srgbClr val="00009C"/>
                          </a:solidFill>
                        </a:rPr>
                        <m:t>,</m:t>
                      </m:r>
                      <m:r>
                        <a:rPr lang="en-US" altLang="zh-CN" sz="2400" i="1" smtClean="0">
                          <a:solidFill>
                            <a:srgbClr val="00009C"/>
                          </a:solidFill>
                          <a:latin typeface="Cambria Math" panose="02040503050406030204" pitchFamily="18" charset="0"/>
                        </a:rPr>
                        <m:t>𝒙</m:t>
                      </m:r>
                      <m:r>
                        <a:rPr lang="en-US" altLang="zh-CN" sz="2400" i="1" smtClean="0">
                          <a:solidFill>
                            <a:srgbClr val="00009C"/>
                          </a:solidFill>
                          <a:latin typeface="Cambria Math" panose="02040503050406030204" pitchFamily="18" charset="0"/>
                        </a:rPr>
                        <m:t>→</m:t>
                      </m:r>
                      <m:sSubSup>
                        <m:sSubSupPr>
                          <m:ctrlPr>
                            <a:rPr lang="en-US" altLang="zh-CN" sz="2400" i="1">
                              <a:solidFill>
                                <a:srgbClr val="00009C"/>
                              </a:solidFill>
                              <a:latin typeface="Cambria Math" panose="02040503050406030204" pitchFamily="18" charset="0"/>
                            </a:rPr>
                          </m:ctrlPr>
                        </m:sSubSupPr>
                        <m:e>
                          <m:r>
                            <a:rPr lang="en-US" altLang="zh-CN" sz="2400" i="1">
                              <a:solidFill>
                                <a:srgbClr val="00009C"/>
                              </a:solidFill>
                              <a:latin typeface="Cambria Math" panose="02040503050406030204" pitchFamily="18" charset="0"/>
                            </a:rPr>
                            <m:t>𝒙</m:t>
                          </m:r>
                        </m:e>
                        <m:sub>
                          <m:r>
                            <a:rPr lang="en-US" altLang="zh-CN" sz="2400" i="1">
                              <a:solidFill>
                                <a:srgbClr val="00009C"/>
                              </a:solidFill>
                              <a:latin typeface="Cambria Math" panose="02040503050406030204" pitchFamily="18" charset="0"/>
                            </a:rPr>
                            <m:t>𝟎</m:t>
                          </m:r>
                        </m:sub>
                        <m:sup>
                          <m:r>
                            <a:rPr lang="en-US" altLang="zh-CN" sz="2400" b="1" i="1" smtClean="0">
                              <a:solidFill>
                                <a:srgbClr val="00009C"/>
                              </a:solidFill>
                              <a:latin typeface="Cambria Math" panose="02040503050406030204" pitchFamily="18" charset="0"/>
                            </a:rPr>
                            <m:t>+</m:t>
                          </m:r>
                        </m:sup>
                      </m:sSubSup>
                      <m:r>
                        <m:rPr>
                          <m:nor/>
                        </m:rPr>
                        <a:rPr lang="en-US" altLang="zh-CN" sz="2400" dirty="0">
                          <a:solidFill>
                            <a:srgbClr val="00009C"/>
                          </a:solidFill>
                        </a:rPr>
                        <m:t>,</m:t>
                      </m:r>
                      <m:r>
                        <a:rPr lang="en-US" altLang="zh-CN" sz="2400" b="1" i="1" dirty="0" smtClean="0">
                          <a:solidFill>
                            <a:srgbClr val="00009C"/>
                          </a:solidFill>
                          <a:latin typeface="Cambria Math" panose="02040503050406030204" pitchFamily="18" charset="0"/>
                        </a:rPr>
                        <m:t>   </m:t>
                      </m:r>
                      <m:r>
                        <a:rPr lang="en-US" altLang="zh-CN" sz="2400" i="1" smtClean="0">
                          <a:solidFill>
                            <a:srgbClr val="00009C"/>
                          </a:solidFill>
                          <a:latin typeface="Cambria Math" panose="02040503050406030204" pitchFamily="18" charset="0"/>
                        </a:rPr>
                        <m:t>𝒙</m:t>
                      </m:r>
                      <m:r>
                        <a:rPr lang="en-US" altLang="zh-CN" sz="2400" i="1" smtClean="0">
                          <a:solidFill>
                            <a:srgbClr val="00009C"/>
                          </a:solidFill>
                          <a:latin typeface="Cambria Math" panose="02040503050406030204" pitchFamily="18" charset="0"/>
                        </a:rPr>
                        <m:t>→</m:t>
                      </m:r>
                      <m:sSubSup>
                        <m:sSubSupPr>
                          <m:ctrlPr>
                            <a:rPr lang="en-US" altLang="zh-CN" sz="2400" i="1" smtClean="0">
                              <a:solidFill>
                                <a:srgbClr val="00009C"/>
                              </a:solidFill>
                              <a:latin typeface="Cambria Math" panose="02040503050406030204" pitchFamily="18" charset="0"/>
                            </a:rPr>
                          </m:ctrlPr>
                        </m:sSubSupPr>
                        <m:e>
                          <m:r>
                            <a:rPr lang="en-US" altLang="zh-CN" sz="2400" b="1" i="1" smtClean="0">
                              <a:solidFill>
                                <a:srgbClr val="00009C"/>
                              </a:solidFill>
                              <a:latin typeface="Cambria Math" panose="02040503050406030204" pitchFamily="18" charset="0"/>
                            </a:rPr>
                            <m:t>𝒙</m:t>
                          </m:r>
                        </m:e>
                        <m:sub>
                          <m:r>
                            <a:rPr lang="en-US" altLang="zh-CN" sz="2400" b="1" i="1" smtClean="0">
                              <a:solidFill>
                                <a:srgbClr val="00009C"/>
                              </a:solidFill>
                              <a:latin typeface="Cambria Math" panose="02040503050406030204" pitchFamily="18" charset="0"/>
                            </a:rPr>
                            <m:t>𝟎</m:t>
                          </m:r>
                        </m:sub>
                        <m:sup>
                          <m:r>
                            <a:rPr lang="en-US" altLang="zh-CN" sz="2400" b="1" i="1" smtClean="0">
                              <a:solidFill>
                                <a:srgbClr val="00009C"/>
                              </a:solidFill>
                              <a:latin typeface="Cambria Math" panose="02040503050406030204" pitchFamily="18" charset="0"/>
                            </a:rPr>
                            <m:t>−</m:t>
                          </m:r>
                        </m:sup>
                      </m:sSubSup>
                      <m:r>
                        <m:rPr>
                          <m:nor/>
                        </m:rPr>
                        <a:rPr lang="en-US" altLang="zh-CN" sz="2400" dirty="0">
                          <a:solidFill>
                            <a:srgbClr val="00009C"/>
                          </a:solidFill>
                        </a:rPr>
                        <m:t>,</m:t>
                      </m:r>
                      <m:r>
                        <a:rPr lang="en-US" altLang="zh-CN" sz="2400" b="1" i="1" dirty="0" smtClean="0">
                          <a:solidFill>
                            <a:srgbClr val="00009C"/>
                          </a:solidFill>
                          <a:latin typeface="Cambria Math" panose="02040503050406030204" pitchFamily="18" charset="0"/>
                        </a:rPr>
                        <m:t>   </m:t>
                      </m:r>
                    </m:oMath>
                  </m:oMathPara>
                </a14:m>
                <a:endParaRPr lang="en-US" altLang="zh-CN" sz="2400" b="1" i="1" dirty="0" smtClean="0">
                  <a:solidFill>
                    <a:srgbClr val="00009C"/>
                  </a:solidFill>
                  <a:latin typeface="Cambria Math" panose="02040503050406030204" pitchFamily="18" charset="0"/>
                </a:endParaRPr>
              </a:p>
              <a:p>
                <a:pPr algn="l"/>
                <a14:m>
                  <m:oMath xmlns:m="http://schemas.openxmlformats.org/officeDocument/2006/math">
                    <m:r>
                      <a:rPr lang="en-US" altLang="zh-CN" sz="2400" b="1" i="1" smtClean="0">
                        <a:solidFill>
                          <a:srgbClr val="00009C"/>
                        </a:solidFill>
                        <a:latin typeface="Cambria Math" panose="02040503050406030204" pitchFamily="18" charset="0"/>
                      </a:rPr>
                      <m:t>𝒙</m:t>
                    </m:r>
                    <m:r>
                      <a:rPr lang="en-US" altLang="zh-CN" sz="2400" b="1" i="1" smtClean="0">
                        <a:solidFill>
                          <a:srgbClr val="00009C"/>
                        </a:solidFill>
                        <a:latin typeface="Cambria Math" panose="02040503050406030204" pitchFamily="18" charset="0"/>
                        <a:ea typeface="Cambria Math" panose="02040503050406030204" pitchFamily="18" charset="0"/>
                      </a:rPr>
                      <m:t>→∞</m:t>
                    </m:r>
                  </m:oMath>
                </a14:m>
                <a:r>
                  <a:rPr lang="en-US" altLang="zh-CN" sz="2400" dirty="0" smtClean="0">
                    <a:solidFill>
                      <a:srgbClr val="00009C"/>
                    </a:solidFill>
                  </a:rPr>
                  <a:t>,</a:t>
                </a:r>
                <a:r>
                  <a:rPr lang="en-US" altLang="zh-CN" sz="2400" dirty="0">
                    <a:solidFill>
                      <a:srgbClr val="00009C"/>
                    </a:solidFill>
                  </a:rPr>
                  <a:t> </a:t>
                </a:r>
                <a14:m>
                  <m:oMath xmlns:m="http://schemas.openxmlformats.org/officeDocument/2006/math">
                    <m:r>
                      <a:rPr lang="en-US" altLang="zh-CN" sz="2400" b="1" i="0" smtClean="0">
                        <a:solidFill>
                          <a:srgbClr val="00009C"/>
                        </a:solidFill>
                        <a:latin typeface="Cambria Math" panose="02040503050406030204" pitchFamily="18" charset="0"/>
                      </a:rPr>
                      <m:t> </m:t>
                    </m:r>
                    <m:r>
                      <a:rPr lang="en-US" altLang="zh-CN" sz="2400" i="1">
                        <a:solidFill>
                          <a:srgbClr val="00009C"/>
                        </a:solidFill>
                        <a:latin typeface="Cambria Math" panose="02040503050406030204" pitchFamily="18" charset="0"/>
                      </a:rPr>
                      <m:t>𝒙</m:t>
                    </m:r>
                    <m:r>
                      <a:rPr lang="en-US" altLang="zh-CN" sz="2400" i="1">
                        <a:solidFill>
                          <a:srgbClr val="00009C"/>
                        </a:solidFill>
                        <a:latin typeface="Cambria Math" panose="02040503050406030204" pitchFamily="18" charset="0"/>
                        <a:ea typeface="Cambria Math" panose="02040503050406030204" pitchFamily="18" charset="0"/>
                      </a:rPr>
                      <m:t>→</m:t>
                    </m:r>
                    <m:r>
                      <a:rPr lang="en-US" altLang="zh-CN" sz="2400" b="1" i="1" smtClean="0">
                        <a:solidFill>
                          <a:srgbClr val="00009C"/>
                        </a:solidFill>
                        <a:latin typeface="Cambria Math" panose="02040503050406030204" pitchFamily="18" charset="0"/>
                        <a:ea typeface="Cambria Math" panose="02040503050406030204" pitchFamily="18" charset="0"/>
                      </a:rPr>
                      <m:t>+</m:t>
                    </m:r>
                    <m:r>
                      <a:rPr lang="en-US" altLang="zh-CN" sz="2400" i="1">
                        <a:solidFill>
                          <a:srgbClr val="00009C"/>
                        </a:solidFill>
                        <a:latin typeface="Cambria Math" panose="02040503050406030204" pitchFamily="18" charset="0"/>
                        <a:ea typeface="Cambria Math" panose="02040503050406030204" pitchFamily="18" charset="0"/>
                      </a:rPr>
                      <m:t>∞</m:t>
                    </m:r>
                    <m:r>
                      <a:rPr lang="en-US" altLang="zh-CN" sz="2400" b="1" i="1" smtClean="0">
                        <a:solidFill>
                          <a:srgbClr val="00009C"/>
                        </a:solidFill>
                        <a:latin typeface="Cambria Math" panose="02040503050406030204" pitchFamily="18" charset="0"/>
                        <a:ea typeface="Cambria Math" panose="02040503050406030204" pitchFamily="18" charset="0"/>
                      </a:rPr>
                      <m:t>,</m:t>
                    </m:r>
                    <m:r>
                      <a:rPr lang="en-US" altLang="zh-CN" sz="2400" i="1">
                        <a:solidFill>
                          <a:srgbClr val="00009C"/>
                        </a:solidFill>
                        <a:latin typeface="Cambria Math" panose="02040503050406030204" pitchFamily="18" charset="0"/>
                      </a:rPr>
                      <m:t>𝒙</m:t>
                    </m:r>
                    <m:r>
                      <a:rPr lang="en-US" altLang="zh-CN" sz="2400" i="1">
                        <a:solidFill>
                          <a:srgbClr val="00009C"/>
                        </a:solidFill>
                        <a:latin typeface="Cambria Math" panose="02040503050406030204" pitchFamily="18" charset="0"/>
                        <a:ea typeface="Cambria Math" panose="02040503050406030204" pitchFamily="18" charset="0"/>
                      </a:rPr>
                      <m:t>→</m:t>
                    </m:r>
                    <m:r>
                      <a:rPr lang="en-US" altLang="zh-CN" sz="2400" b="1" i="1" smtClean="0">
                        <a:solidFill>
                          <a:srgbClr val="00009C"/>
                        </a:solidFill>
                        <a:latin typeface="Cambria Math" panose="02040503050406030204" pitchFamily="18" charset="0"/>
                        <a:ea typeface="Cambria Math" panose="02040503050406030204" pitchFamily="18" charset="0"/>
                      </a:rPr>
                      <m:t>−</m:t>
                    </m:r>
                    <m:r>
                      <a:rPr lang="en-US" altLang="zh-CN" sz="2400" i="1">
                        <a:solidFill>
                          <a:srgbClr val="00009C"/>
                        </a:solidFill>
                        <a:latin typeface="Cambria Math" panose="02040503050406030204" pitchFamily="18" charset="0"/>
                        <a:ea typeface="Cambria Math" panose="02040503050406030204" pitchFamily="18" charset="0"/>
                      </a:rPr>
                      <m:t>∞?</m:t>
                    </m:r>
                  </m:oMath>
                </a14:m>
                <a:endParaRPr lang="zh-CN" altLang="en-US" sz="2400" dirty="0">
                  <a:solidFill>
                    <a:srgbClr val="00009C"/>
                  </a:solidFill>
                </a:endParaRPr>
              </a:p>
            </p:txBody>
          </p:sp>
        </mc:Choice>
        <mc:Fallback xmlns="">
          <p:sp>
            <p:nvSpPr>
              <p:cNvPr id="58" name="文本框 57"/>
              <p:cNvSpPr txBox="1">
                <a:spLocks noRot="1" noChangeAspect="1" noMove="1" noResize="1" noEditPoints="1" noAdjustHandles="1" noChangeArrowheads="1" noChangeShapeType="1" noTextEdit="1"/>
              </p:cNvSpPr>
              <p:nvPr/>
            </p:nvSpPr>
            <p:spPr>
              <a:xfrm>
                <a:off x="7878889" y="5157192"/>
                <a:ext cx="3880740" cy="837280"/>
              </a:xfrm>
              <a:prstGeom prst="rect">
                <a:avLst/>
              </a:prstGeom>
              <a:blipFill rotWithShape="0">
                <a:blip r:embed="rId2"/>
                <a:stretch>
                  <a:fillRect b="-16058"/>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9236">
                                            <p:txEl>
                                              <p:pRg st="0" end="0"/>
                                            </p:txEl>
                                          </p:spTgt>
                                        </p:tgtEl>
                                        <p:attrNameLst>
                                          <p:attrName>style.visibility</p:attrName>
                                        </p:attrNameLst>
                                      </p:cBhvr>
                                      <p:to>
                                        <p:strVal val="visible"/>
                                      </p:to>
                                    </p:set>
                                    <p:animEffect transition="in" filter="wipe(left)">
                                      <p:cBhvr>
                                        <p:cTn id="7" dur="500"/>
                                        <p:tgtEl>
                                          <p:spTgt spid="479236">
                                            <p:txEl>
                                              <p:pRg st="0" end="0"/>
                                            </p:txEl>
                                          </p:spTgt>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9235">
                                            <p:txEl>
                                              <p:pRg st="0" end="0"/>
                                            </p:txEl>
                                          </p:spTgt>
                                        </p:tgtEl>
                                        <p:attrNameLst>
                                          <p:attrName>style.visibility</p:attrName>
                                        </p:attrNameLst>
                                      </p:cBhvr>
                                      <p:to>
                                        <p:strVal val="visible"/>
                                      </p:to>
                                    </p:set>
                                    <p:animEffect transition="in" filter="wipe(left)">
                                      <p:cBhvr>
                                        <p:cTn id="11" dur="500"/>
                                        <p:tgtEl>
                                          <p:spTgt spid="479235">
                                            <p:txEl>
                                              <p:pRg st="0" end="0"/>
                                            </p:txEl>
                                          </p:spTgt>
                                        </p:tgtEl>
                                      </p:cBhvr>
                                    </p:animEffect>
                                  </p:childTnLst>
                                </p:cTn>
                              </p:par>
                            </p:childTnLst>
                          </p:cTn>
                        </p:par>
                        <p:par>
                          <p:cTn id="12" fill="hold" nodeType="with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79235">
                                            <p:txEl>
                                              <p:pRg st="1" end="1"/>
                                            </p:txEl>
                                          </p:spTgt>
                                        </p:tgtEl>
                                        <p:attrNameLst>
                                          <p:attrName>style.visibility</p:attrName>
                                        </p:attrNameLst>
                                      </p:cBhvr>
                                      <p:to>
                                        <p:strVal val="visible"/>
                                      </p:to>
                                    </p:set>
                                    <p:animEffect transition="in" filter="wipe(left)">
                                      <p:cBhvr>
                                        <p:cTn id="15" dur="100"/>
                                        <p:tgtEl>
                                          <p:spTgt spid="479235">
                                            <p:txEl>
                                              <p:pRg st="1" end="1"/>
                                            </p:txEl>
                                          </p:spTgt>
                                        </p:tgtEl>
                                      </p:cBhvr>
                                    </p:animEffect>
                                  </p:childTnLst>
                                </p:cTn>
                              </p:par>
                            </p:childTnLst>
                          </p:cTn>
                        </p:par>
                        <p:par>
                          <p:cTn id="16" fill="hold" nodeType="withGroup">
                            <p:stCondLst>
                              <p:cond delay="1100"/>
                            </p:stCondLst>
                            <p:childTnLst>
                              <p:par>
                                <p:cTn id="17" presetID="22" presetClass="entr" presetSubtype="8" fill="hold" nodeType="afterEffect">
                                  <p:stCondLst>
                                    <p:cond delay="0"/>
                                  </p:stCondLst>
                                  <p:childTnLst>
                                    <p:set>
                                      <p:cBhvr>
                                        <p:cTn id="18" dur="1" fill="hold">
                                          <p:stCondLst>
                                            <p:cond delay="0"/>
                                          </p:stCondLst>
                                        </p:cTn>
                                        <p:tgtEl>
                                          <p:spTgt spid="479239"/>
                                        </p:tgtEl>
                                        <p:attrNameLst>
                                          <p:attrName>style.visibility</p:attrName>
                                        </p:attrNameLst>
                                      </p:cBhvr>
                                      <p:to>
                                        <p:strVal val="visible"/>
                                      </p:to>
                                    </p:set>
                                    <p:animEffect transition="in" filter="wipe(left)">
                                      <p:cBhvr>
                                        <p:cTn id="19" dur="500"/>
                                        <p:tgtEl>
                                          <p:spTgt spid="479239"/>
                                        </p:tgtEl>
                                      </p:cBhvr>
                                    </p:animEffect>
                                  </p:childTnLst>
                                </p:cTn>
                              </p:par>
                            </p:childTnLst>
                          </p:cTn>
                        </p:par>
                        <p:par>
                          <p:cTn id="20" fill="hold" nodeType="withGroup">
                            <p:stCondLst>
                              <p:cond delay="1600"/>
                            </p:stCondLst>
                            <p:childTnLst>
                              <p:par>
                                <p:cTn id="21" presetID="22" presetClass="entr" presetSubtype="8" fill="hold" nodeType="afterEffect">
                                  <p:stCondLst>
                                    <p:cond delay="0"/>
                                  </p:stCondLst>
                                  <p:childTnLst>
                                    <p:set>
                                      <p:cBhvr>
                                        <p:cTn id="22" dur="1" fill="hold">
                                          <p:stCondLst>
                                            <p:cond delay="0"/>
                                          </p:stCondLst>
                                        </p:cTn>
                                        <p:tgtEl>
                                          <p:spTgt spid="479265"/>
                                        </p:tgtEl>
                                        <p:attrNameLst>
                                          <p:attrName>style.visibility</p:attrName>
                                        </p:attrNameLst>
                                      </p:cBhvr>
                                      <p:to>
                                        <p:strVal val="visible"/>
                                      </p:to>
                                    </p:set>
                                    <p:animEffect transition="in" filter="wipe(left)">
                                      <p:cBhvr>
                                        <p:cTn id="23" dur="500"/>
                                        <p:tgtEl>
                                          <p:spTgt spid="47926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79237">
                                            <p:txEl>
                                              <p:pRg st="0" end="0"/>
                                            </p:txEl>
                                          </p:spTgt>
                                        </p:tgtEl>
                                        <p:attrNameLst>
                                          <p:attrName>style.visibility</p:attrName>
                                        </p:attrNameLst>
                                      </p:cBhvr>
                                      <p:to>
                                        <p:strVal val="visible"/>
                                      </p:to>
                                    </p:set>
                                    <p:animEffect transition="in" filter="wipe(left)">
                                      <p:cBhvr>
                                        <p:cTn id="28" dur="500"/>
                                        <p:tgtEl>
                                          <p:spTgt spid="479237">
                                            <p:txEl>
                                              <p:pRg st="0" end="0"/>
                                            </p:txEl>
                                          </p:spTgt>
                                        </p:tgtEl>
                                      </p:cBhvr>
                                    </p:animEffect>
                                  </p:childTnLst>
                                </p:cTn>
                              </p:par>
                            </p:childTnLst>
                          </p:cTn>
                        </p:par>
                        <p:par>
                          <p:cTn id="29" fill="hold" nodeType="withGroup">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479238">
                                            <p:txEl>
                                              <p:pRg st="0" end="0"/>
                                            </p:txEl>
                                          </p:spTgt>
                                        </p:tgtEl>
                                        <p:attrNameLst>
                                          <p:attrName>style.visibility</p:attrName>
                                        </p:attrNameLst>
                                      </p:cBhvr>
                                      <p:to>
                                        <p:strVal val="visible"/>
                                      </p:to>
                                    </p:set>
                                    <p:animEffect transition="in" filter="wipe(left)">
                                      <p:cBhvr>
                                        <p:cTn id="32" dur="500"/>
                                        <p:tgtEl>
                                          <p:spTgt spid="479238">
                                            <p:txEl>
                                              <p:pRg st="0" end="0"/>
                                            </p:txEl>
                                          </p:spTgt>
                                        </p:tgtEl>
                                      </p:cBhvr>
                                    </p:animEffect>
                                  </p:childTnLst>
                                </p:cTn>
                              </p:par>
                            </p:childTnLst>
                          </p:cTn>
                        </p:par>
                        <p:par>
                          <p:cTn id="33" fill="hold" nodeType="withGroup">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479238">
                                            <p:txEl>
                                              <p:pRg st="1" end="1"/>
                                            </p:txEl>
                                          </p:spTgt>
                                        </p:tgtEl>
                                        <p:attrNameLst>
                                          <p:attrName>style.visibility</p:attrName>
                                        </p:attrNameLst>
                                      </p:cBhvr>
                                      <p:to>
                                        <p:strVal val="visible"/>
                                      </p:to>
                                    </p:set>
                                    <p:animEffect transition="in" filter="wipe(left)">
                                      <p:cBhvr>
                                        <p:cTn id="36" dur="500"/>
                                        <p:tgtEl>
                                          <p:spTgt spid="479238">
                                            <p:txEl>
                                              <p:pRg st="1" end="1"/>
                                            </p:txEl>
                                          </p:spTgt>
                                        </p:tgtEl>
                                      </p:cBhvr>
                                    </p:animEffect>
                                  </p:childTnLst>
                                </p:cTn>
                              </p:par>
                            </p:childTnLst>
                          </p:cTn>
                        </p:par>
                        <p:par>
                          <p:cTn id="37" fill="hold" nodeType="withGroup">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479238">
                                            <p:txEl>
                                              <p:pRg st="2" end="2"/>
                                            </p:txEl>
                                          </p:spTgt>
                                        </p:tgtEl>
                                        <p:attrNameLst>
                                          <p:attrName>style.visibility</p:attrName>
                                        </p:attrNameLst>
                                      </p:cBhvr>
                                      <p:to>
                                        <p:strVal val="visible"/>
                                      </p:to>
                                    </p:set>
                                    <p:animEffect transition="in" filter="wipe(left)">
                                      <p:cBhvr>
                                        <p:cTn id="40" dur="500"/>
                                        <p:tgtEl>
                                          <p:spTgt spid="479238">
                                            <p:txEl>
                                              <p:pRg st="2" end="2"/>
                                            </p:txEl>
                                          </p:spTgt>
                                        </p:tgtEl>
                                      </p:cBhvr>
                                    </p:animEffect>
                                  </p:childTnLst>
                                </p:cTn>
                              </p:par>
                            </p:childTnLst>
                          </p:cTn>
                        </p:par>
                        <p:par>
                          <p:cTn id="41" fill="hold" nodeType="withGroup">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479238">
                                            <p:txEl>
                                              <p:pRg st="3" end="3"/>
                                            </p:txEl>
                                          </p:spTgt>
                                        </p:tgtEl>
                                        <p:attrNameLst>
                                          <p:attrName>style.visibility</p:attrName>
                                        </p:attrNameLst>
                                      </p:cBhvr>
                                      <p:to>
                                        <p:strVal val="visible"/>
                                      </p:to>
                                    </p:set>
                                    <p:animEffect transition="in" filter="wipe(left)">
                                      <p:cBhvr>
                                        <p:cTn id="44" dur="500"/>
                                        <p:tgtEl>
                                          <p:spTgt spid="479238">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1000"/>
                                        <p:tgtEl>
                                          <p:spTgt spid="58"/>
                                        </p:tgtEl>
                                      </p:cBhvr>
                                    </p:animEffect>
                                    <p:anim calcmode="lin" valueType="num">
                                      <p:cBhvr>
                                        <p:cTn id="50" dur="1000" fill="hold"/>
                                        <p:tgtEl>
                                          <p:spTgt spid="58"/>
                                        </p:tgtEl>
                                        <p:attrNameLst>
                                          <p:attrName>ppt_x</p:attrName>
                                        </p:attrNameLst>
                                      </p:cBhvr>
                                      <p:tavLst>
                                        <p:tav tm="0">
                                          <p:val>
                                            <p:strVal val="#ppt_x"/>
                                          </p:val>
                                        </p:tav>
                                        <p:tav tm="100000">
                                          <p:val>
                                            <p:strVal val="#ppt_x"/>
                                          </p:val>
                                        </p:tav>
                                      </p:tavLst>
                                    </p:anim>
                                    <p:anim calcmode="lin" valueType="num">
                                      <p:cBhvr>
                                        <p:cTn id="5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5" grpId="0" build="p" autoUpdateAnimBg="0"/>
      <p:bldP spid="479236" grpId="0" build="p" autoUpdateAnimBg="0"/>
      <p:bldP spid="479237" grpId="0" build="p" autoUpdateAnimBg="0"/>
      <p:bldP spid="479238" grpId="0" uiExpand="1" build="p" autoUpdateAnimBg="0"/>
      <p:bldP spid="5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Text Box 2"/>
          <p:cNvSpPr txBox="1">
            <a:spLocks noChangeArrowheads="1"/>
          </p:cNvSpPr>
          <p:nvPr/>
        </p:nvSpPr>
        <p:spPr bwMode="auto">
          <a:xfrm>
            <a:off x="1791272" y="1417922"/>
            <a:ext cx="60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ea typeface="黑体" pitchFamily="2" charset="-122"/>
              </a:rPr>
              <a:t>证</a:t>
            </a:r>
            <a:endParaRPr lang="zh-CN" altLang="en-US" sz="2800"/>
          </a:p>
        </p:txBody>
      </p:sp>
      <p:graphicFrame>
        <p:nvGraphicFramePr>
          <p:cNvPr id="480259" name="Object 3"/>
          <p:cNvGraphicFramePr>
            <a:graphicFrameLocks noChangeAspect="1"/>
          </p:cNvGraphicFramePr>
          <p:nvPr>
            <p:extLst>
              <p:ext uri="{D42A27DB-BD31-4B8C-83A1-F6EECF244321}">
                <p14:modId xmlns:p14="http://schemas.microsoft.com/office/powerpoint/2010/main" val="2445467998"/>
              </p:ext>
            </p:extLst>
          </p:nvPr>
        </p:nvGraphicFramePr>
        <p:xfrm>
          <a:off x="2356904" y="1499329"/>
          <a:ext cx="2704173" cy="397348"/>
        </p:xfrm>
        <a:graphic>
          <a:graphicData uri="http://schemas.openxmlformats.org/presentationml/2006/ole">
            <mc:AlternateContent xmlns:mc="http://schemas.openxmlformats.org/markup-compatibility/2006">
              <mc:Choice xmlns:v="urn:schemas-microsoft-com:vml" Requires="v">
                <p:oleObj spid="_x0000_s663224" name="公式" r:id="rId3" imgW="3111480" imgH="457200" progId="Equation.3">
                  <p:embed/>
                </p:oleObj>
              </mc:Choice>
              <mc:Fallback>
                <p:oleObj name="公式" r:id="rId3" imgW="3111480" imgH="457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904" y="1499329"/>
                        <a:ext cx="2704173" cy="397348"/>
                      </a:xfrm>
                      <a:prstGeom prst="rect">
                        <a:avLst/>
                      </a:prstGeom>
                      <a:noFill/>
                      <a:ln>
                        <a:noFill/>
                      </a:ln>
                      <a:effectLst/>
                      <a:extLst/>
                    </p:spPr>
                  </p:pic>
                </p:oleObj>
              </mc:Fallback>
            </mc:AlternateContent>
          </a:graphicData>
        </a:graphic>
      </p:graphicFrame>
      <p:graphicFrame>
        <p:nvGraphicFramePr>
          <p:cNvPr id="480260" name="Object 4"/>
          <p:cNvGraphicFramePr>
            <a:graphicFrameLocks noChangeAspect="1"/>
          </p:cNvGraphicFramePr>
          <p:nvPr>
            <p:extLst>
              <p:ext uri="{D42A27DB-BD31-4B8C-83A1-F6EECF244321}">
                <p14:modId xmlns:p14="http://schemas.microsoft.com/office/powerpoint/2010/main" val="4149996988"/>
              </p:ext>
            </p:extLst>
          </p:nvPr>
        </p:nvGraphicFramePr>
        <p:xfrm>
          <a:off x="2356904" y="2124404"/>
          <a:ext cx="3966592" cy="369286"/>
        </p:xfrm>
        <a:graphic>
          <a:graphicData uri="http://schemas.openxmlformats.org/presentationml/2006/ole">
            <mc:AlternateContent xmlns:mc="http://schemas.openxmlformats.org/markup-compatibility/2006">
              <mc:Choice xmlns:v="urn:schemas-microsoft-com:vml" Requires="v">
                <p:oleObj spid="_x0000_s663225" name="公式" r:id="rId5" imgW="5041800" imgH="469800" progId="Equation.3">
                  <p:embed/>
                </p:oleObj>
              </mc:Choice>
              <mc:Fallback>
                <p:oleObj name="公式" r:id="rId5" imgW="5041800" imgH="469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904" y="2124404"/>
                        <a:ext cx="3966592" cy="369286"/>
                      </a:xfrm>
                      <a:prstGeom prst="rect">
                        <a:avLst/>
                      </a:prstGeom>
                      <a:noFill/>
                      <a:ln>
                        <a:noFill/>
                      </a:ln>
                      <a:effectLst/>
                      <a:extLst/>
                    </p:spPr>
                  </p:pic>
                </p:oleObj>
              </mc:Fallback>
            </mc:AlternateContent>
          </a:graphicData>
        </a:graphic>
      </p:graphicFrame>
      <p:graphicFrame>
        <p:nvGraphicFramePr>
          <p:cNvPr id="480261" name="Object 5"/>
          <p:cNvGraphicFramePr>
            <a:graphicFrameLocks noChangeAspect="1"/>
          </p:cNvGraphicFramePr>
          <p:nvPr>
            <p:extLst>
              <p:ext uri="{D42A27DB-BD31-4B8C-83A1-F6EECF244321}">
                <p14:modId xmlns:p14="http://schemas.microsoft.com/office/powerpoint/2010/main" val="3007227887"/>
              </p:ext>
            </p:extLst>
          </p:nvPr>
        </p:nvGraphicFramePr>
        <p:xfrm>
          <a:off x="2358491" y="2734889"/>
          <a:ext cx="3732212" cy="402807"/>
        </p:xfrm>
        <a:graphic>
          <a:graphicData uri="http://schemas.openxmlformats.org/presentationml/2006/ole">
            <mc:AlternateContent xmlns:mc="http://schemas.openxmlformats.org/markup-compatibility/2006">
              <mc:Choice xmlns:v="urn:schemas-microsoft-com:vml" Requires="v">
                <p:oleObj spid="_x0000_s663226" name="公式" r:id="rId7" imgW="4457520" imgH="482400" progId="Equation.3">
                  <p:embed/>
                </p:oleObj>
              </mc:Choice>
              <mc:Fallback>
                <p:oleObj name="公式" r:id="rId7" imgW="4457520" imgH="4824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8491" y="2734889"/>
                        <a:ext cx="3732212" cy="402807"/>
                      </a:xfrm>
                      <a:prstGeom prst="rect">
                        <a:avLst/>
                      </a:prstGeom>
                      <a:noFill/>
                      <a:ln>
                        <a:noFill/>
                      </a:ln>
                      <a:effectLst/>
                      <a:extLst/>
                    </p:spPr>
                  </p:pic>
                </p:oleObj>
              </mc:Fallback>
            </mc:AlternateContent>
          </a:graphicData>
        </a:graphic>
      </p:graphicFrame>
      <p:graphicFrame>
        <p:nvGraphicFramePr>
          <p:cNvPr id="480262" name="Object 6"/>
          <p:cNvGraphicFramePr>
            <a:graphicFrameLocks noChangeAspect="1"/>
          </p:cNvGraphicFramePr>
          <p:nvPr>
            <p:extLst>
              <p:ext uri="{D42A27DB-BD31-4B8C-83A1-F6EECF244321}">
                <p14:modId xmlns:p14="http://schemas.microsoft.com/office/powerpoint/2010/main" val="1282138687"/>
              </p:ext>
            </p:extLst>
          </p:nvPr>
        </p:nvGraphicFramePr>
        <p:xfrm>
          <a:off x="2332125" y="4042577"/>
          <a:ext cx="2687016" cy="355691"/>
        </p:xfrm>
        <a:graphic>
          <a:graphicData uri="http://schemas.openxmlformats.org/presentationml/2006/ole">
            <mc:AlternateContent xmlns:mc="http://schemas.openxmlformats.org/markup-compatibility/2006">
              <mc:Choice xmlns:v="urn:schemas-microsoft-com:vml" Requires="v">
                <p:oleObj spid="_x0000_s663227" name="公式" r:id="rId9" imgW="3454200" imgH="457200" progId="Equation.3">
                  <p:embed/>
                </p:oleObj>
              </mc:Choice>
              <mc:Fallback>
                <p:oleObj name="公式" r:id="rId9" imgW="3454200" imgH="4572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2125" y="4042577"/>
                        <a:ext cx="2687016" cy="355691"/>
                      </a:xfrm>
                      <a:prstGeom prst="rect">
                        <a:avLst/>
                      </a:prstGeom>
                      <a:noFill/>
                      <a:ln>
                        <a:noFill/>
                      </a:ln>
                      <a:effectLst/>
                      <a:extLst/>
                    </p:spPr>
                  </p:pic>
                </p:oleObj>
              </mc:Fallback>
            </mc:AlternateContent>
          </a:graphicData>
        </a:graphic>
      </p:graphicFrame>
      <p:graphicFrame>
        <p:nvGraphicFramePr>
          <p:cNvPr id="480263" name="Object 7"/>
          <p:cNvGraphicFramePr>
            <a:graphicFrameLocks noChangeAspect="1"/>
          </p:cNvGraphicFramePr>
          <p:nvPr>
            <p:extLst>
              <p:ext uri="{D42A27DB-BD31-4B8C-83A1-F6EECF244321}">
                <p14:modId xmlns:p14="http://schemas.microsoft.com/office/powerpoint/2010/main" val="2622829501"/>
              </p:ext>
            </p:extLst>
          </p:nvPr>
        </p:nvGraphicFramePr>
        <p:xfrm>
          <a:off x="2356904" y="5219191"/>
          <a:ext cx="2009800" cy="329573"/>
        </p:xfrm>
        <a:graphic>
          <a:graphicData uri="http://schemas.openxmlformats.org/presentationml/2006/ole">
            <mc:AlternateContent xmlns:mc="http://schemas.openxmlformats.org/markup-compatibility/2006">
              <mc:Choice xmlns:v="urn:schemas-microsoft-com:vml" Requires="v">
                <p:oleObj spid="_x0000_s663228" name="公式" r:id="rId11" imgW="2781000" imgH="457200" progId="Equation.3">
                  <p:embed/>
                </p:oleObj>
              </mc:Choice>
              <mc:Fallback>
                <p:oleObj name="公式" r:id="rId11" imgW="2781000" imgH="4572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6904" y="5219191"/>
                        <a:ext cx="2009800" cy="329573"/>
                      </a:xfrm>
                      <a:prstGeom prst="rect">
                        <a:avLst/>
                      </a:prstGeom>
                      <a:noFill/>
                      <a:ln>
                        <a:noFill/>
                      </a:ln>
                      <a:effectLst/>
                      <a:extLst/>
                    </p:spPr>
                  </p:pic>
                </p:oleObj>
              </mc:Fallback>
            </mc:AlternateContent>
          </a:graphicData>
        </a:graphic>
      </p:graphicFrame>
      <p:graphicFrame>
        <p:nvGraphicFramePr>
          <p:cNvPr id="480264" name="Object 8"/>
          <p:cNvGraphicFramePr>
            <a:graphicFrameLocks noChangeAspect="1"/>
          </p:cNvGraphicFramePr>
          <p:nvPr>
            <p:extLst>
              <p:ext uri="{D42A27DB-BD31-4B8C-83A1-F6EECF244321}">
                <p14:modId xmlns:p14="http://schemas.microsoft.com/office/powerpoint/2010/main" val="3216731540"/>
              </p:ext>
            </p:extLst>
          </p:nvPr>
        </p:nvGraphicFramePr>
        <p:xfrm>
          <a:off x="2356904" y="4662456"/>
          <a:ext cx="2662237" cy="376616"/>
        </p:xfrm>
        <a:graphic>
          <a:graphicData uri="http://schemas.openxmlformats.org/presentationml/2006/ole">
            <mc:AlternateContent xmlns:mc="http://schemas.openxmlformats.org/markup-compatibility/2006">
              <mc:Choice xmlns:v="urn:schemas-microsoft-com:vml" Requires="v">
                <p:oleObj spid="_x0000_s663229" name="公式" r:id="rId13" imgW="3238200" imgH="457200" progId="Equation.3">
                  <p:embed/>
                </p:oleObj>
              </mc:Choice>
              <mc:Fallback>
                <p:oleObj name="公式" r:id="rId13" imgW="3238200" imgH="45720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6904" y="4662456"/>
                        <a:ext cx="2662237" cy="376616"/>
                      </a:xfrm>
                      <a:prstGeom prst="rect">
                        <a:avLst/>
                      </a:prstGeom>
                      <a:noFill/>
                      <a:ln>
                        <a:noFill/>
                      </a:ln>
                      <a:effectLst/>
                      <a:extLst/>
                    </p:spPr>
                  </p:pic>
                </p:oleObj>
              </mc:Fallback>
            </mc:AlternateContent>
          </a:graphicData>
        </a:graphic>
      </p:graphicFrame>
      <p:graphicFrame>
        <p:nvGraphicFramePr>
          <p:cNvPr id="480265" name="Object 9"/>
          <p:cNvGraphicFramePr>
            <a:graphicFrameLocks noChangeAspect="1"/>
          </p:cNvGraphicFramePr>
          <p:nvPr>
            <p:extLst>
              <p:ext uri="{D42A27DB-BD31-4B8C-83A1-F6EECF244321}">
                <p14:modId xmlns:p14="http://schemas.microsoft.com/office/powerpoint/2010/main" val="3602705821"/>
              </p:ext>
            </p:extLst>
          </p:nvPr>
        </p:nvGraphicFramePr>
        <p:xfrm>
          <a:off x="2356904" y="3361818"/>
          <a:ext cx="3733799" cy="405392"/>
        </p:xfrm>
        <a:graphic>
          <a:graphicData uri="http://schemas.openxmlformats.org/presentationml/2006/ole">
            <mc:AlternateContent xmlns:mc="http://schemas.openxmlformats.org/markup-compatibility/2006">
              <mc:Choice xmlns:v="urn:schemas-microsoft-com:vml" Requires="v">
                <p:oleObj spid="_x0000_s663230" name="公式" r:id="rId15" imgW="4431960" imgH="482400" progId="Equation.3">
                  <p:embed/>
                </p:oleObj>
              </mc:Choice>
              <mc:Fallback>
                <p:oleObj name="公式" r:id="rId15" imgW="4431960" imgH="48240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56904" y="3361818"/>
                        <a:ext cx="3733799" cy="405392"/>
                      </a:xfrm>
                      <a:prstGeom prst="rect">
                        <a:avLst/>
                      </a:prstGeom>
                      <a:noFill/>
                      <a:ln>
                        <a:noFill/>
                      </a:ln>
                      <a:effectLst/>
                      <a:extLst/>
                    </p:spPr>
                  </p:pic>
                </p:oleObj>
              </mc:Fallback>
            </mc:AlternateContent>
          </a:graphicData>
        </a:graphic>
      </p:graphicFrame>
      <p:graphicFrame>
        <p:nvGraphicFramePr>
          <p:cNvPr id="480266" name="Object 10"/>
          <p:cNvGraphicFramePr>
            <a:graphicFrameLocks noChangeAspect="1"/>
          </p:cNvGraphicFramePr>
          <p:nvPr>
            <p:extLst>
              <p:ext uri="{D42A27DB-BD31-4B8C-83A1-F6EECF244321}">
                <p14:modId xmlns:p14="http://schemas.microsoft.com/office/powerpoint/2010/main" val="805153764"/>
              </p:ext>
            </p:extLst>
          </p:nvPr>
        </p:nvGraphicFramePr>
        <p:xfrm>
          <a:off x="5199892" y="4664347"/>
          <a:ext cx="2253209" cy="372833"/>
        </p:xfrm>
        <a:graphic>
          <a:graphicData uri="http://schemas.openxmlformats.org/presentationml/2006/ole">
            <mc:AlternateContent xmlns:mc="http://schemas.openxmlformats.org/markup-compatibility/2006">
              <mc:Choice xmlns:v="urn:schemas-microsoft-com:vml" Requires="v">
                <p:oleObj spid="_x0000_s663231" name="公式" r:id="rId17" imgW="2768400" imgH="457200" progId="Equation.3">
                  <p:embed/>
                </p:oleObj>
              </mc:Choice>
              <mc:Fallback>
                <p:oleObj name="公式" r:id="rId17" imgW="2768400" imgH="457200"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99892" y="4664347"/>
                        <a:ext cx="2253209" cy="372833"/>
                      </a:xfrm>
                      <a:prstGeom prst="rect">
                        <a:avLst/>
                      </a:prstGeom>
                      <a:noFill/>
                      <a:ln>
                        <a:noFill/>
                      </a:ln>
                      <a:effectLst/>
                      <a:extLst/>
                    </p:spPr>
                  </p:pic>
                </p:oleObj>
              </mc:Fallback>
            </mc:AlternateContent>
          </a:graphicData>
        </a:graphic>
      </p:graphicFrame>
      <p:sp>
        <p:nvSpPr>
          <p:cNvPr id="480267" name="Text Box 11"/>
          <p:cNvSpPr txBox="1">
            <a:spLocks noChangeArrowheads="1"/>
          </p:cNvSpPr>
          <p:nvPr/>
        </p:nvSpPr>
        <p:spPr bwMode="auto">
          <a:xfrm>
            <a:off x="5116821" y="3989063"/>
            <a:ext cx="2419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t>上两式同时成立</a:t>
            </a:r>
            <a:r>
              <a:rPr lang="en-US" altLang="zh-CN" sz="2400" dirty="0"/>
              <a:t>,</a:t>
            </a:r>
          </a:p>
        </p:txBody>
      </p:sp>
      <p:graphicFrame>
        <p:nvGraphicFramePr>
          <p:cNvPr id="480268" name="Object 12"/>
          <p:cNvGraphicFramePr>
            <a:graphicFrameLocks noChangeAspect="1"/>
          </p:cNvGraphicFramePr>
          <p:nvPr>
            <p:extLst>
              <p:ext uri="{D42A27DB-BD31-4B8C-83A1-F6EECF244321}">
                <p14:modId xmlns:p14="http://schemas.microsoft.com/office/powerpoint/2010/main" val="3963331514"/>
              </p:ext>
            </p:extLst>
          </p:nvPr>
        </p:nvGraphicFramePr>
        <p:xfrm>
          <a:off x="4511824" y="5219191"/>
          <a:ext cx="3438871" cy="356413"/>
        </p:xfrm>
        <a:graphic>
          <a:graphicData uri="http://schemas.openxmlformats.org/presentationml/2006/ole">
            <mc:AlternateContent xmlns:mc="http://schemas.openxmlformats.org/markup-compatibility/2006">
              <mc:Choice xmlns:v="urn:schemas-microsoft-com:vml" Requires="v">
                <p:oleObj spid="_x0000_s663232" name="公式" r:id="rId19" imgW="4419360" imgH="457200" progId="Equation.3">
                  <p:embed/>
                </p:oleObj>
              </mc:Choice>
              <mc:Fallback>
                <p:oleObj name="公式" r:id="rId19" imgW="4419360" imgH="457200" progId="Equation.3">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11824" y="5219191"/>
                        <a:ext cx="3438871" cy="356413"/>
                      </a:xfrm>
                      <a:prstGeom prst="rect">
                        <a:avLst/>
                      </a:prstGeom>
                      <a:noFill/>
                      <a:ln>
                        <a:noFill/>
                      </a:ln>
                      <a:effectLst/>
                      <a:extLst/>
                    </p:spPr>
                  </p:pic>
                </p:oleObj>
              </mc:Fallback>
            </mc:AlternateContent>
          </a:graphicData>
        </a:graphic>
      </p:graphicFrame>
      <p:graphicFrame>
        <p:nvGraphicFramePr>
          <p:cNvPr id="480269" name="Object 13"/>
          <p:cNvGraphicFramePr>
            <a:graphicFrameLocks noChangeAspect="1"/>
          </p:cNvGraphicFramePr>
          <p:nvPr>
            <p:extLst>
              <p:ext uri="{D42A27DB-BD31-4B8C-83A1-F6EECF244321}">
                <p14:modId xmlns:p14="http://schemas.microsoft.com/office/powerpoint/2010/main" val="640166706"/>
              </p:ext>
            </p:extLst>
          </p:nvPr>
        </p:nvGraphicFramePr>
        <p:xfrm>
          <a:off x="2383409" y="5672932"/>
          <a:ext cx="2488456" cy="399978"/>
        </p:xfrm>
        <a:graphic>
          <a:graphicData uri="http://schemas.openxmlformats.org/presentationml/2006/ole">
            <mc:AlternateContent xmlns:mc="http://schemas.openxmlformats.org/markup-compatibility/2006">
              <mc:Choice xmlns:v="urn:schemas-microsoft-com:vml" Requires="v">
                <p:oleObj spid="_x0000_s663233" name="公式" r:id="rId21" imgW="2997000" imgH="482400" progId="Equation.3">
                  <p:embed/>
                </p:oleObj>
              </mc:Choice>
              <mc:Fallback>
                <p:oleObj name="公式" r:id="rId21" imgW="2997000" imgH="482400" progId="Equation.3">
                  <p:embed/>
                  <p:pic>
                    <p:nvPicPr>
                      <p:cNvPr id="0"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83409" y="5672932"/>
                        <a:ext cx="2488456" cy="399978"/>
                      </a:xfrm>
                      <a:prstGeom prst="rect">
                        <a:avLst/>
                      </a:prstGeom>
                      <a:noFill/>
                      <a:ln>
                        <a:noFill/>
                      </a:ln>
                      <a:effectLst/>
                      <a:extLst/>
                    </p:spPr>
                  </p:pic>
                </p:oleObj>
              </mc:Fallback>
            </mc:AlternateContent>
          </a:graphicData>
        </a:graphic>
      </p:graphicFrame>
      <p:graphicFrame>
        <p:nvGraphicFramePr>
          <p:cNvPr id="480270" name="Object 14"/>
          <p:cNvGraphicFramePr>
            <a:graphicFrameLocks noChangeAspect="1"/>
          </p:cNvGraphicFramePr>
          <p:nvPr>
            <p:extLst>
              <p:ext uri="{D42A27DB-BD31-4B8C-83A1-F6EECF244321}">
                <p14:modId xmlns:p14="http://schemas.microsoft.com/office/powerpoint/2010/main" val="2352670679"/>
              </p:ext>
            </p:extLst>
          </p:nvPr>
        </p:nvGraphicFramePr>
        <p:xfrm>
          <a:off x="5343549" y="5665061"/>
          <a:ext cx="1546200" cy="440571"/>
        </p:xfrm>
        <a:graphic>
          <a:graphicData uri="http://schemas.openxmlformats.org/presentationml/2006/ole">
            <mc:AlternateContent xmlns:mc="http://schemas.openxmlformats.org/markup-compatibility/2006">
              <mc:Choice xmlns:v="urn:schemas-microsoft-com:vml" Requires="v">
                <p:oleObj spid="_x0000_s663234" name="公式" r:id="rId23" imgW="2044440" imgH="583920" progId="Equation.3">
                  <p:embed/>
                </p:oleObj>
              </mc:Choice>
              <mc:Fallback>
                <p:oleObj name="公式" r:id="rId23" imgW="2044440" imgH="583920" progId="Equation.3">
                  <p:embed/>
                  <p:pic>
                    <p:nvPicPr>
                      <p:cNvPr id="0" name="Object 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43549" y="5665061"/>
                        <a:ext cx="1546200" cy="440571"/>
                      </a:xfrm>
                      <a:prstGeom prst="rect">
                        <a:avLst/>
                      </a:prstGeom>
                      <a:noFill/>
                      <a:ln>
                        <a:noFill/>
                      </a:ln>
                      <a:effectLst/>
                      <a:extLst/>
                    </p:spPr>
                  </p:pic>
                </p:oleObj>
              </mc:Fallback>
            </mc:AlternateContent>
          </a:graphicData>
        </a:graphic>
      </p:graphicFrame>
      <p:sp>
        <p:nvSpPr>
          <p:cNvPr id="17"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19"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0258"/>
                                        </p:tgtEl>
                                        <p:attrNameLst>
                                          <p:attrName>style.visibility</p:attrName>
                                        </p:attrNameLst>
                                      </p:cBhvr>
                                      <p:to>
                                        <p:strVal val="visible"/>
                                      </p:to>
                                    </p:set>
                                    <p:animEffect transition="in" filter="wipe(left)">
                                      <p:cBhvr>
                                        <p:cTn id="7" dur="500"/>
                                        <p:tgtEl>
                                          <p:spTgt spid="480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0259"/>
                                        </p:tgtEl>
                                        <p:attrNameLst>
                                          <p:attrName>style.visibility</p:attrName>
                                        </p:attrNameLst>
                                      </p:cBhvr>
                                      <p:to>
                                        <p:strVal val="visible"/>
                                      </p:to>
                                    </p:set>
                                    <p:animEffect transition="in" filter="wipe(left)">
                                      <p:cBhvr>
                                        <p:cTn id="12" dur="500"/>
                                        <p:tgtEl>
                                          <p:spTgt spid="4802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80260"/>
                                        </p:tgtEl>
                                        <p:attrNameLst>
                                          <p:attrName>style.visibility</p:attrName>
                                        </p:attrNameLst>
                                      </p:cBhvr>
                                      <p:to>
                                        <p:strVal val="visible"/>
                                      </p:to>
                                    </p:set>
                                    <p:animEffect transition="in" filter="wipe(left)">
                                      <p:cBhvr>
                                        <p:cTn id="17" dur="500"/>
                                        <p:tgtEl>
                                          <p:spTgt spid="480260"/>
                                        </p:tgtEl>
                                      </p:cBhvr>
                                    </p:animEffect>
                                  </p:childTnLst>
                                </p:cTn>
                              </p:par>
                            </p:childTnLst>
                          </p:cTn>
                        </p:par>
                        <p:par>
                          <p:cTn id="18" fill="hold" nodeType="withGroup">
                            <p:stCondLst>
                              <p:cond delay="500"/>
                            </p:stCondLst>
                            <p:childTnLst>
                              <p:par>
                                <p:cTn id="19" presetID="1" presetClass="entr" presetSubtype="0" fill="hold" nodeType="afterEffect">
                                  <p:stCondLst>
                                    <p:cond delay="0"/>
                                  </p:stCondLst>
                                  <p:childTnLst>
                                    <p:set>
                                      <p:cBhvr>
                                        <p:cTn id="20" dur="1" fill="hold">
                                          <p:stCondLst>
                                            <p:cond delay="0"/>
                                          </p:stCondLst>
                                        </p:cTn>
                                        <p:tgtEl>
                                          <p:spTgt spid="480261"/>
                                        </p:tgtEl>
                                        <p:attrNameLst>
                                          <p:attrName>style.visibility</p:attrName>
                                        </p:attrNameLst>
                                      </p:cBhvr>
                                      <p:to>
                                        <p:strVal val="visible"/>
                                      </p:to>
                                    </p:set>
                                  </p:childTnLst>
                                </p:cTn>
                              </p:par>
                            </p:childTnLst>
                          </p:cTn>
                        </p:par>
                        <p:par>
                          <p:cTn id="21" fill="hold" nodeType="with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480265"/>
                                        </p:tgtEl>
                                        <p:attrNameLst>
                                          <p:attrName>style.visibility</p:attrName>
                                        </p:attrNameLst>
                                      </p:cBhvr>
                                      <p:to>
                                        <p:strVal val="visible"/>
                                      </p:to>
                                    </p:set>
                                    <p:animEffect transition="in" filter="wipe(left)">
                                      <p:cBhvr>
                                        <p:cTn id="24" dur="500"/>
                                        <p:tgtEl>
                                          <p:spTgt spid="48026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480262"/>
                                        </p:tgtEl>
                                        <p:attrNameLst>
                                          <p:attrName>style.visibility</p:attrName>
                                        </p:attrNameLst>
                                      </p:cBhvr>
                                      <p:to>
                                        <p:strVal val="visible"/>
                                      </p:to>
                                    </p:set>
                                    <p:animEffect transition="in" filter="wipe(left)">
                                      <p:cBhvr>
                                        <p:cTn id="29" dur="500"/>
                                        <p:tgtEl>
                                          <p:spTgt spid="480262"/>
                                        </p:tgtEl>
                                      </p:cBhvr>
                                    </p:animEffect>
                                  </p:childTnLst>
                                </p:cTn>
                              </p:par>
                            </p:childTnLst>
                          </p:cTn>
                        </p:par>
                        <p:par>
                          <p:cTn id="30" fill="hold" nodeType="withGroup">
                            <p:stCondLst>
                              <p:cond delay="500"/>
                            </p:stCondLst>
                            <p:childTnLst>
                              <p:par>
                                <p:cTn id="31" presetID="22" presetClass="entr" presetSubtype="8" fill="hold" grpId="0" nodeType="afterEffect">
                                  <p:stCondLst>
                                    <p:cond delay="0"/>
                                  </p:stCondLst>
                                  <p:iterate type="lt">
                                    <p:tmPct val="100000"/>
                                  </p:iterate>
                                  <p:childTnLst>
                                    <p:set>
                                      <p:cBhvr>
                                        <p:cTn id="32" dur="1" fill="hold">
                                          <p:stCondLst>
                                            <p:cond delay="0"/>
                                          </p:stCondLst>
                                        </p:cTn>
                                        <p:tgtEl>
                                          <p:spTgt spid="480267"/>
                                        </p:tgtEl>
                                        <p:attrNameLst>
                                          <p:attrName>style.visibility</p:attrName>
                                        </p:attrNameLst>
                                      </p:cBhvr>
                                      <p:to>
                                        <p:strVal val="visible"/>
                                      </p:to>
                                    </p:set>
                                    <p:animEffect transition="in" filter="wipe(left)">
                                      <p:cBhvr>
                                        <p:cTn id="33" dur="75"/>
                                        <p:tgtEl>
                                          <p:spTgt spid="48026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480264"/>
                                        </p:tgtEl>
                                        <p:attrNameLst>
                                          <p:attrName>style.visibility</p:attrName>
                                        </p:attrNameLst>
                                      </p:cBhvr>
                                      <p:to>
                                        <p:strVal val="visible"/>
                                      </p:to>
                                    </p:set>
                                    <p:animEffect transition="in" filter="wipe(left)">
                                      <p:cBhvr>
                                        <p:cTn id="38" dur="500"/>
                                        <p:tgtEl>
                                          <p:spTgt spid="480264"/>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480266"/>
                                        </p:tgtEl>
                                        <p:attrNameLst>
                                          <p:attrName>style.visibility</p:attrName>
                                        </p:attrNameLst>
                                      </p:cBhvr>
                                      <p:to>
                                        <p:strVal val="visible"/>
                                      </p:to>
                                    </p:set>
                                    <p:animEffect transition="in" filter="wipe(left)">
                                      <p:cBhvr>
                                        <p:cTn id="42" dur="500"/>
                                        <p:tgtEl>
                                          <p:spTgt spid="4802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80263"/>
                                        </p:tgtEl>
                                        <p:attrNameLst>
                                          <p:attrName>style.visibility</p:attrName>
                                        </p:attrNameLst>
                                      </p:cBhvr>
                                      <p:to>
                                        <p:strVal val="visible"/>
                                      </p:to>
                                    </p:set>
                                    <p:animEffect transition="in" filter="wipe(left)">
                                      <p:cBhvr>
                                        <p:cTn id="47" dur="500"/>
                                        <p:tgtEl>
                                          <p:spTgt spid="480263"/>
                                        </p:tgtEl>
                                      </p:cBhvr>
                                    </p:animEffect>
                                  </p:childTnLst>
                                </p:cTn>
                              </p:par>
                            </p:childTnLst>
                          </p:cTn>
                        </p:par>
                        <p:par>
                          <p:cTn id="48" fill="hold" nodeType="with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480268"/>
                                        </p:tgtEl>
                                        <p:attrNameLst>
                                          <p:attrName>style.visibility</p:attrName>
                                        </p:attrNameLst>
                                      </p:cBhvr>
                                      <p:to>
                                        <p:strVal val="visible"/>
                                      </p:to>
                                    </p:set>
                                    <p:animEffect transition="in" filter="wipe(left)">
                                      <p:cBhvr>
                                        <p:cTn id="51" dur="500"/>
                                        <p:tgtEl>
                                          <p:spTgt spid="48026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480269"/>
                                        </p:tgtEl>
                                        <p:attrNameLst>
                                          <p:attrName>style.visibility</p:attrName>
                                        </p:attrNameLst>
                                      </p:cBhvr>
                                      <p:to>
                                        <p:strVal val="visible"/>
                                      </p:to>
                                    </p:set>
                                    <p:animEffect transition="in" filter="wipe(left)">
                                      <p:cBhvr>
                                        <p:cTn id="56" dur="500"/>
                                        <p:tgtEl>
                                          <p:spTgt spid="48026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480270"/>
                                        </p:tgtEl>
                                        <p:attrNameLst>
                                          <p:attrName>style.visibility</p:attrName>
                                        </p:attrNameLst>
                                      </p:cBhvr>
                                      <p:to>
                                        <p:strVal val="visible"/>
                                      </p:to>
                                    </p:set>
                                    <p:animEffect transition="in" filter="wipe(left)">
                                      <p:cBhvr>
                                        <p:cTn id="61" dur="500"/>
                                        <p:tgtEl>
                                          <p:spTgt spid="480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8" grpId="0" autoUpdateAnimBg="0"/>
      <p:bldP spid="480267"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2" name="Group 2"/>
          <p:cNvGrpSpPr>
            <a:grpSpLocks/>
          </p:cNvGrpSpPr>
          <p:nvPr/>
        </p:nvGrpSpPr>
        <p:grpSpPr bwMode="auto">
          <a:xfrm>
            <a:off x="2279650" y="1118621"/>
            <a:ext cx="6350124" cy="645624"/>
            <a:chOff x="480" y="385"/>
            <a:chExt cx="4704" cy="592"/>
          </a:xfrm>
        </p:grpSpPr>
        <p:sp>
          <p:nvSpPr>
            <p:cNvPr id="481283" name="Text Box 3"/>
            <p:cNvSpPr txBox="1">
              <a:spLocks noChangeArrowheads="1"/>
            </p:cNvSpPr>
            <p:nvPr/>
          </p:nvSpPr>
          <p:spPr bwMode="auto">
            <a:xfrm>
              <a:off x="480" y="480"/>
              <a:ext cx="7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latin typeface="黑体" pitchFamily="2" charset="-122"/>
                  <a:ea typeface="黑体" pitchFamily="2" charset="-122"/>
                </a:rPr>
                <a:t>例</a:t>
              </a:r>
              <a:r>
                <a:rPr lang="en-US" altLang="zh-CN" sz="2800">
                  <a:latin typeface="黑体" pitchFamily="2" charset="-122"/>
                  <a:ea typeface="黑体" pitchFamily="2" charset="-122"/>
                </a:rPr>
                <a:t>1</a:t>
              </a:r>
              <a:endParaRPr lang="en-US" altLang="zh-CN" sz="2800"/>
            </a:p>
          </p:txBody>
        </p:sp>
        <p:graphicFrame>
          <p:nvGraphicFramePr>
            <p:cNvPr id="481284" name="Object 4"/>
            <p:cNvGraphicFramePr>
              <a:graphicFrameLocks noChangeAspect="1"/>
            </p:cNvGraphicFramePr>
            <p:nvPr/>
          </p:nvGraphicFramePr>
          <p:xfrm>
            <a:off x="1007" y="385"/>
            <a:ext cx="4177" cy="592"/>
          </p:xfrm>
          <a:graphic>
            <a:graphicData uri="http://schemas.openxmlformats.org/presentationml/2006/ole">
              <mc:AlternateContent xmlns:mc="http://schemas.openxmlformats.org/markup-compatibility/2006">
                <mc:Choice xmlns:v="urn:schemas-microsoft-com:vml" Requires="v">
                  <p:oleObj spid="_x0000_s709863" name="公式" r:id="rId3" imgW="6629400" imgH="939600" progId="Equation.3">
                    <p:embed/>
                  </p:oleObj>
                </mc:Choice>
                <mc:Fallback>
                  <p:oleObj name="公式" r:id="rId3" imgW="6629400" imgH="939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 y="385"/>
                          <a:ext cx="4177" cy="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81285" name="Text Box 5"/>
          <p:cNvSpPr txBox="1">
            <a:spLocks noChangeArrowheads="1"/>
          </p:cNvSpPr>
          <p:nvPr/>
        </p:nvSpPr>
        <p:spPr bwMode="auto">
          <a:xfrm>
            <a:off x="2279650" y="1936699"/>
            <a:ext cx="68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dirty="0">
                <a:ea typeface="黑体" pitchFamily="2" charset="-122"/>
              </a:rPr>
              <a:t>解</a:t>
            </a:r>
            <a:endParaRPr lang="zh-CN" altLang="en-US" sz="2800" dirty="0"/>
          </a:p>
        </p:txBody>
      </p:sp>
      <p:graphicFrame>
        <p:nvGraphicFramePr>
          <p:cNvPr id="481286" name="Object 6"/>
          <p:cNvGraphicFramePr>
            <a:graphicFrameLocks noChangeAspect="1"/>
          </p:cNvGraphicFramePr>
          <p:nvPr>
            <p:extLst>
              <p:ext uri="{D42A27DB-BD31-4B8C-83A1-F6EECF244321}">
                <p14:modId xmlns:p14="http://schemas.microsoft.com/office/powerpoint/2010/main" val="2841298735"/>
              </p:ext>
            </p:extLst>
          </p:nvPr>
        </p:nvGraphicFramePr>
        <p:xfrm>
          <a:off x="2921000" y="1893889"/>
          <a:ext cx="4953097" cy="632258"/>
        </p:xfrm>
        <a:graphic>
          <a:graphicData uri="http://schemas.openxmlformats.org/presentationml/2006/ole">
            <mc:AlternateContent xmlns:mc="http://schemas.openxmlformats.org/markup-compatibility/2006">
              <mc:Choice xmlns:v="urn:schemas-microsoft-com:vml" Requires="v">
                <p:oleObj spid="_x0000_s709864" name="公式" r:id="rId5" imgW="7365960" imgH="939600" progId="Equation.3">
                  <p:embed/>
                </p:oleObj>
              </mc:Choice>
              <mc:Fallback>
                <p:oleObj name="公式" r:id="rId5" imgW="7365960" imgH="939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1000" y="1893889"/>
                        <a:ext cx="4953097" cy="632258"/>
                      </a:xfrm>
                      <a:prstGeom prst="rect">
                        <a:avLst/>
                      </a:prstGeom>
                      <a:noFill/>
                      <a:ln>
                        <a:noFill/>
                      </a:ln>
                      <a:effectLst/>
                      <a:extLst/>
                    </p:spPr>
                  </p:pic>
                </p:oleObj>
              </mc:Fallback>
            </mc:AlternateContent>
          </a:graphicData>
        </a:graphic>
      </p:graphicFrame>
      <p:graphicFrame>
        <p:nvGraphicFramePr>
          <p:cNvPr id="481287" name="Object 7"/>
          <p:cNvGraphicFramePr>
            <a:graphicFrameLocks noChangeAspect="1"/>
          </p:cNvGraphicFramePr>
          <p:nvPr>
            <p:extLst>
              <p:ext uri="{D42A27DB-BD31-4B8C-83A1-F6EECF244321}">
                <p14:modId xmlns:p14="http://schemas.microsoft.com/office/powerpoint/2010/main" val="1797351397"/>
              </p:ext>
            </p:extLst>
          </p:nvPr>
        </p:nvGraphicFramePr>
        <p:xfrm>
          <a:off x="2879537" y="2664897"/>
          <a:ext cx="3247008" cy="1042873"/>
        </p:xfrm>
        <a:graphic>
          <a:graphicData uri="http://schemas.openxmlformats.org/presentationml/2006/ole">
            <mc:AlternateContent xmlns:mc="http://schemas.openxmlformats.org/markup-compatibility/2006">
              <mc:Choice xmlns:v="urn:schemas-microsoft-com:vml" Requires="v">
                <p:oleObj spid="_x0000_s709865" name="公式" r:id="rId7" imgW="4431960" imgH="1422360" progId="Equation.3">
                  <p:embed/>
                </p:oleObj>
              </mc:Choice>
              <mc:Fallback>
                <p:oleObj name="公式" r:id="rId7" imgW="4431960" imgH="142236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9537" y="2664897"/>
                        <a:ext cx="3247008" cy="1042873"/>
                      </a:xfrm>
                      <a:prstGeom prst="rect">
                        <a:avLst/>
                      </a:prstGeom>
                      <a:noFill/>
                      <a:ln>
                        <a:noFill/>
                      </a:ln>
                      <a:effectLst/>
                      <a:extLst/>
                    </p:spPr>
                  </p:pic>
                </p:oleObj>
              </mc:Fallback>
            </mc:AlternateContent>
          </a:graphicData>
        </a:graphic>
      </p:graphicFrame>
      <p:graphicFrame>
        <p:nvGraphicFramePr>
          <p:cNvPr id="481288" name="Object 8"/>
          <p:cNvGraphicFramePr>
            <a:graphicFrameLocks noChangeAspect="1"/>
          </p:cNvGraphicFramePr>
          <p:nvPr>
            <p:extLst>
              <p:ext uri="{D42A27DB-BD31-4B8C-83A1-F6EECF244321}">
                <p14:modId xmlns:p14="http://schemas.microsoft.com/office/powerpoint/2010/main" val="458329711"/>
              </p:ext>
            </p:extLst>
          </p:nvPr>
        </p:nvGraphicFramePr>
        <p:xfrm>
          <a:off x="6256849" y="2904589"/>
          <a:ext cx="472229" cy="310035"/>
        </p:xfrm>
        <a:graphic>
          <a:graphicData uri="http://schemas.openxmlformats.org/presentationml/2006/ole">
            <mc:AlternateContent xmlns:mc="http://schemas.openxmlformats.org/markup-compatibility/2006">
              <mc:Choice xmlns:v="urn:schemas-microsoft-com:vml" Requires="v">
                <p:oleObj spid="_x0000_s709866" name="公式" r:id="rId9" imgW="596880" imgH="393480" progId="Equation.3">
                  <p:embed/>
                </p:oleObj>
              </mc:Choice>
              <mc:Fallback>
                <p:oleObj name="公式" r:id="rId9" imgW="596880" imgH="39348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56849" y="2904589"/>
                        <a:ext cx="472229" cy="310035"/>
                      </a:xfrm>
                      <a:prstGeom prst="rect">
                        <a:avLst/>
                      </a:prstGeom>
                      <a:noFill/>
                      <a:ln>
                        <a:noFill/>
                      </a:ln>
                      <a:effectLst/>
                      <a:extLst/>
                    </p:spPr>
                  </p:pic>
                </p:oleObj>
              </mc:Fallback>
            </mc:AlternateContent>
          </a:graphicData>
        </a:graphic>
      </p:graphicFrame>
      <p:graphicFrame>
        <p:nvGraphicFramePr>
          <p:cNvPr id="481289" name="Object 9"/>
          <p:cNvGraphicFramePr>
            <a:graphicFrameLocks noChangeAspect="1"/>
          </p:cNvGraphicFramePr>
          <p:nvPr>
            <p:extLst>
              <p:ext uri="{D42A27DB-BD31-4B8C-83A1-F6EECF244321}">
                <p14:modId xmlns:p14="http://schemas.microsoft.com/office/powerpoint/2010/main" val="3416297361"/>
              </p:ext>
            </p:extLst>
          </p:nvPr>
        </p:nvGraphicFramePr>
        <p:xfrm>
          <a:off x="3070225" y="3623674"/>
          <a:ext cx="3157167" cy="1078289"/>
        </p:xfrm>
        <a:graphic>
          <a:graphicData uri="http://schemas.openxmlformats.org/presentationml/2006/ole">
            <mc:AlternateContent xmlns:mc="http://schemas.openxmlformats.org/markup-compatibility/2006">
              <mc:Choice xmlns:v="urn:schemas-microsoft-com:vml" Requires="v">
                <p:oleObj spid="_x0000_s709867" name="公式" r:id="rId11" imgW="4203360" imgH="1434960" progId="Equation.3">
                  <p:embed/>
                </p:oleObj>
              </mc:Choice>
              <mc:Fallback>
                <p:oleObj name="公式" r:id="rId11" imgW="4203360" imgH="143496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0225" y="3623674"/>
                        <a:ext cx="3157167" cy="1078289"/>
                      </a:xfrm>
                      <a:prstGeom prst="rect">
                        <a:avLst/>
                      </a:prstGeom>
                      <a:noFill/>
                      <a:ln>
                        <a:noFill/>
                      </a:ln>
                      <a:effectLst/>
                      <a:extLst/>
                    </p:spPr>
                  </p:pic>
                </p:oleObj>
              </mc:Fallback>
            </mc:AlternateContent>
          </a:graphicData>
        </a:graphic>
      </p:graphicFrame>
      <p:graphicFrame>
        <p:nvGraphicFramePr>
          <p:cNvPr id="481290" name="Object 10"/>
          <p:cNvGraphicFramePr>
            <a:graphicFrameLocks noChangeAspect="1"/>
          </p:cNvGraphicFramePr>
          <p:nvPr>
            <p:extLst>
              <p:ext uri="{D42A27DB-BD31-4B8C-83A1-F6EECF244321}">
                <p14:modId xmlns:p14="http://schemas.microsoft.com/office/powerpoint/2010/main" val="3327699182"/>
              </p:ext>
            </p:extLst>
          </p:nvPr>
        </p:nvGraphicFramePr>
        <p:xfrm>
          <a:off x="6256849" y="3833986"/>
          <a:ext cx="522288" cy="342900"/>
        </p:xfrm>
        <a:graphic>
          <a:graphicData uri="http://schemas.openxmlformats.org/presentationml/2006/ole">
            <mc:AlternateContent xmlns:mc="http://schemas.openxmlformats.org/markup-compatibility/2006">
              <mc:Choice xmlns:v="urn:schemas-microsoft-com:vml" Requires="v">
                <p:oleObj spid="_x0000_s709868" name="公式" r:id="rId13" imgW="596880" imgH="393480" progId="Equation.3">
                  <p:embed/>
                </p:oleObj>
              </mc:Choice>
              <mc:Fallback>
                <p:oleObj name="公式" r:id="rId13" imgW="596880" imgH="39348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56849" y="3833986"/>
                        <a:ext cx="522288"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291" name="Text Box 11"/>
          <p:cNvSpPr txBox="1">
            <a:spLocks noChangeArrowheads="1"/>
          </p:cNvSpPr>
          <p:nvPr/>
        </p:nvSpPr>
        <p:spPr bwMode="auto">
          <a:xfrm>
            <a:off x="6994748" y="3776429"/>
            <a:ext cx="2667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t>由夹逼定理得</a:t>
            </a:r>
          </a:p>
        </p:txBody>
      </p:sp>
      <p:graphicFrame>
        <p:nvGraphicFramePr>
          <p:cNvPr id="481292" name="Object 12"/>
          <p:cNvGraphicFramePr>
            <a:graphicFrameLocks noChangeAspect="1"/>
          </p:cNvGraphicFramePr>
          <p:nvPr>
            <p:extLst>
              <p:ext uri="{D42A27DB-BD31-4B8C-83A1-F6EECF244321}">
                <p14:modId xmlns:p14="http://schemas.microsoft.com/office/powerpoint/2010/main" val="2075948396"/>
              </p:ext>
            </p:extLst>
          </p:nvPr>
        </p:nvGraphicFramePr>
        <p:xfrm>
          <a:off x="3048000" y="4636459"/>
          <a:ext cx="5280248" cy="736941"/>
        </p:xfrm>
        <a:graphic>
          <a:graphicData uri="http://schemas.openxmlformats.org/presentationml/2006/ole">
            <mc:AlternateContent xmlns:mc="http://schemas.openxmlformats.org/markup-compatibility/2006">
              <mc:Choice xmlns:v="urn:schemas-microsoft-com:vml" Requires="v">
                <p:oleObj spid="_x0000_s709869" name="公式" r:id="rId14" imgW="6730920" imgH="939600" progId="Equation.3">
                  <p:embed/>
                </p:oleObj>
              </mc:Choice>
              <mc:Fallback>
                <p:oleObj name="公式" r:id="rId14" imgW="6730920" imgH="939600" progId="Equation.3">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48000" y="4636459"/>
                        <a:ext cx="5280248" cy="736941"/>
                      </a:xfrm>
                      <a:prstGeom prst="rect">
                        <a:avLst/>
                      </a:prstGeom>
                      <a:noFill/>
                      <a:ln>
                        <a:noFill/>
                      </a:ln>
                      <a:effectLst/>
                      <a:extLst/>
                    </p:spPr>
                  </p:pic>
                </p:oleObj>
              </mc:Fallback>
            </mc:AlternateContent>
          </a:graphicData>
        </a:graphic>
      </p:graphicFrame>
      <p:sp>
        <p:nvSpPr>
          <p:cNvPr id="481293" name="Text Box 13"/>
          <p:cNvSpPr txBox="1">
            <a:spLocks noChangeArrowheads="1"/>
          </p:cNvSpPr>
          <p:nvPr/>
        </p:nvSpPr>
        <p:spPr bwMode="auto">
          <a:xfrm>
            <a:off x="2012950" y="5403851"/>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solidFill>
                  <a:schemeClr val="accent2"/>
                </a:solidFill>
                <a:latin typeface="黑体" pitchFamily="2" charset="-122"/>
                <a:ea typeface="黑体" pitchFamily="2" charset="-122"/>
              </a:rPr>
              <a:t>注意</a:t>
            </a:r>
            <a:r>
              <a:rPr lang="en-US" altLang="zh-CN" sz="2800">
                <a:solidFill>
                  <a:schemeClr val="accent2"/>
                </a:solidFill>
                <a:latin typeface="黑体" pitchFamily="2" charset="-122"/>
                <a:ea typeface="黑体" pitchFamily="2" charset="-122"/>
              </a:rPr>
              <a:t>:</a:t>
            </a:r>
            <a:endParaRPr lang="en-US" altLang="zh-CN" sz="2800"/>
          </a:p>
        </p:txBody>
      </p:sp>
      <p:graphicFrame>
        <p:nvGraphicFramePr>
          <p:cNvPr id="481294" name="Object 14"/>
          <p:cNvGraphicFramePr>
            <a:graphicFrameLocks noChangeAspect="1"/>
          </p:cNvGraphicFramePr>
          <p:nvPr>
            <p:extLst>
              <p:ext uri="{D42A27DB-BD31-4B8C-83A1-F6EECF244321}">
                <p14:modId xmlns:p14="http://schemas.microsoft.com/office/powerpoint/2010/main" val="11217254"/>
              </p:ext>
            </p:extLst>
          </p:nvPr>
        </p:nvGraphicFramePr>
        <p:xfrm>
          <a:off x="3022600" y="5514977"/>
          <a:ext cx="5665688" cy="860443"/>
        </p:xfrm>
        <a:graphic>
          <a:graphicData uri="http://schemas.openxmlformats.org/presentationml/2006/ole">
            <mc:AlternateContent xmlns:mc="http://schemas.openxmlformats.org/markup-compatibility/2006">
              <mc:Choice xmlns:v="urn:schemas-microsoft-com:vml" Requires="v">
                <p:oleObj spid="_x0000_s709870" name="公式" r:id="rId16" imgW="7022880" imgH="1066680" progId="Equation.3">
                  <p:embed/>
                </p:oleObj>
              </mc:Choice>
              <mc:Fallback>
                <p:oleObj name="公式" r:id="rId16" imgW="7022880" imgH="1066680" progId="Equation.3">
                  <p:embed/>
                  <p:pic>
                    <p:nvPicPr>
                      <p:cNvPr id="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22600" y="5514977"/>
                        <a:ext cx="5665688" cy="860443"/>
                      </a:xfrm>
                      <a:prstGeom prst="rect">
                        <a:avLst/>
                      </a:prstGeom>
                      <a:noFill/>
                      <a:ln>
                        <a:noFill/>
                      </a:ln>
                      <a:effectLst/>
                      <a:extLst/>
                    </p:spPr>
                  </p:pic>
                </p:oleObj>
              </mc:Fallback>
            </mc:AlternateContent>
          </a:graphicData>
        </a:graphic>
      </p:graphicFrame>
      <p:sp>
        <p:nvSpPr>
          <p:cNvPr id="17"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18"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285"/>
                                        </p:tgtEl>
                                        <p:attrNameLst>
                                          <p:attrName>style.visibility</p:attrName>
                                        </p:attrNameLst>
                                      </p:cBhvr>
                                      <p:to>
                                        <p:strVal val="visible"/>
                                      </p:to>
                                    </p:set>
                                    <p:animEffect transition="in" filter="wipe(left)">
                                      <p:cBhvr>
                                        <p:cTn id="7" dur="500"/>
                                        <p:tgtEl>
                                          <p:spTgt spid="4812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1286"/>
                                        </p:tgtEl>
                                        <p:attrNameLst>
                                          <p:attrName>style.visibility</p:attrName>
                                        </p:attrNameLst>
                                      </p:cBhvr>
                                      <p:to>
                                        <p:strVal val="visible"/>
                                      </p:to>
                                    </p:set>
                                    <p:animEffect transition="in" filter="wipe(left)">
                                      <p:cBhvr>
                                        <p:cTn id="12" dur="500"/>
                                        <p:tgtEl>
                                          <p:spTgt spid="481286"/>
                                        </p:tgtEl>
                                      </p:cBhvr>
                                    </p:animEffect>
                                  </p:childTnLst>
                                </p:cTn>
                              </p:par>
                            </p:childTnLst>
                          </p:cTn>
                        </p:par>
                        <p:par>
                          <p:cTn id="13" fill="hold" nodeType="with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81287"/>
                                        </p:tgtEl>
                                        <p:attrNameLst>
                                          <p:attrName>style.visibility</p:attrName>
                                        </p:attrNameLst>
                                      </p:cBhvr>
                                      <p:to>
                                        <p:strVal val="visible"/>
                                      </p:to>
                                    </p:set>
                                    <p:animEffect transition="in" filter="wipe(left)">
                                      <p:cBhvr>
                                        <p:cTn id="16" dur="500"/>
                                        <p:tgtEl>
                                          <p:spTgt spid="481287"/>
                                        </p:tgtEl>
                                      </p:cBhvr>
                                    </p:animEffect>
                                  </p:childTnLst>
                                </p:cTn>
                              </p:par>
                            </p:childTnLst>
                          </p:cTn>
                        </p:par>
                        <p:par>
                          <p:cTn id="17" fill="hold" nodeType="with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481288"/>
                                        </p:tgtEl>
                                        <p:attrNameLst>
                                          <p:attrName>style.visibility</p:attrName>
                                        </p:attrNameLst>
                                      </p:cBhvr>
                                      <p:to>
                                        <p:strVal val="visible"/>
                                      </p:to>
                                    </p:set>
                                    <p:animEffect transition="in" filter="wipe(left)">
                                      <p:cBhvr>
                                        <p:cTn id="20" dur="500"/>
                                        <p:tgtEl>
                                          <p:spTgt spid="48128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81289"/>
                                        </p:tgtEl>
                                        <p:attrNameLst>
                                          <p:attrName>style.visibility</p:attrName>
                                        </p:attrNameLst>
                                      </p:cBhvr>
                                      <p:to>
                                        <p:strVal val="visible"/>
                                      </p:to>
                                    </p:set>
                                    <p:animEffect transition="in" filter="wipe(left)">
                                      <p:cBhvr>
                                        <p:cTn id="25" dur="500"/>
                                        <p:tgtEl>
                                          <p:spTgt spid="481289"/>
                                        </p:tgtEl>
                                      </p:cBhvr>
                                    </p:animEffect>
                                  </p:childTnLst>
                                </p:cTn>
                              </p:par>
                            </p:childTnLst>
                          </p:cTn>
                        </p:par>
                        <p:par>
                          <p:cTn id="26" fill="hold" nodeType="with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481290"/>
                                        </p:tgtEl>
                                        <p:attrNameLst>
                                          <p:attrName>style.visibility</p:attrName>
                                        </p:attrNameLst>
                                      </p:cBhvr>
                                      <p:to>
                                        <p:strVal val="visible"/>
                                      </p:to>
                                    </p:set>
                                    <p:animEffect transition="in" filter="wipe(left)">
                                      <p:cBhvr>
                                        <p:cTn id="29" dur="500"/>
                                        <p:tgtEl>
                                          <p:spTgt spid="48129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iterate type="lt">
                                    <p:tmPct val="100000"/>
                                  </p:iterate>
                                  <p:childTnLst>
                                    <p:set>
                                      <p:cBhvr>
                                        <p:cTn id="33" dur="1" fill="hold">
                                          <p:stCondLst>
                                            <p:cond delay="0"/>
                                          </p:stCondLst>
                                        </p:cTn>
                                        <p:tgtEl>
                                          <p:spTgt spid="481291"/>
                                        </p:tgtEl>
                                        <p:attrNameLst>
                                          <p:attrName>style.visibility</p:attrName>
                                        </p:attrNameLst>
                                      </p:cBhvr>
                                      <p:to>
                                        <p:strVal val="visible"/>
                                      </p:to>
                                    </p:set>
                                    <p:animEffect transition="in" filter="wipe(left)">
                                      <p:cBhvr>
                                        <p:cTn id="34" dur="75"/>
                                        <p:tgtEl>
                                          <p:spTgt spid="481291"/>
                                        </p:tgtEl>
                                      </p:cBhvr>
                                    </p:animEffect>
                                  </p:childTnLst>
                                </p:cTn>
                              </p:par>
                            </p:childTnLst>
                          </p:cTn>
                        </p:par>
                        <p:par>
                          <p:cTn id="35" fill="hold" nodeType="withGroup">
                            <p:stCondLst>
                              <p:cond delay="450"/>
                            </p:stCondLst>
                            <p:childTnLst>
                              <p:par>
                                <p:cTn id="36" presetID="22" presetClass="entr" presetSubtype="8" fill="hold" nodeType="afterEffect">
                                  <p:stCondLst>
                                    <p:cond delay="0"/>
                                  </p:stCondLst>
                                  <p:childTnLst>
                                    <p:set>
                                      <p:cBhvr>
                                        <p:cTn id="37" dur="1" fill="hold">
                                          <p:stCondLst>
                                            <p:cond delay="0"/>
                                          </p:stCondLst>
                                        </p:cTn>
                                        <p:tgtEl>
                                          <p:spTgt spid="481292"/>
                                        </p:tgtEl>
                                        <p:attrNameLst>
                                          <p:attrName>style.visibility</p:attrName>
                                        </p:attrNameLst>
                                      </p:cBhvr>
                                      <p:to>
                                        <p:strVal val="visible"/>
                                      </p:to>
                                    </p:set>
                                    <p:animEffect transition="in" filter="wipe(left)">
                                      <p:cBhvr>
                                        <p:cTn id="38" dur="500"/>
                                        <p:tgtEl>
                                          <p:spTgt spid="48129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81293"/>
                                        </p:tgtEl>
                                        <p:attrNameLst>
                                          <p:attrName>style.visibility</p:attrName>
                                        </p:attrNameLst>
                                      </p:cBhvr>
                                      <p:to>
                                        <p:strVal val="visible"/>
                                      </p:to>
                                    </p:set>
                                    <p:animEffect transition="in" filter="wipe(left)">
                                      <p:cBhvr>
                                        <p:cTn id="43" dur="500"/>
                                        <p:tgtEl>
                                          <p:spTgt spid="481293"/>
                                        </p:tgtEl>
                                      </p:cBhvr>
                                    </p:animEffect>
                                  </p:childTnLst>
                                </p:cTn>
                              </p:par>
                            </p:childTnLst>
                          </p:cTn>
                        </p:par>
                        <p:par>
                          <p:cTn id="44" fill="hold" nodeType="with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481294"/>
                                        </p:tgtEl>
                                        <p:attrNameLst>
                                          <p:attrName>style.visibility</p:attrName>
                                        </p:attrNameLst>
                                      </p:cBhvr>
                                      <p:to>
                                        <p:strVal val="visible"/>
                                      </p:to>
                                    </p:set>
                                    <p:animEffect transition="in" filter="wipe(left)">
                                      <p:cBhvr>
                                        <p:cTn id="47" dur="500"/>
                                        <p:tgtEl>
                                          <p:spTgt spid="481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5" grpId="0" autoUpdateAnimBg="0"/>
      <p:bldP spid="481291" grpId="0" autoUpdateAnimBg="0"/>
      <p:bldP spid="481293"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2306" name="Object 2"/>
          <p:cNvGraphicFramePr>
            <a:graphicFrameLocks noChangeAspect="1"/>
          </p:cNvGraphicFramePr>
          <p:nvPr>
            <p:extLst>
              <p:ext uri="{D42A27DB-BD31-4B8C-83A1-F6EECF244321}">
                <p14:modId xmlns:p14="http://schemas.microsoft.com/office/powerpoint/2010/main" val="3658748133"/>
              </p:ext>
            </p:extLst>
          </p:nvPr>
        </p:nvGraphicFramePr>
        <p:xfrm>
          <a:off x="3323038" y="4771071"/>
          <a:ext cx="1957368" cy="716632"/>
        </p:xfrm>
        <a:graphic>
          <a:graphicData uri="http://schemas.openxmlformats.org/presentationml/2006/ole">
            <mc:AlternateContent xmlns:mc="http://schemas.openxmlformats.org/markup-compatibility/2006">
              <mc:Choice xmlns:v="urn:schemas-microsoft-com:vml" Requires="v">
                <p:oleObj spid="_x0000_s702208" name="Equation" r:id="rId3" imgW="2323800" imgH="850680" progId="Equation.3">
                  <p:embed/>
                </p:oleObj>
              </mc:Choice>
              <mc:Fallback>
                <p:oleObj name="Equation" r:id="rId3" imgW="2323800" imgH="8506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038" y="4771071"/>
                        <a:ext cx="1957368" cy="716632"/>
                      </a:xfrm>
                      <a:prstGeom prst="rect">
                        <a:avLst/>
                      </a:prstGeom>
                      <a:noFill/>
                      <a:ln>
                        <a:noFill/>
                      </a:ln>
                      <a:effectLst/>
                      <a:extLst/>
                    </p:spPr>
                  </p:pic>
                </p:oleObj>
              </mc:Fallback>
            </mc:AlternateContent>
          </a:graphicData>
        </a:graphic>
      </p:graphicFrame>
      <p:sp>
        <p:nvSpPr>
          <p:cNvPr id="482307" name="Text Box 3"/>
          <p:cNvSpPr txBox="1">
            <a:spLocks noChangeArrowheads="1"/>
          </p:cNvSpPr>
          <p:nvPr/>
        </p:nvSpPr>
        <p:spPr bwMode="auto">
          <a:xfrm>
            <a:off x="4223788" y="2901613"/>
            <a:ext cx="3276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圆扇形</a:t>
            </a:r>
            <a:r>
              <a:rPr lang="en-US" altLang="zh-CN" sz="2400" b="0" i="1" dirty="0">
                <a:ea typeface="黑体" pitchFamily="2" charset="-122"/>
              </a:rPr>
              <a:t>AOB</a:t>
            </a:r>
            <a:r>
              <a:rPr lang="zh-CN" altLang="en-US" sz="2400" b="0" dirty="0">
                <a:ea typeface="黑体" pitchFamily="2" charset="-122"/>
              </a:rPr>
              <a:t>的面积</a:t>
            </a:r>
          </a:p>
        </p:txBody>
      </p:sp>
      <p:graphicFrame>
        <p:nvGraphicFramePr>
          <p:cNvPr id="482308" name="Object 4"/>
          <p:cNvGraphicFramePr>
            <a:graphicFrameLocks noChangeAspect="1"/>
          </p:cNvGraphicFramePr>
          <p:nvPr>
            <p:extLst>
              <p:ext uri="{D42A27DB-BD31-4B8C-83A1-F6EECF244321}">
                <p14:modId xmlns:p14="http://schemas.microsoft.com/office/powerpoint/2010/main" val="3224384885"/>
              </p:ext>
            </p:extLst>
          </p:nvPr>
        </p:nvGraphicFramePr>
        <p:xfrm>
          <a:off x="1828800" y="1551318"/>
          <a:ext cx="1836729" cy="723601"/>
        </p:xfrm>
        <a:graphic>
          <a:graphicData uri="http://schemas.openxmlformats.org/presentationml/2006/ole">
            <mc:AlternateContent xmlns:mc="http://schemas.openxmlformats.org/markup-compatibility/2006">
              <mc:Choice xmlns:v="urn:schemas-microsoft-com:vml" Requires="v">
                <p:oleObj spid="_x0000_s702209" name="Equation" r:id="rId5" imgW="2158920" imgH="850680" progId="Equation.3">
                  <p:embed/>
                </p:oleObj>
              </mc:Choice>
              <mc:Fallback>
                <p:oleObj name="Equation" r:id="rId5" imgW="2158920" imgH="850680" progId="Equation.3">
                  <p:embed/>
                  <p:pic>
                    <p:nvPicPr>
                      <p:cNvPr id="0" name="Object 4"/>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828800" y="1551318"/>
                        <a:ext cx="1836729" cy="723601"/>
                      </a:xfrm>
                      <a:prstGeom prst="rect">
                        <a:avLst/>
                      </a:prstGeom>
                      <a:noFill/>
                      <a:ln>
                        <a:noFill/>
                      </a:ln>
                      <a:effectLst/>
                      <a:extLst/>
                    </p:spPr>
                  </p:pic>
                </p:oleObj>
              </mc:Fallback>
            </mc:AlternateContent>
          </a:graphicData>
        </a:graphic>
      </p:graphicFrame>
      <p:sp>
        <p:nvSpPr>
          <p:cNvPr id="482309" name="Text Box 5"/>
          <p:cNvSpPr txBox="1">
            <a:spLocks noChangeArrowheads="1"/>
          </p:cNvSpPr>
          <p:nvPr/>
        </p:nvSpPr>
        <p:spPr bwMode="auto">
          <a:xfrm>
            <a:off x="1494188" y="2392329"/>
            <a:ext cx="137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证</a:t>
            </a:r>
            <a:r>
              <a:rPr lang="en-US" altLang="zh-CN" sz="2400" dirty="0">
                <a:ea typeface="黑体" pitchFamily="2" charset="-122"/>
              </a:rPr>
              <a:t>:  </a:t>
            </a:r>
            <a:r>
              <a:rPr lang="zh-CN" altLang="en-US" sz="2400" b="0" dirty="0">
                <a:ea typeface="黑体" pitchFamily="2" charset="-122"/>
              </a:rPr>
              <a:t>当</a:t>
            </a:r>
          </a:p>
        </p:txBody>
      </p:sp>
      <p:sp>
        <p:nvSpPr>
          <p:cNvPr id="482310" name="Text Box 6"/>
          <p:cNvSpPr txBox="1">
            <a:spLocks noChangeArrowheads="1"/>
          </p:cNvSpPr>
          <p:nvPr/>
        </p:nvSpPr>
        <p:spPr bwMode="auto">
          <a:xfrm>
            <a:off x="2024137" y="3470065"/>
            <a:ext cx="1143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即</a:t>
            </a:r>
          </a:p>
        </p:txBody>
      </p:sp>
      <p:graphicFrame>
        <p:nvGraphicFramePr>
          <p:cNvPr id="482311" name="Object 7"/>
          <p:cNvGraphicFramePr>
            <a:graphicFrameLocks noChangeAspect="1"/>
          </p:cNvGraphicFramePr>
          <p:nvPr>
            <p:extLst>
              <p:ext uri="{D42A27DB-BD31-4B8C-83A1-F6EECF244321}">
                <p14:modId xmlns:p14="http://schemas.microsoft.com/office/powerpoint/2010/main" val="527034351"/>
              </p:ext>
            </p:extLst>
          </p:nvPr>
        </p:nvGraphicFramePr>
        <p:xfrm>
          <a:off x="3631596" y="3536685"/>
          <a:ext cx="1023764" cy="440329"/>
        </p:xfrm>
        <a:graphic>
          <a:graphicData uri="http://schemas.openxmlformats.org/presentationml/2006/ole">
            <mc:AlternateContent xmlns:mc="http://schemas.openxmlformats.org/markup-compatibility/2006">
              <mc:Choice xmlns:v="urn:schemas-microsoft-com:vml" Requires="v">
                <p:oleObj spid="_x0000_s702210" name="Equation" r:id="rId7" imgW="1180800" imgH="507960" progId="Equation.3">
                  <p:embed/>
                </p:oleObj>
              </mc:Choice>
              <mc:Fallback>
                <p:oleObj name="Equation" r:id="rId7" imgW="1180800" imgH="50796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1596" y="3536685"/>
                        <a:ext cx="1023764" cy="440329"/>
                      </a:xfrm>
                      <a:prstGeom prst="rect">
                        <a:avLst/>
                      </a:prstGeom>
                      <a:noFill/>
                      <a:ln>
                        <a:noFill/>
                      </a:ln>
                      <a:effectLst/>
                      <a:extLst/>
                    </p:spPr>
                  </p:pic>
                </p:oleObj>
              </mc:Fallback>
            </mc:AlternateContent>
          </a:graphicData>
        </a:graphic>
      </p:graphicFrame>
      <p:graphicFrame>
        <p:nvGraphicFramePr>
          <p:cNvPr id="482312" name="Object 8"/>
          <p:cNvGraphicFramePr>
            <a:graphicFrameLocks noChangeAspect="1"/>
          </p:cNvGraphicFramePr>
          <p:nvPr>
            <p:extLst>
              <p:ext uri="{D42A27DB-BD31-4B8C-83A1-F6EECF244321}">
                <p14:modId xmlns:p14="http://schemas.microsoft.com/office/powerpoint/2010/main" val="3904692603"/>
              </p:ext>
            </p:extLst>
          </p:nvPr>
        </p:nvGraphicFramePr>
        <p:xfrm>
          <a:off x="4860320" y="3511286"/>
          <a:ext cx="371103" cy="449822"/>
        </p:xfrm>
        <a:graphic>
          <a:graphicData uri="http://schemas.openxmlformats.org/presentationml/2006/ole">
            <mc:AlternateContent xmlns:mc="http://schemas.openxmlformats.org/markup-compatibility/2006">
              <mc:Choice xmlns:v="urn:schemas-microsoft-com:vml" Requires="v">
                <p:oleObj spid="_x0000_s702211" name="Equation" r:id="rId9" imgW="419040" imgH="507960" progId="Equation.3">
                  <p:embed/>
                </p:oleObj>
              </mc:Choice>
              <mc:Fallback>
                <p:oleObj name="Equation" r:id="rId9" imgW="419040" imgH="507960" progId="Equation.3">
                  <p:embed/>
                  <p:pic>
                    <p:nvPicPr>
                      <p:cNvPr id="0" name="Object 8"/>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4860320" y="3511286"/>
                        <a:ext cx="371103" cy="449822"/>
                      </a:xfrm>
                      <a:prstGeom prst="rect">
                        <a:avLst/>
                      </a:prstGeom>
                      <a:noFill/>
                      <a:ln>
                        <a:noFill/>
                      </a:ln>
                      <a:effectLst/>
                      <a:extLst/>
                    </p:spPr>
                  </p:pic>
                </p:oleObj>
              </mc:Fallback>
            </mc:AlternateContent>
          </a:graphicData>
        </a:graphic>
      </p:graphicFrame>
      <p:graphicFrame>
        <p:nvGraphicFramePr>
          <p:cNvPr id="482313" name="Object 9"/>
          <p:cNvGraphicFramePr>
            <a:graphicFrameLocks noChangeAspect="1"/>
          </p:cNvGraphicFramePr>
          <p:nvPr>
            <p:extLst>
              <p:ext uri="{D42A27DB-BD31-4B8C-83A1-F6EECF244321}">
                <p14:modId xmlns:p14="http://schemas.microsoft.com/office/powerpoint/2010/main" val="1836494534"/>
              </p:ext>
            </p:extLst>
          </p:nvPr>
        </p:nvGraphicFramePr>
        <p:xfrm>
          <a:off x="5358796" y="3512874"/>
          <a:ext cx="1041400" cy="438484"/>
        </p:xfrm>
        <a:graphic>
          <a:graphicData uri="http://schemas.openxmlformats.org/presentationml/2006/ole">
            <mc:AlternateContent xmlns:mc="http://schemas.openxmlformats.org/markup-compatibility/2006">
              <mc:Choice xmlns:v="urn:schemas-microsoft-com:vml" Requires="v">
                <p:oleObj spid="_x0000_s702212" name="Equation" r:id="rId11" imgW="1206360" imgH="507960" progId="Equation.3">
                  <p:embed/>
                </p:oleObj>
              </mc:Choice>
              <mc:Fallback>
                <p:oleObj name="Equation" r:id="rId11" imgW="1206360" imgH="50796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8796" y="3512874"/>
                        <a:ext cx="1041400" cy="438484"/>
                      </a:xfrm>
                      <a:prstGeom prst="rect">
                        <a:avLst/>
                      </a:prstGeom>
                      <a:noFill/>
                      <a:ln>
                        <a:noFill/>
                      </a:ln>
                      <a:effectLst/>
                      <a:extLst/>
                    </p:spPr>
                  </p:pic>
                </p:oleObj>
              </mc:Fallback>
            </mc:AlternateContent>
          </a:graphicData>
        </a:graphic>
      </p:graphicFrame>
      <p:sp>
        <p:nvSpPr>
          <p:cNvPr id="482314" name="Text Box 10"/>
          <p:cNvSpPr txBox="1">
            <a:spLocks noChangeArrowheads="1"/>
          </p:cNvSpPr>
          <p:nvPr/>
        </p:nvSpPr>
        <p:spPr bwMode="auto">
          <a:xfrm>
            <a:off x="2018504" y="4220493"/>
            <a:ext cx="1447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亦即</a:t>
            </a:r>
          </a:p>
        </p:txBody>
      </p:sp>
      <p:graphicFrame>
        <p:nvGraphicFramePr>
          <p:cNvPr id="482315" name="Object 11"/>
          <p:cNvGraphicFramePr>
            <a:graphicFrameLocks noChangeAspect="1"/>
          </p:cNvGraphicFramePr>
          <p:nvPr>
            <p:extLst>
              <p:ext uri="{D42A27DB-BD31-4B8C-83A1-F6EECF244321}">
                <p14:modId xmlns:p14="http://schemas.microsoft.com/office/powerpoint/2010/main" val="3751025825"/>
              </p:ext>
            </p:extLst>
          </p:nvPr>
        </p:nvGraphicFramePr>
        <p:xfrm>
          <a:off x="3812174" y="4330198"/>
          <a:ext cx="3997424" cy="484895"/>
        </p:xfrm>
        <a:graphic>
          <a:graphicData uri="http://schemas.openxmlformats.org/presentationml/2006/ole">
            <mc:AlternateContent xmlns:mc="http://schemas.openxmlformats.org/markup-compatibility/2006">
              <mc:Choice xmlns:v="urn:schemas-microsoft-com:vml" Requires="v">
                <p:oleObj spid="_x0000_s702213" name="Equation" r:id="rId13" imgW="4292280" imgH="520560" progId="Equation.3">
                  <p:embed/>
                </p:oleObj>
              </mc:Choice>
              <mc:Fallback>
                <p:oleObj name="Equation" r:id="rId13" imgW="4292280" imgH="52056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2174" y="4330198"/>
                        <a:ext cx="3997424" cy="484895"/>
                      </a:xfrm>
                      <a:prstGeom prst="rect">
                        <a:avLst/>
                      </a:prstGeom>
                      <a:noFill/>
                      <a:ln>
                        <a:noFill/>
                      </a:ln>
                      <a:effectLst/>
                      <a:extLst/>
                    </p:spPr>
                  </p:pic>
                </p:oleObj>
              </mc:Fallback>
            </mc:AlternateContent>
          </a:graphicData>
        </a:graphic>
      </p:graphicFrame>
      <p:graphicFrame>
        <p:nvGraphicFramePr>
          <p:cNvPr id="482316" name="Object 12"/>
          <p:cNvGraphicFramePr>
            <a:graphicFrameLocks noChangeAspect="1"/>
          </p:cNvGraphicFramePr>
          <p:nvPr>
            <p:extLst>
              <p:ext uri="{D42A27DB-BD31-4B8C-83A1-F6EECF244321}">
                <p14:modId xmlns:p14="http://schemas.microsoft.com/office/powerpoint/2010/main" val="7349824"/>
              </p:ext>
            </p:extLst>
          </p:nvPr>
        </p:nvGraphicFramePr>
        <p:xfrm>
          <a:off x="2624552" y="2422325"/>
          <a:ext cx="1223548" cy="440048"/>
        </p:xfrm>
        <a:graphic>
          <a:graphicData uri="http://schemas.openxmlformats.org/presentationml/2006/ole">
            <mc:AlternateContent xmlns:mc="http://schemas.openxmlformats.org/markup-compatibility/2006">
              <mc:Choice xmlns:v="urn:schemas-microsoft-com:vml" Requires="v">
                <p:oleObj spid="_x0000_s702214" name="Equation" r:id="rId15" imgW="1447560" imgH="520560" progId="Equation.3">
                  <p:embed/>
                </p:oleObj>
              </mc:Choice>
              <mc:Fallback>
                <p:oleObj name="Equation" r:id="rId15" imgW="1447560" imgH="52056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24552" y="2422325"/>
                        <a:ext cx="1223548" cy="440048"/>
                      </a:xfrm>
                      <a:prstGeom prst="rect">
                        <a:avLst/>
                      </a:prstGeom>
                      <a:noFill/>
                      <a:ln>
                        <a:noFill/>
                      </a:ln>
                      <a:effectLst/>
                      <a:extLst/>
                    </p:spPr>
                  </p:pic>
                </p:oleObj>
              </mc:Fallback>
            </mc:AlternateContent>
          </a:graphicData>
        </a:graphic>
      </p:graphicFrame>
      <p:sp>
        <p:nvSpPr>
          <p:cNvPr id="482317" name="Text Box 13"/>
          <p:cNvSpPr txBox="1">
            <a:spLocks noChangeArrowheads="1"/>
          </p:cNvSpPr>
          <p:nvPr/>
        </p:nvSpPr>
        <p:spPr bwMode="auto">
          <a:xfrm>
            <a:off x="3848100" y="2435779"/>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时，</a:t>
            </a:r>
          </a:p>
        </p:txBody>
      </p:sp>
      <p:graphicFrame>
        <p:nvGraphicFramePr>
          <p:cNvPr id="482318" name="Object 14"/>
          <p:cNvGraphicFramePr>
            <a:graphicFrameLocks noChangeAspect="1"/>
          </p:cNvGraphicFramePr>
          <p:nvPr>
            <p:extLst>
              <p:ext uri="{D42A27DB-BD31-4B8C-83A1-F6EECF244321}">
                <p14:modId xmlns:p14="http://schemas.microsoft.com/office/powerpoint/2010/main" val="2744647455"/>
              </p:ext>
            </p:extLst>
          </p:nvPr>
        </p:nvGraphicFramePr>
        <p:xfrm>
          <a:off x="5730510" y="4944305"/>
          <a:ext cx="1384300" cy="408319"/>
        </p:xfrm>
        <a:graphic>
          <a:graphicData uri="http://schemas.openxmlformats.org/presentationml/2006/ole">
            <mc:AlternateContent xmlns:mc="http://schemas.openxmlformats.org/markup-compatibility/2006">
              <mc:Choice xmlns:v="urn:schemas-microsoft-com:vml" Requires="v">
                <p:oleObj spid="_x0000_s702215" name="Equation" r:id="rId17" imgW="1765080" imgH="520560" progId="Equation.3">
                  <p:embed/>
                </p:oleObj>
              </mc:Choice>
              <mc:Fallback>
                <p:oleObj name="Equation" r:id="rId17" imgW="1765080" imgH="52056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30510" y="4944305"/>
                        <a:ext cx="1384300" cy="408319"/>
                      </a:xfrm>
                      <a:prstGeom prst="rect">
                        <a:avLst/>
                      </a:prstGeom>
                      <a:noFill/>
                      <a:ln>
                        <a:noFill/>
                      </a:ln>
                      <a:effectLst/>
                      <a:extLst/>
                    </p:spPr>
                  </p:pic>
                </p:oleObj>
              </mc:Fallback>
            </mc:AlternateContent>
          </a:graphicData>
        </a:graphic>
      </p:graphicFrame>
      <p:graphicFrame>
        <p:nvGraphicFramePr>
          <p:cNvPr id="482319" name="Object 15"/>
          <p:cNvGraphicFramePr>
            <a:graphicFrameLocks noChangeAspect="1"/>
          </p:cNvGraphicFramePr>
          <p:nvPr>
            <p:extLst>
              <p:ext uri="{D42A27DB-BD31-4B8C-83A1-F6EECF244321}">
                <p14:modId xmlns:p14="http://schemas.microsoft.com/office/powerpoint/2010/main" val="2000101657"/>
              </p:ext>
            </p:extLst>
          </p:nvPr>
        </p:nvGraphicFramePr>
        <p:xfrm>
          <a:off x="2032000" y="5562600"/>
          <a:ext cx="1816100" cy="500993"/>
        </p:xfrm>
        <a:graphic>
          <a:graphicData uri="http://schemas.openxmlformats.org/presentationml/2006/ole">
            <mc:AlternateContent xmlns:mc="http://schemas.openxmlformats.org/markup-compatibility/2006">
              <mc:Choice xmlns:v="urn:schemas-microsoft-com:vml" Requires="v">
                <p:oleObj spid="_x0000_s702216" name="Equation" r:id="rId19" imgW="2209680" imgH="609480" progId="Equation.3">
                  <p:embed/>
                </p:oleObj>
              </mc:Choice>
              <mc:Fallback>
                <p:oleObj name="Equation" r:id="rId19" imgW="2209680" imgH="609480" progId="Equation.3">
                  <p:embed/>
                  <p:pic>
                    <p:nvPicPr>
                      <p:cNvPr id="0" name="Object 15"/>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2032000" y="5562600"/>
                        <a:ext cx="1816100" cy="500993"/>
                      </a:xfrm>
                      <a:prstGeom prst="rect">
                        <a:avLst/>
                      </a:prstGeom>
                      <a:noFill/>
                      <a:ln>
                        <a:noFill/>
                      </a:ln>
                      <a:effectLst/>
                      <a:extLst/>
                    </p:spPr>
                  </p:pic>
                </p:oleObj>
              </mc:Fallback>
            </mc:AlternateContent>
          </a:graphicData>
        </a:graphic>
      </p:graphicFrame>
      <p:graphicFrame>
        <p:nvGraphicFramePr>
          <p:cNvPr id="482320" name="Object 16"/>
          <p:cNvGraphicFramePr>
            <a:graphicFrameLocks noChangeAspect="1"/>
          </p:cNvGraphicFramePr>
          <p:nvPr>
            <p:extLst>
              <p:ext uri="{D42A27DB-BD31-4B8C-83A1-F6EECF244321}">
                <p14:modId xmlns:p14="http://schemas.microsoft.com/office/powerpoint/2010/main" val="2017867506"/>
              </p:ext>
            </p:extLst>
          </p:nvPr>
        </p:nvGraphicFramePr>
        <p:xfrm>
          <a:off x="5009190" y="5388711"/>
          <a:ext cx="1835094" cy="723243"/>
        </p:xfrm>
        <a:graphic>
          <a:graphicData uri="http://schemas.openxmlformats.org/presentationml/2006/ole">
            <mc:AlternateContent xmlns:mc="http://schemas.openxmlformats.org/markup-compatibility/2006">
              <mc:Choice xmlns:v="urn:schemas-microsoft-com:vml" Requires="v">
                <p:oleObj spid="_x0000_s702217" name="Equation" r:id="rId21" imgW="2158920" imgH="850680" progId="Equation.3">
                  <p:embed/>
                </p:oleObj>
              </mc:Choice>
              <mc:Fallback>
                <p:oleObj name="Equation" r:id="rId21" imgW="2158920" imgH="850680" progId="Equation.3">
                  <p:embed/>
                  <p:pic>
                    <p:nvPicPr>
                      <p:cNvPr id="0" name="Object 16"/>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5009190" y="5388711"/>
                        <a:ext cx="1835094" cy="723243"/>
                      </a:xfrm>
                      <a:prstGeom prst="rect">
                        <a:avLst/>
                      </a:prstGeom>
                      <a:noFill/>
                      <a:ln>
                        <a:noFill/>
                      </a:ln>
                      <a:effectLst/>
                      <a:extLst/>
                    </p:spPr>
                  </p:pic>
                </p:oleObj>
              </mc:Fallback>
            </mc:AlternateContent>
          </a:graphicData>
        </a:graphic>
      </p:graphicFrame>
      <p:sp>
        <p:nvSpPr>
          <p:cNvPr id="482321" name="Text Box 17"/>
          <p:cNvSpPr txBox="1">
            <a:spLocks noChangeArrowheads="1"/>
          </p:cNvSpPr>
          <p:nvPr/>
        </p:nvSpPr>
        <p:spPr bwMode="auto">
          <a:xfrm>
            <a:off x="1911350" y="4886933"/>
            <a:ext cx="152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显然有</a:t>
            </a:r>
          </a:p>
        </p:txBody>
      </p:sp>
      <p:sp>
        <p:nvSpPr>
          <p:cNvPr id="482322" name="Text Box 18"/>
          <p:cNvSpPr txBox="1">
            <a:spLocks noChangeArrowheads="1"/>
          </p:cNvSpPr>
          <p:nvPr/>
        </p:nvSpPr>
        <p:spPr bwMode="auto">
          <a:xfrm>
            <a:off x="2006296" y="2890899"/>
            <a:ext cx="304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a:t>
            </a:r>
            <a:r>
              <a:rPr lang="en-US" altLang="zh-CN" sz="2400" b="0" i="1">
                <a:ea typeface="黑体" pitchFamily="2" charset="-122"/>
              </a:rPr>
              <a:t>AOB</a:t>
            </a:r>
            <a:r>
              <a:rPr lang="en-US" altLang="zh-CN" sz="2400" b="0">
                <a:ea typeface="黑体" pitchFamily="2" charset="-122"/>
              </a:rPr>
              <a:t> </a:t>
            </a:r>
            <a:r>
              <a:rPr lang="zh-CN" altLang="en-US" sz="2400" b="0">
                <a:ea typeface="黑体" pitchFamily="2" charset="-122"/>
              </a:rPr>
              <a:t>的面积＜</a:t>
            </a:r>
          </a:p>
        </p:txBody>
      </p:sp>
      <p:sp>
        <p:nvSpPr>
          <p:cNvPr id="482323" name="Text Box 19"/>
          <p:cNvSpPr txBox="1">
            <a:spLocks noChangeArrowheads="1"/>
          </p:cNvSpPr>
          <p:nvPr/>
        </p:nvSpPr>
        <p:spPr bwMode="auto">
          <a:xfrm>
            <a:off x="6641155" y="2928519"/>
            <a:ext cx="2895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a:t>
            </a:r>
            <a:r>
              <a:rPr lang="en-US" altLang="zh-CN" sz="2400" b="0" i="1">
                <a:ea typeface="黑体" pitchFamily="2" charset="-122"/>
              </a:rPr>
              <a:t>AOD</a:t>
            </a:r>
            <a:r>
              <a:rPr lang="zh-CN" altLang="en-US" sz="2400" b="0">
                <a:ea typeface="黑体" pitchFamily="2" charset="-122"/>
              </a:rPr>
              <a:t>的面积</a:t>
            </a:r>
          </a:p>
        </p:txBody>
      </p:sp>
      <p:sp>
        <p:nvSpPr>
          <p:cNvPr id="482324" name="Line 20"/>
          <p:cNvSpPr>
            <a:spLocks noChangeShapeType="1"/>
          </p:cNvSpPr>
          <p:nvPr/>
        </p:nvSpPr>
        <p:spPr bwMode="auto">
          <a:xfrm rot="120000">
            <a:off x="10476310" y="1643559"/>
            <a:ext cx="258762" cy="549275"/>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2325" name="Group 21"/>
          <p:cNvGrpSpPr>
            <a:grpSpLocks/>
          </p:cNvGrpSpPr>
          <p:nvPr/>
        </p:nvGrpSpPr>
        <p:grpSpPr bwMode="auto">
          <a:xfrm>
            <a:off x="10457261" y="1172070"/>
            <a:ext cx="617537" cy="1030288"/>
            <a:chOff x="5184" y="4"/>
            <a:chExt cx="432" cy="721"/>
          </a:xfrm>
        </p:grpSpPr>
        <p:sp>
          <p:nvSpPr>
            <p:cNvPr id="482326" name="Line 22"/>
            <p:cNvSpPr>
              <a:spLocks noChangeShapeType="1"/>
            </p:cNvSpPr>
            <p:nvPr/>
          </p:nvSpPr>
          <p:spPr bwMode="auto">
            <a:xfrm flipV="1">
              <a:off x="5184" y="136"/>
              <a:ext cx="199" cy="1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327" name="Line 23"/>
            <p:cNvSpPr>
              <a:spLocks noChangeShapeType="1"/>
            </p:cNvSpPr>
            <p:nvPr/>
          </p:nvSpPr>
          <p:spPr bwMode="auto">
            <a:xfrm flipV="1">
              <a:off x="5376" y="136"/>
              <a:ext cx="0" cy="589"/>
            </a:xfrm>
            <a:prstGeom prst="line">
              <a:avLst/>
            </a:prstGeom>
            <a:noFill/>
            <a:ln w="12700">
              <a:solidFill>
                <a:srgbClr val="00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82328" name="Object 24"/>
            <p:cNvGraphicFramePr>
              <a:graphicFrameLocks noChangeAspect="1"/>
            </p:cNvGraphicFramePr>
            <p:nvPr/>
          </p:nvGraphicFramePr>
          <p:xfrm>
            <a:off x="5355" y="4"/>
            <a:ext cx="261" cy="260"/>
          </p:xfrm>
          <a:graphic>
            <a:graphicData uri="http://schemas.openxmlformats.org/presentationml/2006/ole">
              <mc:AlternateContent xmlns:mc="http://schemas.openxmlformats.org/markup-compatibility/2006">
                <mc:Choice xmlns:v="urn:schemas-microsoft-com:vml" Requires="v">
                  <p:oleObj spid="_x0000_s702218" name="Equation" r:id="rId23" imgW="164880" imgH="164880" progId="Equation.3">
                    <p:embed/>
                  </p:oleObj>
                </mc:Choice>
                <mc:Fallback>
                  <p:oleObj name="Equation" r:id="rId23" imgW="164880" imgH="164880" progId="Equation.3">
                    <p:embed/>
                    <p:pic>
                      <p:nvPicPr>
                        <p:cNvPr id="0"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55" y="4"/>
                          <a:ext cx="261"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2329" name="Group 25"/>
          <p:cNvGrpSpPr>
            <a:grpSpLocks/>
          </p:cNvGrpSpPr>
          <p:nvPr/>
        </p:nvGrpSpPr>
        <p:grpSpPr bwMode="auto">
          <a:xfrm>
            <a:off x="10320736" y="1641971"/>
            <a:ext cx="339725" cy="938213"/>
            <a:chOff x="5088" y="333"/>
            <a:chExt cx="238" cy="657"/>
          </a:xfrm>
        </p:grpSpPr>
        <p:sp>
          <p:nvSpPr>
            <p:cNvPr id="482330" name="Line 26"/>
            <p:cNvSpPr>
              <a:spLocks noChangeShapeType="1"/>
            </p:cNvSpPr>
            <p:nvPr/>
          </p:nvSpPr>
          <p:spPr bwMode="auto">
            <a:xfrm>
              <a:off x="5202" y="333"/>
              <a:ext cx="0" cy="40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82331" name="Object 27"/>
            <p:cNvGraphicFramePr>
              <a:graphicFrameLocks noChangeAspect="1"/>
            </p:cNvGraphicFramePr>
            <p:nvPr/>
          </p:nvGraphicFramePr>
          <p:xfrm>
            <a:off x="5088" y="713"/>
            <a:ext cx="238" cy="277"/>
          </p:xfrm>
          <a:graphic>
            <a:graphicData uri="http://schemas.openxmlformats.org/presentationml/2006/ole">
              <mc:AlternateContent xmlns:mc="http://schemas.openxmlformats.org/markup-compatibility/2006">
                <mc:Choice xmlns:v="urn:schemas-microsoft-com:vml" Requires="v">
                  <p:oleObj spid="_x0000_s702219" name="Equation" r:id="rId25" imgW="152280" imgH="177480" progId="Equation.3">
                    <p:embed/>
                  </p:oleObj>
                </mc:Choice>
                <mc:Fallback>
                  <p:oleObj name="Equation" r:id="rId25" imgW="152280" imgH="177480" progId="Equation.3">
                    <p:embed/>
                    <p:pic>
                      <p:nvPicPr>
                        <p:cNvPr id="0" name="Object 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88" y="713"/>
                          <a:ext cx="238"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2332" name="Group 28"/>
          <p:cNvGrpSpPr>
            <a:grpSpLocks/>
          </p:cNvGrpSpPr>
          <p:nvPr/>
        </p:nvGrpSpPr>
        <p:grpSpPr bwMode="auto">
          <a:xfrm>
            <a:off x="9087247" y="1206996"/>
            <a:ext cx="2000250" cy="1833563"/>
            <a:chOff x="4224" y="28"/>
            <a:chExt cx="1401" cy="1284"/>
          </a:xfrm>
        </p:grpSpPr>
        <p:graphicFrame>
          <p:nvGraphicFramePr>
            <p:cNvPr id="482333" name="Object 29"/>
            <p:cNvGraphicFramePr>
              <a:graphicFrameLocks noChangeAspect="1"/>
            </p:cNvGraphicFramePr>
            <p:nvPr/>
          </p:nvGraphicFramePr>
          <p:xfrm>
            <a:off x="5094" y="28"/>
            <a:ext cx="249" cy="260"/>
          </p:xfrm>
          <a:graphic>
            <a:graphicData uri="http://schemas.openxmlformats.org/presentationml/2006/ole">
              <mc:AlternateContent xmlns:mc="http://schemas.openxmlformats.org/markup-compatibility/2006">
                <mc:Choice xmlns:v="urn:schemas-microsoft-com:vml" Requires="v">
                  <p:oleObj spid="_x0000_s702220" name="Equation" r:id="rId27" imgW="152280" imgH="164880" progId="Equation.3">
                    <p:embed/>
                  </p:oleObj>
                </mc:Choice>
                <mc:Fallback>
                  <p:oleObj name="Equation" r:id="rId27" imgW="152280" imgH="164880" progId="Equation.3">
                    <p:embed/>
                    <p:pic>
                      <p:nvPicPr>
                        <p:cNvPr id="0" name="Object 2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94" y="28"/>
                          <a:ext cx="24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82334" name="Group 30"/>
            <p:cNvGrpSpPr>
              <a:grpSpLocks/>
            </p:cNvGrpSpPr>
            <p:nvPr/>
          </p:nvGrpSpPr>
          <p:grpSpPr bwMode="auto">
            <a:xfrm>
              <a:off x="4224" y="165"/>
              <a:ext cx="1401" cy="1147"/>
              <a:chOff x="4224" y="165"/>
              <a:chExt cx="1401" cy="1147"/>
            </a:xfrm>
          </p:grpSpPr>
          <p:sp>
            <p:nvSpPr>
              <p:cNvPr id="482335" name="Oval 31"/>
              <p:cNvSpPr>
                <a:spLocks noChangeArrowheads="1"/>
              </p:cNvSpPr>
              <p:nvPr/>
            </p:nvSpPr>
            <p:spPr bwMode="auto">
              <a:xfrm>
                <a:off x="4224" y="165"/>
                <a:ext cx="1145" cy="11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2336" name="Object 32"/>
              <p:cNvGraphicFramePr>
                <a:graphicFrameLocks noChangeAspect="1"/>
              </p:cNvGraphicFramePr>
              <p:nvPr/>
            </p:nvGraphicFramePr>
            <p:xfrm>
              <a:off x="5376" y="621"/>
              <a:ext cx="249" cy="260"/>
            </p:xfrm>
            <a:graphic>
              <a:graphicData uri="http://schemas.openxmlformats.org/presentationml/2006/ole">
                <mc:AlternateContent xmlns:mc="http://schemas.openxmlformats.org/markup-compatibility/2006">
                  <mc:Choice xmlns:v="urn:schemas-microsoft-com:vml" Requires="v">
                    <p:oleObj spid="_x0000_s702221" name="Equation" r:id="rId29" imgW="152280" imgH="164880" progId="Equation.3">
                      <p:embed/>
                    </p:oleObj>
                  </mc:Choice>
                  <mc:Fallback>
                    <p:oleObj name="Equation" r:id="rId29" imgW="152280" imgH="164880" progId="Equation.3">
                      <p:embed/>
                      <p:pic>
                        <p:nvPicPr>
                          <p:cNvPr id="0" name="Object 3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76" y="621"/>
                            <a:ext cx="24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2337" name="Object 33"/>
              <p:cNvGraphicFramePr>
                <a:graphicFrameLocks noChangeAspect="1"/>
              </p:cNvGraphicFramePr>
              <p:nvPr/>
            </p:nvGraphicFramePr>
            <p:xfrm>
              <a:off x="4882" y="566"/>
              <a:ext cx="211" cy="222"/>
            </p:xfrm>
            <a:graphic>
              <a:graphicData uri="http://schemas.openxmlformats.org/presentationml/2006/ole">
                <mc:AlternateContent xmlns:mc="http://schemas.openxmlformats.org/markup-compatibility/2006">
                  <mc:Choice xmlns:v="urn:schemas-microsoft-com:vml" Requires="v">
                    <p:oleObj spid="_x0000_s702222" name="Equation" r:id="rId31" imgW="126720" imgH="139680" progId="Equation.3">
                      <p:embed/>
                    </p:oleObj>
                  </mc:Choice>
                  <mc:Fallback>
                    <p:oleObj name="Equation" r:id="rId31" imgW="126720" imgH="139680" progId="Equation.3">
                      <p:embed/>
                      <p:pic>
                        <p:nvPicPr>
                          <p:cNvPr id="0" name="Object 3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82" y="566"/>
                            <a:ext cx="211"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2338" name="Object 34"/>
              <p:cNvGraphicFramePr>
                <a:graphicFrameLocks noChangeAspect="1"/>
              </p:cNvGraphicFramePr>
              <p:nvPr/>
            </p:nvGraphicFramePr>
            <p:xfrm>
              <a:off x="4810" y="297"/>
              <a:ext cx="164" cy="304"/>
            </p:xfrm>
            <a:graphic>
              <a:graphicData uri="http://schemas.openxmlformats.org/presentationml/2006/ole">
                <mc:AlternateContent xmlns:mc="http://schemas.openxmlformats.org/markup-compatibility/2006">
                  <mc:Choice xmlns:v="urn:schemas-microsoft-com:vml" Requires="v">
                    <p:oleObj spid="_x0000_s702223" name="Equation" r:id="rId33" imgW="88560" imgH="164880" progId="Equation.3">
                      <p:embed/>
                    </p:oleObj>
                  </mc:Choice>
                  <mc:Fallback>
                    <p:oleObj name="Equation" r:id="rId33" imgW="88560" imgH="164880" progId="Equation.3">
                      <p:embed/>
                      <p:pic>
                        <p:nvPicPr>
                          <p:cNvPr id="0" name="Object 3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810" y="297"/>
                            <a:ext cx="164"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2339" name="Line 35"/>
              <p:cNvSpPr>
                <a:spLocks noChangeShapeType="1"/>
              </p:cNvSpPr>
              <p:nvPr/>
            </p:nvSpPr>
            <p:spPr bwMode="auto">
              <a:xfrm flipV="1">
                <a:off x="4800" y="321"/>
                <a:ext cx="404" cy="4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340" name="Arc 36"/>
              <p:cNvSpPr>
                <a:spLocks/>
              </p:cNvSpPr>
              <p:nvPr/>
            </p:nvSpPr>
            <p:spPr bwMode="auto">
              <a:xfrm>
                <a:off x="4720" y="500"/>
                <a:ext cx="391" cy="242"/>
              </a:xfrm>
              <a:custGeom>
                <a:avLst/>
                <a:gdLst>
                  <a:gd name="G0" fmla="+- 0 0 0"/>
                  <a:gd name="G1" fmla="+- 13733 0 0"/>
                  <a:gd name="G2" fmla="+- 21600 0 0"/>
                  <a:gd name="T0" fmla="*/ 16672 w 21600"/>
                  <a:gd name="T1" fmla="*/ 0 h 13733"/>
                  <a:gd name="T2" fmla="*/ 21600 w 21600"/>
                  <a:gd name="T3" fmla="*/ 13733 h 13733"/>
                  <a:gd name="T4" fmla="*/ 0 w 21600"/>
                  <a:gd name="T5" fmla="*/ 13733 h 13733"/>
                </a:gdLst>
                <a:ahLst/>
                <a:cxnLst>
                  <a:cxn ang="0">
                    <a:pos x="T0" y="T1"/>
                  </a:cxn>
                  <a:cxn ang="0">
                    <a:pos x="T2" y="T3"/>
                  </a:cxn>
                  <a:cxn ang="0">
                    <a:pos x="T4" y="T5"/>
                  </a:cxn>
                </a:cxnLst>
                <a:rect l="0" t="0" r="r" b="b"/>
                <a:pathLst>
                  <a:path w="21600" h="13733" fill="none" extrusionOk="0">
                    <a:moveTo>
                      <a:pt x="16672" y="-1"/>
                    </a:moveTo>
                    <a:cubicBezTo>
                      <a:pt x="19857" y="3867"/>
                      <a:pt x="21600" y="8722"/>
                      <a:pt x="21600" y="13733"/>
                    </a:cubicBezTo>
                  </a:path>
                  <a:path w="21600" h="13733" stroke="0" extrusionOk="0">
                    <a:moveTo>
                      <a:pt x="16672" y="-1"/>
                    </a:moveTo>
                    <a:cubicBezTo>
                      <a:pt x="19857" y="3867"/>
                      <a:pt x="21600" y="8722"/>
                      <a:pt x="21600" y="13733"/>
                    </a:cubicBezTo>
                    <a:lnTo>
                      <a:pt x="0" y="13733"/>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2341" name="Object 37"/>
              <p:cNvGraphicFramePr>
                <a:graphicFrameLocks noChangeAspect="1"/>
              </p:cNvGraphicFramePr>
              <p:nvPr/>
            </p:nvGraphicFramePr>
            <p:xfrm>
              <a:off x="4733" y="739"/>
              <a:ext cx="235" cy="247"/>
            </p:xfrm>
            <a:graphic>
              <a:graphicData uri="http://schemas.openxmlformats.org/presentationml/2006/ole">
                <mc:AlternateContent xmlns:mc="http://schemas.openxmlformats.org/markup-compatibility/2006">
                  <mc:Choice xmlns:v="urn:schemas-microsoft-com:vml" Requires="v">
                    <p:oleObj spid="_x0000_s702224" name="Equation" r:id="rId35" imgW="126720" imgH="139680" progId="Equation.3">
                      <p:embed/>
                    </p:oleObj>
                  </mc:Choice>
                  <mc:Fallback>
                    <p:oleObj name="Equation" r:id="rId35" imgW="126720" imgH="139680" progId="Equation.3">
                      <p:embed/>
                      <p:pic>
                        <p:nvPicPr>
                          <p:cNvPr id="0" name="Object 3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733" y="739"/>
                            <a:ext cx="235"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2342" name="Line 38"/>
              <p:cNvSpPr>
                <a:spLocks noChangeShapeType="1"/>
              </p:cNvSpPr>
              <p:nvPr/>
            </p:nvSpPr>
            <p:spPr bwMode="auto">
              <a:xfrm>
                <a:off x="4793" y="739"/>
                <a:ext cx="5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482343" name="Rectangle 39"/>
          <p:cNvSpPr>
            <a:spLocks noChangeArrowheads="1"/>
          </p:cNvSpPr>
          <p:nvPr/>
        </p:nvSpPr>
        <p:spPr bwMode="auto">
          <a:xfrm>
            <a:off x="3488720" y="4212015"/>
            <a:ext cx="27432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2344" name="Object 40"/>
          <p:cNvGraphicFramePr>
            <a:graphicFrameLocks noChangeAspect="1"/>
          </p:cNvGraphicFramePr>
          <p:nvPr>
            <p:extLst>
              <p:ext uri="{D42A27DB-BD31-4B8C-83A1-F6EECF244321}">
                <p14:modId xmlns:p14="http://schemas.microsoft.com/office/powerpoint/2010/main" val="1517911818"/>
              </p:ext>
            </p:extLst>
          </p:nvPr>
        </p:nvGraphicFramePr>
        <p:xfrm>
          <a:off x="3732066" y="4057799"/>
          <a:ext cx="1921892" cy="711419"/>
        </p:xfrm>
        <a:graphic>
          <a:graphicData uri="http://schemas.openxmlformats.org/presentationml/2006/ole">
            <mc:AlternateContent xmlns:mc="http://schemas.openxmlformats.org/markup-compatibility/2006">
              <mc:Choice xmlns:v="urn:schemas-microsoft-com:vml" Requires="v">
                <p:oleObj spid="_x0000_s702225" name="Equation" r:id="rId37" imgW="2298600" imgH="850680" progId="Equation.3">
                  <p:embed/>
                </p:oleObj>
              </mc:Choice>
              <mc:Fallback>
                <p:oleObj name="Equation" r:id="rId37" imgW="2298600" imgH="850680" progId="Equation.3">
                  <p:embed/>
                  <p:pic>
                    <p:nvPicPr>
                      <p:cNvPr id="0" name="Object 40"/>
                      <p:cNvPicPr>
                        <a:picLocks noChangeAspect="1" noChangeArrowheads="1"/>
                      </p:cNvPicPr>
                      <p:nvPr/>
                    </p:nvPicPr>
                    <p:blipFill>
                      <a:blip r:embed="rId38">
                        <a:grayscl/>
                        <a:biLevel thresh="50000"/>
                        <a:extLst>
                          <a:ext uri="{28A0092B-C50C-407E-A947-70E740481C1C}">
                            <a14:useLocalDpi xmlns:a14="http://schemas.microsoft.com/office/drawing/2010/main" val="0"/>
                          </a:ext>
                        </a:extLst>
                      </a:blip>
                      <a:srcRect/>
                      <a:stretch>
                        <a:fillRect/>
                      </a:stretch>
                    </p:blipFill>
                    <p:spPr bwMode="auto">
                      <a:xfrm>
                        <a:off x="3732066" y="4057799"/>
                        <a:ext cx="1921892" cy="711419"/>
                      </a:xfrm>
                      <a:prstGeom prst="rect">
                        <a:avLst/>
                      </a:prstGeom>
                      <a:noFill/>
                      <a:ln>
                        <a:noFill/>
                      </a:ln>
                      <a:effectLst/>
                      <a:extLst/>
                    </p:spPr>
                  </p:pic>
                </p:oleObj>
              </mc:Fallback>
            </mc:AlternateContent>
          </a:graphicData>
        </a:graphic>
      </p:graphicFrame>
      <p:sp>
        <p:nvSpPr>
          <p:cNvPr id="482345" name="Rectangle 41"/>
          <p:cNvSpPr>
            <a:spLocks noChangeArrowheads="1"/>
          </p:cNvSpPr>
          <p:nvPr/>
        </p:nvSpPr>
        <p:spPr bwMode="auto">
          <a:xfrm>
            <a:off x="1962770" y="4184626"/>
            <a:ext cx="12954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2400" b="0" dirty="0">
                <a:ea typeface="黑体" pitchFamily="2" charset="-122"/>
              </a:rPr>
              <a:t>故有</a:t>
            </a:r>
          </a:p>
        </p:txBody>
      </p:sp>
      <p:sp>
        <p:nvSpPr>
          <p:cNvPr id="482347" name="Rectangle 43"/>
          <p:cNvSpPr>
            <a:spLocks noChangeArrowheads="1"/>
          </p:cNvSpPr>
          <p:nvPr/>
        </p:nvSpPr>
        <p:spPr bwMode="auto">
          <a:xfrm>
            <a:off x="1669128" y="1188689"/>
            <a:ext cx="5549900" cy="384336"/>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 typeface="Wingdings" pitchFamily="2" charset="2"/>
              <a:buNone/>
            </a:pPr>
            <a:r>
              <a:rPr lang="zh-CN" altLang="en-US" sz="2400" b="0" dirty="0">
                <a:solidFill>
                  <a:schemeClr val="accent2"/>
                </a:solidFill>
                <a:latin typeface="黑体" pitchFamily="2" charset="-122"/>
                <a:ea typeface="黑体" pitchFamily="2" charset="-122"/>
              </a:rPr>
              <a:t>利用夹逼准则证明第一个重要极限</a:t>
            </a:r>
          </a:p>
        </p:txBody>
      </p:sp>
      <p:sp>
        <p:nvSpPr>
          <p:cNvPr id="46"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47"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mc:AlternateContent xmlns:mc="http://schemas.openxmlformats.org/markup-compatibility/2006" xmlns:a14="http://schemas.microsoft.com/office/drawing/2010/main">
        <mc:Choice Requires="a14">
          <p:sp>
            <p:nvSpPr>
              <p:cNvPr id="2" name="矩形 1"/>
              <p:cNvSpPr/>
              <p:nvPr/>
            </p:nvSpPr>
            <p:spPr>
              <a:xfrm>
                <a:off x="9233755" y="3550762"/>
                <a:ext cx="2447011" cy="2479268"/>
              </a:xfrm>
              <a:prstGeom prst="rect">
                <a:avLst/>
              </a:prstGeom>
            </p:spPr>
            <p:txBody>
              <a:bodyPr wrap="square">
                <a:spAutoFit/>
              </a:bodyPr>
              <a:lstStyle/>
              <a:p>
                <a:pPr algn="l"/>
                <a:r>
                  <a:rPr lang="zh-CN" altLang="en-US" sz="2800" b="0" kern="0" dirty="0" smtClean="0">
                    <a:solidFill>
                      <a:srgbClr val="00B050"/>
                    </a:solidFill>
                  </a:rPr>
                  <a:t>重要极限</a:t>
                </a:r>
                <a:r>
                  <a:rPr lang="en-US" altLang="zh-CN" sz="2800" b="0" kern="0" dirty="0" smtClean="0">
                    <a:solidFill>
                      <a:srgbClr val="00B050"/>
                    </a:solidFill>
                  </a:rPr>
                  <a:t>:</a:t>
                </a:r>
              </a:p>
              <a:p>
                <a:pPr algn="l"/>
                <a14:m>
                  <m:oMathPara xmlns:m="http://schemas.openxmlformats.org/officeDocument/2006/math">
                    <m:oMathParaPr>
                      <m:jc m:val="left"/>
                    </m:oMathParaPr>
                    <m:oMath xmlns:m="http://schemas.openxmlformats.org/officeDocument/2006/math">
                      <m:limLow>
                        <m:limLowPr>
                          <m:ctrlPr>
                            <a:rPr lang="en-US" altLang="zh-CN" sz="2400" b="0" i="1" smtClean="0">
                              <a:solidFill>
                                <a:srgbClr val="FF0000"/>
                              </a:solidFill>
                              <a:latin typeface="Cambria Math" panose="02040503050406030204" pitchFamily="18" charset="0"/>
                            </a:rPr>
                          </m:ctrlPr>
                        </m:limLowPr>
                        <m:e>
                          <m:r>
                            <m:rPr>
                              <m:sty m:val="p"/>
                            </m:rPr>
                            <a:rPr lang="en-US" altLang="zh-CN" sz="2400" b="0">
                              <a:solidFill>
                                <a:srgbClr val="FF0000"/>
                              </a:solidFill>
                              <a:latin typeface="Cambria Math" panose="02040503050406030204" pitchFamily="18" charset="0"/>
                            </a:rPr>
                            <m:t>lim</m:t>
                          </m:r>
                        </m:e>
                        <m:lim>
                          <m:r>
                            <a:rPr lang="en-US" altLang="zh-CN" sz="2400" b="0" i="1">
                              <a:solidFill>
                                <a:srgbClr val="FF0000"/>
                              </a:solidFill>
                              <a:latin typeface="Cambria Math" panose="02040503050406030204" pitchFamily="18" charset="0"/>
                            </a:rPr>
                            <m:t>𝑥</m:t>
                          </m:r>
                          <m:r>
                            <a:rPr lang="en-US" altLang="zh-CN" sz="2400" b="0" i="1">
                              <a:solidFill>
                                <a:srgbClr val="FF0000"/>
                              </a:solidFill>
                              <a:latin typeface="Cambria Math" panose="02040503050406030204" pitchFamily="18" charset="0"/>
                              <a:ea typeface="Cambria Math" panose="02040503050406030204" pitchFamily="18" charset="0"/>
                            </a:rPr>
                            <m:t>→0</m:t>
                          </m:r>
                        </m:lim>
                      </m:limLow>
                      <m:f>
                        <m:fPr>
                          <m:ctrlPr>
                            <a:rPr lang="en-US" altLang="zh-CN" sz="2400" b="0" i="1" smtClean="0">
                              <a:solidFill>
                                <a:srgbClr val="FF0000"/>
                              </a:solidFill>
                              <a:latin typeface="Cambria Math" panose="02040503050406030204" pitchFamily="18" charset="0"/>
                              <a:ea typeface="Cambria Math" panose="02040503050406030204" pitchFamily="18" charset="0"/>
                            </a:rPr>
                          </m:ctrlPr>
                        </m:fPr>
                        <m:num>
                          <m:r>
                            <a:rPr lang="en-US" altLang="zh-CN" sz="2400" b="0" i="1" smtClean="0">
                              <a:solidFill>
                                <a:srgbClr val="FF0000"/>
                              </a:solidFill>
                              <a:latin typeface="Cambria Math" panose="02040503050406030204" pitchFamily="18" charset="0"/>
                              <a:ea typeface="Cambria Math" panose="02040503050406030204" pitchFamily="18" charset="0"/>
                            </a:rPr>
                            <m:t>𝑠𝑖𝑛𝑥</m:t>
                          </m:r>
                        </m:num>
                        <m:den>
                          <m:r>
                            <a:rPr lang="en-US" altLang="zh-CN" sz="2400" b="0" i="1" smtClean="0">
                              <a:solidFill>
                                <a:srgbClr val="FF0000"/>
                              </a:solidFill>
                              <a:latin typeface="Cambria Math" panose="02040503050406030204" pitchFamily="18" charset="0"/>
                              <a:ea typeface="Cambria Math" panose="02040503050406030204" pitchFamily="18" charset="0"/>
                            </a:rPr>
                            <m:t>𝑥</m:t>
                          </m:r>
                        </m:den>
                      </m:f>
                      <m:r>
                        <a:rPr lang="en-US" altLang="zh-CN" sz="2400" b="0" i="1" smtClean="0">
                          <a:solidFill>
                            <a:srgbClr val="FF0000"/>
                          </a:solidFill>
                          <a:latin typeface="Cambria Math" panose="02040503050406030204" pitchFamily="18" charset="0"/>
                          <a:ea typeface="Cambria Math" panose="02040503050406030204" pitchFamily="18" charset="0"/>
                        </a:rPr>
                        <m:t>=</m:t>
                      </m:r>
                      <m:limLow>
                        <m:limLowPr>
                          <m:ctrlPr>
                            <a:rPr lang="en-US" altLang="zh-CN" sz="2400" b="0" i="1">
                              <a:solidFill>
                                <a:srgbClr val="FF0000"/>
                              </a:solidFill>
                              <a:latin typeface="Cambria Math" panose="02040503050406030204" pitchFamily="18" charset="0"/>
                            </a:rPr>
                          </m:ctrlPr>
                        </m:limLowPr>
                        <m:e>
                          <m:r>
                            <m:rPr>
                              <m:sty m:val="p"/>
                            </m:rPr>
                            <a:rPr lang="en-US" altLang="zh-CN" sz="2400" b="0">
                              <a:solidFill>
                                <a:srgbClr val="FF0000"/>
                              </a:solidFill>
                              <a:latin typeface="Cambria Math" panose="02040503050406030204" pitchFamily="18" charset="0"/>
                            </a:rPr>
                            <m:t>lim</m:t>
                          </m:r>
                        </m:e>
                        <m:lim>
                          <m:r>
                            <a:rPr lang="en-US" altLang="zh-CN" sz="2400" b="0" i="1">
                              <a:solidFill>
                                <a:srgbClr val="FF0000"/>
                              </a:solidFill>
                              <a:latin typeface="Cambria Math" panose="02040503050406030204" pitchFamily="18" charset="0"/>
                            </a:rPr>
                            <m:t>𝑥</m:t>
                          </m:r>
                          <m:r>
                            <a:rPr lang="en-US" altLang="zh-CN" sz="2400" b="0" i="1">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m:t>
                          </m:r>
                        </m:lim>
                      </m:limLow>
                      <m:r>
                        <a:rPr lang="en-US" altLang="zh-CN" sz="2400" b="0" i="1" smtClean="0">
                          <a:solidFill>
                            <a:srgbClr val="FF0000"/>
                          </a:solidFill>
                          <a:latin typeface="Cambria Math" panose="02040503050406030204" pitchFamily="18" charset="0"/>
                          <a:ea typeface="Cambria Math" panose="02040503050406030204" pitchFamily="18" charset="0"/>
                        </a:rPr>
                        <m:t>𝑥</m:t>
                      </m:r>
                      <m:r>
                        <a:rPr lang="en-US" altLang="zh-CN" sz="2400" b="0" i="1">
                          <a:solidFill>
                            <a:srgbClr val="FF0000"/>
                          </a:solidFill>
                          <a:latin typeface="Cambria Math" panose="02040503050406030204" pitchFamily="18" charset="0"/>
                          <a:ea typeface="Cambria Math" panose="02040503050406030204" pitchFamily="18" charset="0"/>
                        </a:rPr>
                        <m:t>𝑠𝑖𝑛</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f>
                            <m:fPr>
                              <m:ctrlPr>
                                <a:rPr lang="en-US" altLang="zh-CN" sz="2400" b="0" i="1">
                                  <a:solidFill>
                                    <a:srgbClr val="FF0000"/>
                                  </a:solidFill>
                                  <a:latin typeface="Cambria Math" panose="02040503050406030204" pitchFamily="18" charset="0"/>
                                  <a:ea typeface="Cambria Math" panose="02040503050406030204" pitchFamily="18" charset="0"/>
                                </a:rPr>
                              </m:ctrlPr>
                            </m:fPr>
                            <m:num>
                              <m:r>
                                <a:rPr lang="en-US" altLang="zh-CN" sz="2400" b="0" i="1">
                                  <a:solidFill>
                                    <a:srgbClr val="FF0000"/>
                                  </a:solidFill>
                                  <a:latin typeface="Cambria Math" panose="02040503050406030204" pitchFamily="18" charset="0"/>
                                  <a:ea typeface="Cambria Math" panose="02040503050406030204" pitchFamily="18" charset="0"/>
                                </a:rPr>
                                <m:t>1</m:t>
                              </m:r>
                            </m:num>
                            <m:den>
                              <m:r>
                                <a:rPr lang="en-US" altLang="zh-CN" sz="2400" b="0" i="1">
                                  <a:solidFill>
                                    <a:srgbClr val="FF0000"/>
                                  </a:solidFill>
                                  <a:latin typeface="Cambria Math" panose="02040503050406030204" pitchFamily="18" charset="0"/>
                                  <a:ea typeface="Cambria Math" panose="02040503050406030204" pitchFamily="18" charset="0"/>
                                </a:rPr>
                                <m:t>𝑥</m:t>
                              </m:r>
                            </m:den>
                          </m:f>
                        </m:e>
                      </m:d>
                    </m:oMath>
                  </m:oMathPara>
                </a14:m>
                <a:endParaRPr lang="en-US" altLang="zh-CN" sz="2400" b="0" dirty="0" smtClean="0">
                  <a:solidFill>
                    <a:srgbClr val="FF0000"/>
                  </a:solidFill>
                </a:endParaRPr>
              </a:p>
              <a:p>
                <a:pPr algn="l"/>
                <a:r>
                  <a:rPr lang="en-US" altLang="zh-CN" sz="2400" b="0" dirty="0" smtClean="0">
                    <a:solidFill>
                      <a:srgbClr val="FF0000"/>
                    </a:solidFill>
                  </a:rPr>
                  <a:t>=1</a:t>
                </a:r>
                <a:endParaRPr lang="zh-CN" altLang="en-US" sz="2400" b="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9233755" y="3550762"/>
                <a:ext cx="2447011" cy="2479268"/>
              </a:xfrm>
              <a:prstGeom prst="rect">
                <a:avLst/>
              </a:prstGeom>
              <a:blipFill rotWithShape="0">
                <a:blip r:embed="rId39"/>
                <a:stretch>
                  <a:fillRect l="-5237" t="-3194" b="-1966"/>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2347">
                                            <p:txEl>
                                              <p:pRg st="0" end="0"/>
                                            </p:txEl>
                                          </p:spTgt>
                                        </p:tgtEl>
                                        <p:attrNameLst>
                                          <p:attrName>style.visibility</p:attrName>
                                        </p:attrNameLst>
                                      </p:cBhvr>
                                      <p:to>
                                        <p:strVal val="visible"/>
                                      </p:to>
                                    </p:set>
                                    <p:animEffect transition="in" filter="wipe(left)">
                                      <p:cBhvr>
                                        <p:cTn id="7" dur="500"/>
                                        <p:tgtEl>
                                          <p:spTgt spid="482347">
                                            <p:txEl>
                                              <p:pRg st="0" end="0"/>
                                            </p:txEl>
                                          </p:spTgt>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82308"/>
                                        </p:tgtEl>
                                        <p:attrNameLst>
                                          <p:attrName>style.visibility</p:attrName>
                                        </p:attrNameLst>
                                      </p:cBhvr>
                                      <p:to>
                                        <p:strVal val="visible"/>
                                      </p:to>
                                    </p:set>
                                    <p:animEffect transition="in" filter="wipe(left)">
                                      <p:cBhvr>
                                        <p:cTn id="11" dur="500"/>
                                        <p:tgtEl>
                                          <p:spTgt spid="48230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82309"/>
                                        </p:tgtEl>
                                        <p:attrNameLst>
                                          <p:attrName>style.visibility</p:attrName>
                                        </p:attrNameLst>
                                      </p:cBhvr>
                                      <p:to>
                                        <p:strVal val="visible"/>
                                      </p:to>
                                    </p:set>
                                    <p:animEffect transition="in" filter="wipe(left)">
                                      <p:cBhvr>
                                        <p:cTn id="16" dur="500"/>
                                        <p:tgtEl>
                                          <p:spTgt spid="482309"/>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482316"/>
                                        </p:tgtEl>
                                        <p:attrNameLst>
                                          <p:attrName>style.visibility</p:attrName>
                                        </p:attrNameLst>
                                      </p:cBhvr>
                                      <p:to>
                                        <p:strVal val="visible"/>
                                      </p:to>
                                    </p:set>
                                    <p:animEffect transition="in" filter="wipe(left)">
                                      <p:cBhvr>
                                        <p:cTn id="20" dur="500"/>
                                        <p:tgtEl>
                                          <p:spTgt spid="482316"/>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482317"/>
                                        </p:tgtEl>
                                        <p:attrNameLst>
                                          <p:attrName>style.visibility</p:attrName>
                                        </p:attrNameLst>
                                      </p:cBhvr>
                                      <p:to>
                                        <p:strVal val="visible"/>
                                      </p:to>
                                    </p:set>
                                    <p:animEffect transition="in" filter="wipe(left)">
                                      <p:cBhvr>
                                        <p:cTn id="24" dur="500"/>
                                        <p:tgtEl>
                                          <p:spTgt spid="48231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482332"/>
                                        </p:tgtEl>
                                        <p:attrNameLst>
                                          <p:attrName>style.visibility</p:attrName>
                                        </p:attrNameLst>
                                      </p:cBhvr>
                                      <p:to>
                                        <p:strVal val="visible"/>
                                      </p:to>
                                    </p:set>
                                    <p:animEffect transition="in" filter="wipe(left)">
                                      <p:cBhvr>
                                        <p:cTn id="29" dur="500"/>
                                        <p:tgtEl>
                                          <p:spTgt spid="48233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82324"/>
                                        </p:tgtEl>
                                        <p:attrNameLst>
                                          <p:attrName>style.visibility</p:attrName>
                                        </p:attrNameLst>
                                      </p:cBhvr>
                                      <p:to>
                                        <p:strVal val="visible"/>
                                      </p:to>
                                    </p:set>
                                    <p:animEffect transition="in" filter="wipe(left)">
                                      <p:cBhvr>
                                        <p:cTn id="34" dur="500"/>
                                        <p:tgtEl>
                                          <p:spTgt spid="48232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482329"/>
                                        </p:tgtEl>
                                        <p:attrNameLst>
                                          <p:attrName>style.visibility</p:attrName>
                                        </p:attrNameLst>
                                      </p:cBhvr>
                                      <p:to>
                                        <p:strVal val="visible"/>
                                      </p:to>
                                    </p:set>
                                    <p:animEffect transition="in" filter="wipe(up)">
                                      <p:cBhvr>
                                        <p:cTn id="39" dur="500"/>
                                        <p:tgtEl>
                                          <p:spTgt spid="48232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482325"/>
                                        </p:tgtEl>
                                        <p:attrNameLst>
                                          <p:attrName>style.visibility</p:attrName>
                                        </p:attrNameLst>
                                      </p:cBhvr>
                                      <p:to>
                                        <p:strVal val="visible"/>
                                      </p:to>
                                    </p:set>
                                    <p:animEffect transition="in" filter="wipe(down)">
                                      <p:cBhvr>
                                        <p:cTn id="44" dur="500"/>
                                        <p:tgtEl>
                                          <p:spTgt spid="48232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82307"/>
                                        </p:tgtEl>
                                        <p:attrNameLst>
                                          <p:attrName>style.visibility</p:attrName>
                                        </p:attrNameLst>
                                      </p:cBhvr>
                                      <p:to>
                                        <p:strVal val="visible"/>
                                      </p:to>
                                    </p:set>
                                    <p:animEffect transition="in" filter="wipe(left)">
                                      <p:cBhvr>
                                        <p:cTn id="49" dur="500"/>
                                        <p:tgtEl>
                                          <p:spTgt spid="48230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482322"/>
                                        </p:tgtEl>
                                        <p:attrNameLst>
                                          <p:attrName>style.visibility</p:attrName>
                                        </p:attrNameLst>
                                      </p:cBhvr>
                                      <p:to>
                                        <p:strVal val="visible"/>
                                      </p:to>
                                    </p:set>
                                    <p:animEffect transition="in" filter="wipe(right)">
                                      <p:cBhvr>
                                        <p:cTn id="54" dur="500"/>
                                        <p:tgtEl>
                                          <p:spTgt spid="48232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82323"/>
                                        </p:tgtEl>
                                        <p:attrNameLst>
                                          <p:attrName>style.visibility</p:attrName>
                                        </p:attrNameLst>
                                      </p:cBhvr>
                                      <p:to>
                                        <p:strVal val="visible"/>
                                      </p:to>
                                    </p:set>
                                    <p:animEffect transition="in" filter="wipe(left)">
                                      <p:cBhvr>
                                        <p:cTn id="59" dur="500"/>
                                        <p:tgtEl>
                                          <p:spTgt spid="48232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82310"/>
                                        </p:tgtEl>
                                        <p:attrNameLst>
                                          <p:attrName>style.visibility</p:attrName>
                                        </p:attrNameLst>
                                      </p:cBhvr>
                                      <p:to>
                                        <p:strVal val="visible"/>
                                      </p:to>
                                    </p:set>
                                    <p:animEffect transition="in" filter="wipe(left)">
                                      <p:cBhvr>
                                        <p:cTn id="64" dur="500"/>
                                        <p:tgtEl>
                                          <p:spTgt spid="482310"/>
                                        </p:tgtEl>
                                      </p:cBhvr>
                                    </p:animEffect>
                                  </p:childTnLst>
                                </p:cTn>
                              </p:par>
                            </p:childTnLst>
                          </p:cTn>
                        </p:par>
                        <p:par>
                          <p:cTn id="65" fill="hold" nodeType="with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482311"/>
                                        </p:tgtEl>
                                        <p:attrNameLst>
                                          <p:attrName>style.visibility</p:attrName>
                                        </p:attrNameLst>
                                      </p:cBhvr>
                                      <p:to>
                                        <p:strVal val="visible"/>
                                      </p:to>
                                    </p:set>
                                    <p:animEffect transition="in" filter="wipe(left)">
                                      <p:cBhvr>
                                        <p:cTn id="68" dur="500"/>
                                        <p:tgtEl>
                                          <p:spTgt spid="482311"/>
                                        </p:tgtEl>
                                      </p:cBhvr>
                                    </p:animEffect>
                                  </p:childTnLst>
                                </p:cTn>
                              </p:par>
                            </p:childTnLst>
                          </p:cTn>
                        </p:par>
                        <p:par>
                          <p:cTn id="69" fill="hold" nodeType="withGroup">
                            <p:stCondLst>
                              <p:cond delay="1000"/>
                            </p:stCondLst>
                            <p:childTnLst>
                              <p:par>
                                <p:cTn id="70" presetID="22" presetClass="entr" presetSubtype="8" fill="hold" nodeType="afterEffect">
                                  <p:stCondLst>
                                    <p:cond delay="0"/>
                                  </p:stCondLst>
                                  <p:childTnLst>
                                    <p:set>
                                      <p:cBhvr>
                                        <p:cTn id="71" dur="1" fill="hold">
                                          <p:stCondLst>
                                            <p:cond delay="0"/>
                                          </p:stCondLst>
                                        </p:cTn>
                                        <p:tgtEl>
                                          <p:spTgt spid="482312"/>
                                        </p:tgtEl>
                                        <p:attrNameLst>
                                          <p:attrName>style.visibility</p:attrName>
                                        </p:attrNameLst>
                                      </p:cBhvr>
                                      <p:to>
                                        <p:strVal val="visible"/>
                                      </p:to>
                                    </p:set>
                                    <p:animEffect transition="in" filter="wipe(left)">
                                      <p:cBhvr>
                                        <p:cTn id="72" dur="500"/>
                                        <p:tgtEl>
                                          <p:spTgt spid="482312"/>
                                        </p:tgtEl>
                                      </p:cBhvr>
                                    </p:animEffect>
                                  </p:childTnLst>
                                </p:cTn>
                              </p:par>
                            </p:childTnLst>
                          </p:cTn>
                        </p:par>
                        <p:par>
                          <p:cTn id="73" fill="hold" nodeType="withGroup">
                            <p:stCondLst>
                              <p:cond delay="1500"/>
                            </p:stCondLst>
                            <p:childTnLst>
                              <p:par>
                                <p:cTn id="74" presetID="22" presetClass="entr" presetSubtype="8" fill="hold" nodeType="afterEffect">
                                  <p:stCondLst>
                                    <p:cond delay="0"/>
                                  </p:stCondLst>
                                  <p:childTnLst>
                                    <p:set>
                                      <p:cBhvr>
                                        <p:cTn id="75" dur="1" fill="hold">
                                          <p:stCondLst>
                                            <p:cond delay="0"/>
                                          </p:stCondLst>
                                        </p:cTn>
                                        <p:tgtEl>
                                          <p:spTgt spid="482313"/>
                                        </p:tgtEl>
                                        <p:attrNameLst>
                                          <p:attrName>style.visibility</p:attrName>
                                        </p:attrNameLst>
                                      </p:cBhvr>
                                      <p:to>
                                        <p:strVal val="visible"/>
                                      </p:to>
                                    </p:set>
                                    <p:animEffect transition="in" filter="wipe(left)">
                                      <p:cBhvr>
                                        <p:cTn id="76" dur="500"/>
                                        <p:tgtEl>
                                          <p:spTgt spid="48231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82314"/>
                                        </p:tgtEl>
                                        <p:attrNameLst>
                                          <p:attrName>style.visibility</p:attrName>
                                        </p:attrNameLst>
                                      </p:cBhvr>
                                      <p:to>
                                        <p:strVal val="visible"/>
                                      </p:to>
                                    </p:set>
                                    <p:animEffect transition="in" filter="wipe(left)">
                                      <p:cBhvr>
                                        <p:cTn id="81" dur="500"/>
                                        <p:tgtEl>
                                          <p:spTgt spid="482314"/>
                                        </p:tgtEl>
                                      </p:cBhvr>
                                    </p:animEffect>
                                  </p:childTnLst>
                                </p:cTn>
                              </p:par>
                            </p:childTnLst>
                          </p:cTn>
                        </p:par>
                        <p:par>
                          <p:cTn id="82" fill="hold" nodeType="withGroup">
                            <p:stCondLst>
                              <p:cond delay="500"/>
                            </p:stCondLst>
                            <p:childTnLst>
                              <p:par>
                                <p:cTn id="83" presetID="22" presetClass="entr" presetSubtype="8" fill="hold" nodeType="afterEffect">
                                  <p:stCondLst>
                                    <p:cond delay="0"/>
                                  </p:stCondLst>
                                  <p:childTnLst>
                                    <p:set>
                                      <p:cBhvr>
                                        <p:cTn id="84" dur="1" fill="hold">
                                          <p:stCondLst>
                                            <p:cond delay="0"/>
                                          </p:stCondLst>
                                        </p:cTn>
                                        <p:tgtEl>
                                          <p:spTgt spid="482315"/>
                                        </p:tgtEl>
                                        <p:attrNameLst>
                                          <p:attrName>style.visibility</p:attrName>
                                        </p:attrNameLst>
                                      </p:cBhvr>
                                      <p:to>
                                        <p:strVal val="visible"/>
                                      </p:to>
                                    </p:set>
                                    <p:animEffect transition="in" filter="wipe(left)">
                                      <p:cBhvr>
                                        <p:cTn id="85" dur="500"/>
                                        <p:tgtEl>
                                          <p:spTgt spid="48231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82343"/>
                                        </p:tgtEl>
                                        <p:attrNameLst>
                                          <p:attrName>style.visibility</p:attrName>
                                        </p:attrNameLst>
                                      </p:cBhvr>
                                      <p:to>
                                        <p:strVal val="visible"/>
                                      </p:to>
                                    </p:set>
                                    <p:animEffect transition="in" filter="wipe(left)">
                                      <p:cBhvr>
                                        <p:cTn id="90" dur="500"/>
                                        <p:tgtEl>
                                          <p:spTgt spid="482343"/>
                                        </p:tgtEl>
                                      </p:cBhvr>
                                    </p:animEffect>
                                  </p:childTnLst>
                                </p:cTn>
                              </p:par>
                            </p:childTnLst>
                          </p:cTn>
                        </p:par>
                        <p:par>
                          <p:cTn id="91" fill="hold" nodeType="afterGroup">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482345"/>
                                        </p:tgtEl>
                                        <p:attrNameLst>
                                          <p:attrName>style.visibility</p:attrName>
                                        </p:attrNameLst>
                                      </p:cBhvr>
                                      <p:to>
                                        <p:strVal val="visible"/>
                                      </p:to>
                                    </p:set>
                                    <p:animEffect transition="in" filter="wipe(left)">
                                      <p:cBhvr>
                                        <p:cTn id="94" dur="500"/>
                                        <p:tgtEl>
                                          <p:spTgt spid="482345"/>
                                        </p:tgtEl>
                                      </p:cBhvr>
                                    </p:animEffect>
                                  </p:childTnLst>
                                </p:cTn>
                              </p:par>
                            </p:childTnLst>
                          </p:cTn>
                        </p:par>
                        <p:par>
                          <p:cTn id="95" fill="hold" nodeType="afterGroup">
                            <p:stCondLst>
                              <p:cond delay="1000"/>
                            </p:stCondLst>
                            <p:childTnLst>
                              <p:par>
                                <p:cTn id="96" presetID="22" presetClass="entr" presetSubtype="8" fill="hold" nodeType="afterEffect">
                                  <p:stCondLst>
                                    <p:cond delay="0"/>
                                  </p:stCondLst>
                                  <p:childTnLst>
                                    <p:set>
                                      <p:cBhvr>
                                        <p:cTn id="97" dur="1" fill="hold">
                                          <p:stCondLst>
                                            <p:cond delay="0"/>
                                          </p:stCondLst>
                                        </p:cTn>
                                        <p:tgtEl>
                                          <p:spTgt spid="482344"/>
                                        </p:tgtEl>
                                        <p:attrNameLst>
                                          <p:attrName>style.visibility</p:attrName>
                                        </p:attrNameLst>
                                      </p:cBhvr>
                                      <p:to>
                                        <p:strVal val="visible"/>
                                      </p:to>
                                    </p:set>
                                    <p:animEffect transition="in" filter="wipe(left)">
                                      <p:cBhvr>
                                        <p:cTn id="98" dur="500"/>
                                        <p:tgtEl>
                                          <p:spTgt spid="48234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82321"/>
                                        </p:tgtEl>
                                        <p:attrNameLst>
                                          <p:attrName>style.visibility</p:attrName>
                                        </p:attrNameLst>
                                      </p:cBhvr>
                                      <p:to>
                                        <p:strVal val="visible"/>
                                      </p:to>
                                    </p:set>
                                    <p:animEffect transition="in" filter="wipe(left)">
                                      <p:cBhvr>
                                        <p:cTn id="103" dur="500"/>
                                        <p:tgtEl>
                                          <p:spTgt spid="482321"/>
                                        </p:tgtEl>
                                      </p:cBhvr>
                                    </p:animEffect>
                                  </p:childTnLst>
                                </p:cTn>
                              </p:par>
                            </p:childTnLst>
                          </p:cTn>
                        </p:par>
                        <p:par>
                          <p:cTn id="104" fill="hold" nodeType="withGroup">
                            <p:stCondLst>
                              <p:cond delay="500"/>
                            </p:stCondLst>
                            <p:childTnLst>
                              <p:par>
                                <p:cTn id="105" presetID="22" presetClass="entr" presetSubtype="8" fill="hold" nodeType="afterEffect">
                                  <p:stCondLst>
                                    <p:cond delay="0"/>
                                  </p:stCondLst>
                                  <p:childTnLst>
                                    <p:set>
                                      <p:cBhvr>
                                        <p:cTn id="106" dur="1" fill="hold">
                                          <p:stCondLst>
                                            <p:cond delay="0"/>
                                          </p:stCondLst>
                                        </p:cTn>
                                        <p:tgtEl>
                                          <p:spTgt spid="482306"/>
                                        </p:tgtEl>
                                        <p:attrNameLst>
                                          <p:attrName>style.visibility</p:attrName>
                                        </p:attrNameLst>
                                      </p:cBhvr>
                                      <p:to>
                                        <p:strVal val="visible"/>
                                      </p:to>
                                    </p:set>
                                    <p:animEffect transition="in" filter="wipe(left)">
                                      <p:cBhvr>
                                        <p:cTn id="107" dur="500"/>
                                        <p:tgtEl>
                                          <p:spTgt spid="482306"/>
                                        </p:tgtEl>
                                      </p:cBhvr>
                                    </p:animEffect>
                                  </p:childTnLst>
                                </p:cTn>
                              </p:par>
                            </p:childTnLst>
                          </p:cTn>
                        </p:par>
                        <p:par>
                          <p:cTn id="108" fill="hold" nodeType="afterGroup">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482318"/>
                                        </p:tgtEl>
                                        <p:attrNameLst>
                                          <p:attrName>style.visibility</p:attrName>
                                        </p:attrNameLst>
                                      </p:cBhvr>
                                      <p:to>
                                        <p:strVal val="visible"/>
                                      </p:to>
                                    </p:set>
                                    <p:animEffect transition="in" filter="wipe(left)">
                                      <p:cBhvr>
                                        <p:cTn id="111" dur="500"/>
                                        <p:tgtEl>
                                          <p:spTgt spid="482318"/>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482319"/>
                                        </p:tgtEl>
                                        <p:attrNameLst>
                                          <p:attrName>style.visibility</p:attrName>
                                        </p:attrNameLst>
                                      </p:cBhvr>
                                      <p:to>
                                        <p:strVal val="visible"/>
                                      </p:to>
                                    </p:set>
                                    <p:animEffect transition="in" filter="wipe(left)">
                                      <p:cBhvr>
                                        <p:cTn id="116" dur="500"/>
                                        <p:tgtEl>
                                          <p:spTgt spid="482319"/>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nodeType="clickEffect">
                                  <p:stCondLst>
                                    <p:cond delay="0"/>
                                  </p:stCondLst>
                                  <p:childTnLst>
                                    <p:set>
                                      <p:cBhvr>
                                        <p:cTn id="120" dur="1" fill="hold">
                                          <p:stCondLst>
                                            <p:cond delay="0"/>
                                          </p:stCondLst>
                                        </p:cTn>
                                        <p:tgtEl>
                                          <p:spTgt spid="482320"/>
                                        </p:tgtEl>
                                        <p:attrNameLst>
                                          <p:attrName>style.visibility</p:attrName>
                                        </p:attrNameLst>
                                      </p:cBhvr>
                                      <p:to>
                                        <p:strVal val="visible"/>
                                      </p:to>
                                    </p:set>
                                    <p:animEffect transition="in" filter="wipe(left)">
                                      <p:cBhvr>
                                        <p:cTn id="121" dur="500"/>
                                        <p:tgtEl>
                                          <p:spTgt spid="482320"/>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2"/>
                                        </p:tgtEl>
                                        <p:attrNameLst>
                                          <p:attrName>style.visibility</p:attrName>
                                        </p:attrNameLst>
                                      </p:cBhvr>
                                      <p:to>
                                        <p:strVal val="visible"/>
                                      </p:to>
                                    </p:set>
                                    <p:anim calcmode="lin" valueType="num">
                                      <p:cBhvr>
                                        <p:cTn id="126" dur="500" fill="hold"/>
                                        <p:tgtEl>
                                          <p:spTgt spid="2"/>
                                        </p:tgtEl>
                                        <p:attrNameLst>
                                          <p:attrName>ppt_w</p:attrName>
                                        </p:attrNameLst>
                                      </p:cBhvr>
                                      <p:tavLst>
                                        <p:tav tm="0">
                                          <p:val>
                                            <p:fltVal val="0"/>
                                          </p:val>
                                        </p:tav>
                                        <p:tav tm="100000">
                                          <p:val>
                                            <p:strVal val="#ppt_w"/>
                                          </p:val>
                                        </p:tav>
                                      </p:tavLst>
                                    </p:anim>
                                    <p:anim calcmode="lin" valueType="num">
                                      <p:cBhvr>
                                        <p:cTn id="127" dur="500" fill="hold"/>
                                        <p:tgtEl>
                                          <p:spTgt spid="2"/>
                                        </p:tgtEl>
                                        <p:attrNameLst>
                                          <p:attrName>ppt_h</p:attrName>
                                        </p:attrNameLst>
                                      </p:cBhvr>
                                      <p:tavLst>
                                        <p:tav tm="0">
                                          <p:val>
                                            <p:fltVal val="0"/>
                                          </p:val>
                                        </p:tav>
                                        <p:tav tm="100000">
                                          <p:val>
                                            <p:strVal val="#ppt_h"/>
                                          </p:val>
                                        </p:tav>
                                      </p:tavLst>
                                    </p:anim>
                                    <p:animEffect transition="in" filter="fade">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autoUpdateAnimBg="0"/>
      <p:bldP spid="482309" grpId="0" autoUpdateAnimBg="0"/>
      <p:bldP spid="482310" grpId="0" autoUpdateAnimBg="0"/>
      <p:bldP spid="482314" grpId="0" autoUpdateAnimBg="0"/>
      <p:bldP spid="482317" grpId="0" autoUpdateAnimBg="0"/>
      <p:bldP spid="482321" grpId="0" autoUpdateAnimBg="0"/>
      <p:bldP spid="482322" grpId="0" autoUpdateAnimBg="0"/>
      <p:bldP spid="482323" grpId="0" autoUpdateAnimBg="0"/>
      <p:bldP spid="482324" grpId="0" animBg="1"/>
      <p:bldP spid="482343" grpId="0" animBg="1"/>
      <p:bldP spid="482345" grpId="0" animBg="1" autoUpdateAnimBg="0"/>
      <p:bldP spid="482347" grpId="0" build="p" autoUpdateAnimBg="0"/>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4355" name="Object 3"/>
          <p:cNvGraphicFramePr>
            <a:graphicFrameLocks noChangeAspect="1"/>
          </p:cNvGraphicFramePr>
          <p:nvPr>
            <p:extLst>
              <p:ext uri="{D42A27DB-BD31-4B8C-83A1-F6EECF244321}">
                <p14:modId xmlns:p14="http://schemas.microsoft.com/office/powerpoint/2010/main" val="2316134988"/>
              </p:ext>
            </p:extLst>
          </p:nvPr>
        </p:nvGraphicFramePr>
        <p:xfrm>
          <a:off x="1858565" y="1137684"/>
          <a:ext cx="1079938" cy="640317"/>
        </p:xfrm>
        <a:graphic>
          <a:graphicData uri="http://schemas.openxmlformats.org/presentationml/2006/ole">
            <mc:AlternateContent xmlns:mc="http://schemas.openxmlformats.org/markup-compatibility/2006">
              <mc:Choice xmlns:v="urn:schemas-microsoft-com:vml" Requires="v">
                <p:oleObj spid="_x0000_s485295" name="Equation" r:id="rId4" imgW="1434960" imgH="850680" progId="Equation.3">
                  <p:embed/>
                </p:oleObj>
              </mc:Choice>
              <mc:Fallback>
                <p:oleObj name="Equation" r:id="rId4" imgW="1434960" imgH="850680" progId="Equation.3">
                  <p:embed/>
                  <p:pic>
                    <p:nvPicPr>
                      <p:cNvPr id="0" name="Object 3"/>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1858565" y="1137684"/>
                        <a:ext cx="1079938" cy="640317"/>
                      </a:xfrm>
                      <a:prstGeom prst="rect">
                        <a:avLst/>
                      </a:prstGeom>
                      <a:noFill/>
                      <a:ln>
                        <a:noFill/>
                      </a:ln>
                      <a:effectLst/>
                      <a:extLst/>
                    </p:spPr>
                  </p:pic>
                </p:oleObj>
              </mc:Fallback>
            </mc:AlternateContent>
          </a:graphicData>
        </a:graphic>
      </p:graphicFrame>
      <p:sp>
        <p:nvSpPr>
          <p:cNvPr id="484356" name="Text Box 4"/>
          <p:cNvSpPr txBox="1">
            <a:spLocks noChangeArrowheads="1"/>
          </p:cNvSpPr>
          <p:nvPr/>
        </p:nvSpPr>
        <p:spPr bwMode="auto">
          <a:xfrm>
            <a:off x="1038990" y="2094631"/>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p:graphicFrame>
        <p:nvGraphicFramePr>
          <p:cNvPr id="484357" name="Object 5"/>
          <p:cNvGraphicFramePr>
            <a:graphicFrameLocks noChangeAspect="1"/>
          </p:cNvGraphicFramePr>
          <p:nvPr>
            <p:extLst>
              <p:ext uri="{D42A27DB-BD31-4B8C-83A1-F6EECF244321}">
                <p14:modId xmlns:p14="http://schemas.microsoft.com/office/powerpoint/2010/main" val="2983109160"/>
              </p:ext>
            </p:extLst>
          </p:nvPr>
        </p:nvGraphicFramePr>
        <p:xfrm>
          <a:off x="1858566" y="1988840"/>
          <a:ext cx="1044144" cy="659978"/>
        </p:xfrm>
        <a:graphic>
          <a:graphicData uri="http://schemas.openxmlformats.org/presentationml/2006/ole">
            <mc:AlternateContent xmlns:mc="http://schemas.openxmlformats.org/markup-compatibility/2006">
              <mc:Choice xmlns:v="urn:schemas-microsoft-com:vml" Requires="v">
                <p:oleObj spid="_x0000_s485296" name="Equation" r:id="rId6" imgW="1346040" imgH="850680" progId="Equation.3">
                  <p:embed/>
                </p:oleObj>
              </mc:Choice>
              <mc:Fallback>
                <p:oleObj name="Equation" r:id="rId6" imgW="1346040" imgH="85068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8566" y="1988840"/>
                        <a:ext cx="1044144" cy="659978"/>
                      </a:xfrm>
                      <a:prstGeom prst="rect">
                        <a:avLst/>
                      </a:prstGeom>
                      <a:noFill/>
                      <a:ln>
                        <a:noFill/>
                      </a:ln>
                      <a:effectLst/>
                      <a:extLst/>
                    </p:spPr>
                  </p:pic>
                </p:oleObj>
              </mc:Fallback>
            </mc:AlternateContent>
          </a:graphicData>
        </a:graphic>
      </p:graphicFrame>
      <p:graphicFrame>
        <p:nvGraphicFramePr>
          <p:cNvPr id="484358" name="Object 6"/>
          <p:cNvGraphicFramePr>
            <a:graphicFrameLocks noChangeAspect="1"/>
          </p:cNvGraphicFramePr>
          <p:nvPr>
            <p:extLst>
              <p:ext uri="{D42A27DB-BD31-4B8C-83A1-F6EECF244321}">
                <p14:modId xmlns:p14="http://schemas.microsoft.com/office/powerpoint/2010/main" val="3891219020"/>
              </p:ext>
            </p:extLst>
          </p:nvPr>
        </p:nvGraphicFramePr>
        <p:xfrm>
          <a:off x="3039844" y="1947563"/>
          <a:ext cx="2209443" cy="750377"/>
        </p:xfrm>
        <a:graphic>
          <a:graphicData uri="http://schemas.openxmlformats.org/presentationml/2006/ole">
            <mc:AlternateContent xmlns:mc="http://schemas.openxmlformats.org/markup-compatibility/2006">
              <mc:Choice xmlns:v="urn:schemas-microsoft-com:vml" Requires="v">
                <p:oleObj spid="_x0000_s485297" name="Equation" r:id="rId8" imgW="2692080" imgH="914400" progId="Equation.3">
                  <p:embed/>
                </p:oleObj>
              </mc:Choice>
              <mc:Fallback>
                <p:oleObj name="Equation" r:id="rId8" imgW="2692080" imgH="9144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9844" y="1947563"/>
                        <a:ext cx="2209443" cy="750377"/>
                      </a:xfrm>
                      <a:prstGeom prst="rect">
                        <a:avLst/>
                      </a:prstGeom>
                      <a:noFill/>
                      <a:ln>
                        <a:noFill/>
                      </a:ln>
                      <a:effectLst/>
                      <a:extLst/>
                    </p:spPr>
                  </p:pic>
                </p:oleObj>
              </mc:Fallback>
            </mc:AlternateContent>
          </a:graphicData>
        </a:graphic>
      </p:graphicFrame>
      <p:graphicFrame>
        <p:nvGraphicFramePr>
          <p:cNvPr id="484359" name="Object 7"/>
          <p:cNvGraphicFramePr>
            <a:graphicFrameLocks noChangeAspect="1"/>
          </p:cNvGraphicFramePr>
          <p:nvPr>
            <p:extLst>
              <p:ext uri="{D42A27DB-BD31-4B8C-83A1-F6EECF244321}">
                <p14:modId xmlns:p14="http://schemas.microsoft.com/office/powerpoint/2010/main" val="2478871246"/>
              </p:ext>
            </p:extLst>
          </p:nvPr>
        </p:nvGraphicFramePr>
        <p:xfrm>
          <a:off x="3039844" y="2934771"/>
          <a:ext cx="1307554" cy="695287"/>
        </p:xfrm>
        <a:graphic>
          <a:graphicData uri="http://schemas.openxmlformats.org/presentationml/2006/ole">
            <mc:AlternateContent xmlns:mc="http://schemas.openxmlformats.org/markup-compatibility/2006">
              <mc:Choice xmlns:v="urn:schemas-microsoft-com:vml" Requires="v">
                <p:oleObj spid="_x0000_s485298" name="Equation" r:id="rId10" imgW="1600200" imgH="850680" progId="Equation.3">
                  <p:embed/>
                </p:oleObj>
              </mc:Choice>
              <mc:Fallback>
                <p:oleObj name="Equation" r:id="rId10" imgW="1600200" imgH="85068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9844" y="2934771"/>
                        <a:ext cx="1307554" cy="695287"/>
                      </a:xfrm>
                      <a:prstGeom prst="rect">
                        <a:avLst/>
                      </a:prstGeom>
                      <a:noFill/>
                      <a:ln>
                        <a:noFill/>
                      </a:ln>
                      <a:effectLst/>
                      <a:extLst/>
                    </p:spPr>
                  </p:pic>
                </p:oleObj>
              </mc:Fallback>
            </mc:AlternateContent>
          </a:graphicData>
        </a:graphic>
      </p:graphicFrame>
      <p:graphicFrame>
        <p:nvGraphicFramePr>
          <p:cNvPr id="484360" name="Object 8"/>
          <p:cNvGraphicFramePr>
            <a:graphicFrameLocks noChangeAspect="1"/>
          </p:cNvGraphicFramePr>
          <p:nvPr>
            <p:extLst>
              <p:ext uri="{D42A27DB-BD31-4B8C-83A1-F6EECF244321}">
                <p14:modId xmlns:p14="http://schemas.microsoft.com/office/powerpoint/2010/main" val="2666045708"/>
              </p:ext>
            </p:extLst>
          </p:nvPr>
        </p:nvGraphicFramePr>
        <p:xfrm>
          <a:off x="4439816" y="2951124"/>
          <a:ext cx="1181422" cy="676541"/>
        </p:xfrm>
        <a:graphic>
          <a:graphicData uri="http://schemas.openxmlformats.org/presentationml/2006/ole">
            <mc:AlternateContent xmlns:mc="http://schemas.openxmlformats.org/markup-compatibility/2006">
              <mc:Choice xmlns:v="urn:schemas-microsoft-com:vml" Requires="v">
                <p:oleObj spid="_x0000_s485299" name="Equation" r:id="rId12" imgW="1485720" imgH="850680" progId="Equation.3">
                  <p:embed/>
                </p:oleObj>
              </mc:Choice>
              <mc:Fallback>
                <p:oleObj name="Equation" r:id="rId12" imgW="1485720" imgH="85068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39816" y="2951124"/>
                        <a:ext cx="1181422" cy="676541"/>
                      </a:xfrm>
                      <a:prstGeom prst="rect">
                        <a:avLst/>
                      </a:prstGeom>
                      <a:noFill/>
                      <a:ln>
                        <a:noFill/>
                      </a:ln>
                      <a:effectLst/>
                      <a:extLst/>
                    </p:spPr>
                  </p:pic>
                </p:oleObj>
              </mc:Fallback>
            </mc:AlternateContent>
          </a:graphicData>
        </a:graphic>
      </p:graphicFrame>
      <p:graphicFrame>
        <p:nvGraphicFramePr>
          <p:cNvPr id="484361" name="Object 9"/>
          <p:cNvGraphicFramePr>
            <a:graphicFrameLocks noChangeAspect="1"/>
          </p:cNvGraphicFramePr>
          <p:nvPr>
            <p:extLst>
              <p:ext uri="{D42A27DB-BD31-4B8C-83A1-F6EECF244321}">
                <p14:modId xmlns:p14="http://schemas.microsoft.com/office/powerpoint/2010/main" val="1979703838"/>
              </p:ext>
            </p:extLst>
          </p:nvPr>
        </p:nvGraphicFramePr>
        <p:xfrm>
          <a:off x="5713656" y="3130014"/>
          <a:ext cx="431800" cy="304800"/>
        </p:xfrm>
        <a:graphic>
          <a:graphicData uri="http://schemas.openxmlformats.org/presentationml/2006/ole">
            <mc:AlternateContent xmlns:mc="http://schemas.openxmlformats.org/markup-compatibility/2006">
              <mc:Choice xmlns:v="urn:schemas-microsoft-com:vml" Requires="v">
                <p:oleObj spid="_x0000_s485300" name="Equation" r:id="rId14" imgW="431640" imgH="304560" progId="Equation.3">
                  <p:embed/>
                </p:oleObj>
              </mc:Choice>
              <mc:Fallback>
                <p:oleObj name="Equation" r:id="rId14" imgW="431640" imgH="304560"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3656" y="3130014"/>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84362" name="Picture 10"/>
          <p:cNvPicPr>
            <a:picLocks noChangeAspect="1" noChangeArrowheads="1"/>
          </p:cNvPicPr>
          <p:nvPr/>
        </p:nvPicPr>
        <p:blipFill>
          <a:blip r:embed="rId16">
            <a:extLst>
              <a:ext uri="{28A0092B-C50C-407E-A947-70E740481C1C}">
                <a14:useLocalDpi xmlns:a14="http://schemas.microsoft.com/office/drawing/2010/main" val="0"/>
              </a:ext>
            </a:extLst>
          </a:blip>
          <a:srcRect t="15437" r="87730" b="11559"/>
          <a:stretch>
            <a:fillRect/>
          </a:stretch>
        </p:blipFill>
        <p:spPr bwMode="auto">
          <a:xfrm>
            <a:off x="1925069" y="4277621"/>
            <a:ext cx="1395586" cy="126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4365" name="Picture 13"/>
          <p:cNvPicPr>
            <a:picLocks noChangeAspect="1" noChangeArrowheads="1"/>
          </p:cNvPicPr>
          <p:nvPr/>
        </p:nvPicPr>
        <p:blipFill>
          <a:blip r:embed="rId17">
            <a:extLst>
              <a:ext uri="{28A0092B-C50C-407E-A947-70E740481C1C}">
                <a14:useLocalDpi xmlns:a14="http://schemas.microsoft.com/office/drawing/2010/main" val="0"/>
              </a:ext>
            </a:extLst>
          </a:blip>
          <a:srcRect l="12196" t="8447" r="70619" b="11916"/>
          <a:stretch>
            <a:fillRect/>
          </a:stretch>
        </p:blipFill>
        <p:spPr bwMode="auto">
          <a:xfrm>
            <a:off x="1691871" y="3691360"/>
            <a:ext cx="2003330" cy="71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4366" name="Picture 14"/>
          <p:cNvPicPr>
            <a:picLocks noChangeAspect="1" noChangeArrowheads="1"/>
          </p:cNvPicPr>
          <p:nvPr/>
        </p:nvPicPr>
        <p:blipFill>
          <a:blip r:embed="rId18">
            <a:extLst>
              <a:ext uri="{28A0092B-C50C-407E-A947-70E740481C1C}">
                <a14:useLocalDpi xmlns:a14="http://schemas.microsoft.com/office/drawing/2010/main" val="0"/>
              </a:ext>
            </a:extLst>
          </a:blip>
          <a:srcRect r="82927"/>
          <a:stretch>
            <a:fillRect/>
          </a:stretch>
        </p:blipFill>
        <p:spPr bwMode="auto">
          <a:xfrm>
            <a:off x="6841549" y="4208976"/>
            <a:ext cx="1974223" cy="132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4367" name="Picture 15"/>
          <p:cNvPicPr>
            <a:picLocks noChangeAspect="1" noChangeArrowheads="1"/>
          </p:cNvPicPr>
          <p:nvPr/>
        </p:nvPicPr>
        <p:blipFill>
          <a:blip r:embed="rId19">
            <a:extLst>
              <a:ext uri="{28A0092B-C50C-407E-A947-70E740481C1C}">
                <a14:useLocalDpi xmlns:a14="http://schemas.microsoft.com/office/drawing/2010/main" val="0"/>
              </a:ext>
            </a:extLst>
          </a:blip>
          <a:srcRect l="17073" r="69157"/>
          <a:stretch>
            <a:fillRect/>
          </a:stretch>
        </p:blipFill>
        <p:spPr bwMode="auto">
          <a:xfrm>
            <a:off x="8812206" y="4250265"/>
            <a:ext cx="1542659" cy="128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4368" name="Picture 16"/>
          <p:cNvPicPr>
            <a:picLocks noChangeAspect="1" noChangeArrowheads="1"/>
          </p:cNvPicPr>
          <p:nvPr/>
        </p:nvPicPr>
        <p:blipFill>
          <a:blip r:embed="rId20">
            <a:extLst>
              <a:ext uri="{28A0092B-C50C-407E-A947-70E740481C1C}">
                <a14:useLocalDpi xmlns:a14="http://schemas.microsoft.com/office/drawing/2010/main" val="0"/>
              </a:ext>
            </a:extLst>
          </a:blip>
          <a:srcRect l="12270" t="15437" r="73404" b="11559"/>
          <a:stretch>
            <a:fillRect/>
          </a:stretch>
        </p:blipFill>
        <p:spPr bwMode="auto">
          <a:xfrm>
            <a:off x="3383893" y="4270953"/>
            <a:ext cx="1646634" cy="128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4369" name="Picture 17"/>
          <p:cNvPicPr>
            <a:picLocks noChangeAspect="1" noChangeArrowheads="1"/>
          </p:cNvPicPr>
          <p:nvPr/>
        </p:nvPicPr>
        <p:blipFill>
          <a:blip r:embed="rId21">
            <a:extLst>
              <a:ext uri="{28A0092B-C50C-407E-A947-70E740481C1C}">
                <a14:useLocalDpi xmlns:a14="http://schemas.microsoft.com/office/drawing/2010/main" val="0"/>
              </a:ext>
            </a:extLst>
          </a:blip>
          <a:srcRect l="26503" t="15437" r="58881" b="11559"/>
          <a:stretch>
            <a:fillRect/>
          </a:stretch>
        </p:blipFill>
        <p:spPr bwMode="auto">
          <a:xfrm>
            <a:off x="5148638" y="4248750"/>
            <a:ext cx="1700376" cy="1297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4370" name="Rectangle 18"/>
          <p:cNvSpPr>
            <a:spLocks noChangeArrowheads="1"/>
          </p:cNvSpPr>
          <p:nvPr/>
        </p:nvSpPr>
        <p:spPr bwMode="auto">
          <a:xfrm>
            <a:off x="1865842" y="5523143"/>
            <a:ext cx="40005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2800" b="0" dirty="0">
                <a:solidFill>
                  <a:schemeClr val="folHlink"/>
                </a:solidFill>
                <a:ea typeface="黑体" pitchFamily="2" charset="-122"/>
              </a:rPr>
              <a:t>利用复合函数求极限方法</a:t>
            </a:r>
            <a:r>
              <a:rPr lang="en-US" altLang="zh-CN" sz="2800" b="0" dirty="0">
                <a:solidFill>
                  <a:schemeClr val="folHlink"/>
                </a:solidFill>
                <a:ea typeface="黑体" pitchFamily="2" charset="-122"/>
              </a:rPr>
              <a:t>.</a:t>
            </a:r>
          </a:p>
        </p:txBody>
      </p:sp>
      <p:sp>
        <p:nvSpPr>
          <p:cNvPr id="21"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22"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p:sp>
        <p:nvSpPr>
          <p:cNvPr id="23" name="矩形 22"/>
          <p:cNvSpPr/>
          <p:nvPr/>
        </p:nvSpPr>
        <p:spPr>
          <a:xfrm>
            <a:off x="1042334" y="1220733"/>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p:txBody>
      </p:sp>
      <p:sp>
        <p:nvSpPr>
          <p:cNvPr id="24" name="矩形 23"/>
          <p:cNvSpPr/>
          <p:nvPr/>
        </p:nvSpPr>
        <p:spPr>
          <a:xfrm>
            <a:off x="1042334" y="3815956"/>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2</a:t>
            </a:r>
            <a:endParaRPr lang="zh-CN" altLang="en-US" sz="2400" dirty="0">
              <a:latin typeface="黑体" panose="02010609060101010101" pitchFamily="49" charset="-122"/>
              <a:ea typeface="黑体" panose="02010609060101010101" pitchFamily="49" charset="-122"/>
            </a:endParaRPr>
          </a:p>
        </p:txBody>
      </p:sp>
      <p:sp>
        <p:nvSpPr>
          <p:cNvPr id="25" name="Text Box 4"/>
          <p:cNvSpPr txBox="1">
            <a:spLocks noChangeArrowheads="1"/>
          </p:cNvSpPr>
          <p:nvPr/>
        </p:nvSpPr>
        <p:spPr bwMode="auto">
          <a:xfrm>
            <a:off x="1096566" y="4652423"/>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animEffect transition="in" filter="wipe(left)">
                                      <p:cBhvr>
                                        <p:cTn id="7" dur="500"/>
                                        <p:tgtEl>
                                          <p:spTgt spid="484356"/>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84357"/>
                                        </p:tgtEl>
                                        <p:attrNameLst>
                                          <p:attrName>style.visibility</p:attrName>
                                        </p:attrNameLst>
                                      </p:cBhvr>
                                      <p:to>
                                        <p:strVal val="visible"/>
                                      </p:to>
                                    </p:set>
                                    <p:animEffect transition="in" filter="wipe(left)">
                                      <p:cBhvr>
                                        <p:cTn id="11" dur="500"/>
                                        <p:tgtEl>
                                          <p:spTgt spid="484357"/>
                                        </p:tgtEl>
                                      </p:cBhvr>
                                    </p:animEffect>
                                  </p:childTnLst>
                                </p:cTn>
                              </p:par>
                            </p:childTnLst>
                          </p:cTn>
                        </p:par>
                        <p:par>
                          <p:cTn id="12" fill="hold" nodeType="with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84358"/>
                                        </p:tgtEl>
                                        <p:attrNameLst>
                                          <p:attrName>style.visibility</p:attrName>
                                        </p:attrNameLst>
                                      </p:cBhvr>
                                      <p:to>
                                        <p:strVal val="visible"/>
                                      </p:to>
                                    </p:set>
                                    <p:animEffect transition="in" filter="wipe(left)">
                                      <p:cBhvr>
                                        <p:cTn id="15" dur="500"/>
                                        <p:tgtEl>
                                          <p:spTgt spid="48435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484359"/>
                                        </p:tgtEl>
                                        <p:attrNameLst>
                                          <p:attrName>style.visibility</p:attrName>
                                        </p:attrNameLst>
                                      </p:cBhvr>
                                      <p:to>
                                        <p:strVal val="visible"/>
                                      </p:to>
                                    </p:set>
                                    <p:animEffect transition="in" filter="wipe(left)">
                                      <p:cBhvr>
                                        <p:cTn id="20" dur="500"/>
                                        <p:tgtEl>
                                          <p:spTgt spid="484359"/>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484360"/>
                                        </p:tgtEl>
                                        <p:attrNameLst>
                                          <p:attrName>style.visibility</p:attrName>
                                        </p:attrNameLst>
                                      </p:cBhvr>
                                      <p:to>
                                        <p:strVal val="visible"/>
                                      </p:to>
                                    </p:set>
                                    <p:animEffect transition="in" filter="wipe(left)">
                                      <p:cBhvr>
                                        <p:cTn id="24" dur="500"/>
                                        <p:tgtEl>
                                          <p:spTgt spid="48436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484361"/>
                                        </p:tgtEl>
                                        <p:attrNameLst>
                                          <p:attrName>style.visibility</p:attrName>
                                        </p:attrNameLst>
                                      </p:cBhvr>
                                      <p:to>
                                        <p:strVal val="visible"/>
                                      </p:to>
                                    </p:set>
                                    <p:animEffect transition="in" filter="wipe(left)">
                                      <p:cBhvr>
                                        <p:cTn id="29" dur="500"/>
                                        <p:tgtEl>
                                          <p:spTgt spid="48436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484362"/>
                                        </p:tgtEl>
                                        <p:attrNameLst>
                                          <p:attrName>style.visibility</p:attrName>
                                        </p:attrNameLst>
                                      </p:cBhvr>
                                      <p:to>
                                        <p:strVal val="visible"/>
                                      </p:to>
                                    </p:set>
                                    <p:animEffect transition="in" filter="wipe(left)">
                                      <p:cBhvr>
                                        <p:cTn id="38" dur="500"/>
                                        <p:tgtEl>
                                          <p:spTgt spid="484362"/>
                                        </p:tgtEl>
                                      </p:cBhvr>
                                    </p:animEffect>
                                  </p:childTnLst>
                                </p:cTn>
                              </p:par>
                            </p:childTnLst>
                          </p:cTn>
                        </p:par>
                        <p:par>
                          <p:cTn id="39" fill="hold" nodeType="withGroup">
                            <p:stCondLst>
                              <p:cond delay="1000"/>
                            </p:stCondLst>
                            <p:childTnLst>
                              <p:par>
                                <p:cTn id="40" presetID="22" presetClass="entr" presetSubtype="8" fill="hold" nodeType="afterEffect">
                                  <p:stCondLst>
                                    <p:cond delay="0"/>
                                  </p:stCondLst>
                                  <p:childTnLst>
                                    <p:set>
                                      <p:cBhvr>
                                        <p:cTn id="41" dur="1" fill="hold">
                                          <p:stCondLst>
                                            <p:cond delay="0"/>
                                          </p:stCondLst>
                                        </p:cTn>
                                        <p:tgtEl>
                                          <p:spTgt spid="484368"/>
                                        </p:tgtEl>
                                        <p:attrNameLst>
                                          <p:attrName>style.visibility</p:attrName>
                                        </p:attrNameLst>
                                      </p:cBhvr>
                                      <p:to>
                                        <p:strVal val="visible"/>
                                      </p:to>
                                    </p:set>
                                    <p:animEffect transition="in" filter="wipe(left)">
                                      <p:cBhvr>
                                        <p:cTn id="42" dur="500"/>
                                        <p:tgtEl>
                                          <p:spTgt spid="48436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84369"/>
                                        </p:tgtEl>
                                        <p:attrNameLst>
                                          <p:attrName>style.visibility</p:attrName>
                                        </p:attrNameLst>
                                      </p:cBhvr>
                                      <p:to>
                                        <p:strVal val="visible"/>
                                      </p:to>
                                    </p:set>
                                    <p:animEffect transition="in" filter="wipe(left)">
                                      <p:cBhvr>
                                        <p:cTn id="47" dur="500"/>
                                        <p:tgtEl>
                                          <p:spTgt spid="48436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84366"/>
                                        </p:tgtEl>
                                        <p:attrNameLst>
                                          <p:attrName>style.visibility</p:attrName>
                                        </p:attrNameLst>
                                      </p:cBhvr>
                                      <p:to>
                                        <p:strVal val="visible"/>
                                      </p:to>
                                    </p:set>
                                    <p:animEffect transition="in" filter="wipe(left)">
                                      <p:cBhvr>
                                        <p:cTn id="52" dur="500"/>
                                        <p:tgtEl>
                                          <p:spTgt spid="48436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84367"/>
                                        </p:tgtEl>
                                        <p:attrNameLst>
                                          <p:attrName>style.visibility</p:attrName>
                                        </p:attrNameLst>
                                      </p:cBhvr>
                                      <p:to>
                                        <p:strVal val="visible"/>
                                      </p:to>
                                    </p:set>
                                    <p:animEffect transition="in" filter="wipe(left)">
                                      <p:cBhvr>
                                        <p:cTn id="57" dur="500"/>
                                        <p:tgtEl>
                                          <p:spTgt spid="48436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84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autoUpdateAnimBg="0"/>
      <p:bldP spid="484370" grpId="0"/>
      <p:bldP spid="25"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6403" name="Object 3"/>
          <p:cNvGraphicFramePr>
            <a:graphicFrameLocks noChangeAspect="1"/>
          </p:cNvGraphicFramePr>
          <p:nvPr>
            <p:extLst>
              <p:ext uri="{D42A27DB-BD31-4B8C-83A1-F6EECF244321}">
                <p14:modId xmlns:p14="http://schemas.microsoft.com/office/powerpoint/2010/main" val="975984333"/>
              </p:ext>
            </p:extLst>
          </p:nvPr>
        </p:nvGraphicFramePr>
        <p:xfrm>
          <a:off x="1885368" y="2909381"/>
          <a:ext cx="1867173" cy="752039"/>
        </p:xfrm>
        <a:graphic>
          <a:graphicData uri="http://schemas.openxmlformats.org/presentationml/2006/ole">
            <mc:AlternateContent xmlns:mc="http://schemas.openxmlformats.org/markup-compatibility/2006">
              <mc:Choice xmlns:v="urn:schemas-microsoft-com:vml" Requires="v">
                <p:oleObj spid="_x0000_s487204" name="Equation" r:id="rId3" imgW="1041120" imgH="419040" progId="Equation.DSMT4">
                  <p:embed/>
                </p:oleObj>
              </mc:Choice>
              <mc:Fallback>
                <p:oleObj name="Equation" r:id="rId3" imgW="1041120" imgH="4190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368" y="2909381"/>
                        <a:ext cx="1867173" cy="752039"/>
                      </a:xfrm>
                      <a:prstGeom prst="rect">
                        <a:avLst/>
                      </a:prstGeom>
                      <a:noFill/>
                      <a:ln>
                        <a:noFill/>
                      </a:ln>
                      <a:effectLst/>
                      <a:extLst/>
                    </p:spPr>
                  </p:pic>
                </p:oleObj>
              </mc:Fallback>
            </mc:AlternateContent>
          </a:graphicData>
        </a:graphic>
      </p:graphicFrame>
      <p:graphicFrame>
        <p:nvGraphicFramePr>
          <p:cNvPr id="486405" name="Object 5"/>
          <p:cNvGraphicFramePr>
            <a:graphicFrameLocks noChangeAspect="1"/>
          </p:cNvGraphicFramePr>
          <p:nvPr>
            <p:extLst>
              <p:ext uri="{D42A27DB-BD31-4B8C-83A1-F6EECF244321}">
                <p14:modId xmlns:p14="http://schemas.microsoft.com/office/powerpoint/2010/main" val="4188064454"/>
              </p:ext>
            </p:extLst>
          </p:nvPr>
        </p:nvGraphicFramePr>
        <p:xfrm>
          <a:off x="1860215" y="3852450"/>
          <a:ext cx="1917477" cy="772300"/>
        </p:xfrm>
        <a:graphic>
          <a:graphicData uri="http://schemas.openxmlformats.org/presentationml/2006/ole">
            <mc:AlternateContent xmlns:mc="http://schemas.openxmlformats.org/markup-compatibility/2006">
              <mc:Choice xmlns:v="urn:schemas-microsoft-com:vml" Requires="v">
                <p:oleObj spid="_x0000_s487205" name="Equation" r:id="rId5" imgW="1041120" imgH="419040" progId="Equation.DSMT4">
                  <p:embed/>
                </p:oleObj>
              </mc:Choice>
              <mc:Fallback>
                <p:oleObj name="Equation" r:id="rId5" imgW="1041120" imgH="4190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215" y="3852450"/>
                        <a:ext cx="1917477" cy="772300"/>
                      </a:xfrm>
                      <a:prstGeom prst="rect">
                        <a:avLst/>
                      </a:prstGeom>
                      <a:noFill/>
                      <a:ln>
                        <a:noFill/>
                      </a:ln>
                      <a:effectLst/>
                      <a:extLst/>
                    </p:spPr>
                  </p:pic>
                </p:oleObj>
              </mc:Fallback>
            </mc:AlternateContent>
          </a:graphicData>
        </a:graphic>
      </p:graphicFrame>
      <p:graphicFrame>
        <p:nvGraphicFramePr>
          <p:cNvPr id="486406" name="Object 6"/>
          <p:cNvGraphicFramePr>
            <a:graphicFrameLocks noChangeAspect="1"/>
          </p:cNvGraphicFramePr>
          <p:nvPr>
            <p:extLst>
              <p:ext uri="{D42A27DB-BD31-4B8C-83A1-F6EECF244321}">
                <p14:modId xmlns:p14="http://schemas.microsoft.com/office/powerpoint/2010/main" val="2717980400"/>
              </p:ext>
            </p:extLst>
          </p:nvPr>
        </p:nvGraphicFramePr>
        <p:xfrm>
          <a:off x="3910581" y="3834358"/>
          <a:ext cx="2545461" cy="808484"/>
        </p:xfrm>
        <a:graphic>
          <a:graphicData uri="http://schemas.openxmlformats.org/presentationml/2006/ole">
            <mc:AlternateContent xmlns:mc="http://schemas.openxmlformats.org/markup-compatibility/2006">
              <mc:Choice xmlns:v="urn:schemas-microsoft-com:vml" Requires="v">
                <p:oleObj spid="_x0000_s487206" name="Equation" r:id="rId7" imgW="1320480" imgH="419040" progId="Equation.DSMT4">
                  <p:embed/>
                </p:oleObj>
              </mc:Choice>
              <mc:Fallback>
                <p:oleObj name="Equation" r:id="rId7" imgW="1320480" imgH="4190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0581" y="3834358"/>
                        <a:ext cx="2545461" cy="808484"/>
                      </a:xfrm>
                      <a:prstGeom prst="rect">
                        <a:avLst/>
                      </a:prstGeom>
                      <a:noFill/>
                      <a:ln>
                        <a:noFill/>
                      </a:ln>
                      <a:effectLst/>
                      <a:extLst/>
                    </p:spPr>
                  </p:pic>
                </p:oleObj>
              </mc:Fallback>
            </mc:AlternateContent>
          </a:graphicData>
        </a:graphic>
      </p:graphicFrame>
      <p:graphicFrame>
        <p:nvGraphicFramePr>
          <p:cNvPr id="486407" name="Object 7"/>
          <p:cNvGraphicFramePr>
            <a:graphicFrameLocks noChangeAspect="1"/>
          </p:cNvGraphicFramePr>
          <p:nvPr>
            <p:extLst>
              <p:ext uri="{D42A27DB-BD31-4B8C-83A1-F6EECF244321}">
                <p14:modId xmlns:p14="http://schemas.microsoft.com/office/powerpoint/2010/main" val="1177168960"/>
              </p:ext>
            </p:extLst>
          </p:nvPr>
        </p:nvGraphicFramePr>
        <p:xfrm>
          <a:off x="3910581" y="4669890"/>
          <a:ext cx="3096344" cy="845418"/>
        </p:xfrm>
        <a:graphic>
          <a:graphicData uri="http://schemas.openxmlformats.org/presentationml/2006/ole">
            <mc:AlternateContent xmlns:mc="http://schemas.openxmlformats.org/markup-compatibility/2006">
              <mc:Choice xmlns:v="urn:schemas-microsoft-com:vml" Requires="v">
                <p:oleObj spid="_x0000_s487207" name="Equation" r:id="rId9" imgW="1536480" imgH="419040" progId="Equation.DSMT4">
                  <p:embed/>
                </p:oleObj>
              </mc:Choice>
              <mc:Fallback>
                <p:oleObj name="Equation" r:id="rId9" imgW="1536480" imgH="4190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0581" y="4669890"/>
                        <a:ext cx="3096344" cy="845418"/>
                      </a:xfrm>
                      <a:prstGeom prst="rect">
                        <a:avLst/>
                      </a:prstGeom>
                      <a:noFill/>
                      <a:ln>
                        <a:noFill/>
                      </a:ln>
                      <a:effectLst/>
                      <a:extLst/>
                    </p:spPr>
                  </p:pic>
                </p:oleObj>
              </mc:Fallback>
            </mc:AlternateContent>
          </a:graphicData>
        </a:graphic>
      </p:graphicFrame>
      <p:graphicFrame>
        <p:nvGraphicFramePr>
          <p:cNvPr id="486408" name="Object 8"/>
          <p:cNvGraphicFramePr>
            <a:graphicFrameLocks noChangeAspect="1"/>
          </p:cNvGraphicFramePr>
          <p:nvPr>
            <p:extLst>
              <p:ext uri="{D42A27DB-BD31-4B8C-83A1-F6EECF244321}">
                <p14:modId xmlns:p14="http://schemas.microsoft.com/office/powerpoint/2010/main" val="16997046"/>
              </p:ext>
            </p:extLst>
          </p:nvPr>
        </p:nvGraphicFramePr>
        <p:xfrm>
          <a:off x="3910581" y="5414814"/>
          <a:ext cx="530341" cy="783132"/>
        </p:xfrm>
        <a:graphic>
          <a:graphicData uri="http://schemas.openxmlformats.org/presentationml/2006/ole">
            <mc:AlternateContent xmlns:mc="http://schemas.openxmlformats.org/markup-compatibility/2006">
              <mc:Choice xmlns:v="urn:schemas-microsoft-com:vml" Requires="v">
                <p:oleObj spid="_x0000_s487208" name="Equation" r:id="rId11" imgW="266400" imgH="393480" progId="Equation.DSMT4">
                  <p:embed/>
                </p:oleObj>
              </mc:Choice>
              <mc:Fallback>
                <p:oleObj name="Equation" r:id="rId11" imgW="266400" imgH="39348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10581" y="5414814"/>
                        <a:ext cx="530341" cy="783132"/>
                      </a:xfrm>
                      <a:prstGeom prst="rect">
                        <a:avLst/>
                      </a:prstGeom>
                      <a:noFill/>
                      <a:ln>
                        <a:noFill/>
                      </a:ln>
                      <a:effectLst/>
                      <a:extLst/>
                    </p:spPr>
                  </p:pic>
                </p:oleObj>
              </mc:Fallback>
            </mc:AlternateContent>
          </a:graphicData>
        </a:graphic>
      </p:graphicFrame>
      <p:sp>
        <p:nvSpPr>
          <p:cNvPr id="16"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17"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p:sp>
        <p:nvSpPr>
          <p:cNvPr id="18" name="矩形 17"/>
          <p:cNvSpPr/>
          <p:nvPr/>
        </p:nvSpPr>
        <p:spPr>
          <a:xfrm>
            <a:off x="1042334" y="1220733"/>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3</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文本框 3"/>
              <p:cNvSpPr txBox="1"/>
              <p:nvPr/>
            </p:nvSpPr>
            <p:spPr>
              <a:xfrm>
                <a:off x="7896200" y="1145471"/>
                <a:ext cx="3744416" cy="2499402"/>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𝒂𝒓𝒄𝒔𝒊𝒏𝒙</m:t>
                      </m:r>
                      <m:r>
                        <a:rPr lang="en-US" altLang="zh-CN" sz="2400" b="1" i="1" smtClean="0">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𝒔𝒊𝒏𝒚</m:t>
                      </m:r>
                    </m:oMath>
                  </m:oMathPara>
                </a14:m>
                <a:endParaRPr lang="en-US" altLang="zh-CN" sz="2400" i="1" dirty="0">
                  <a:latin typeface="Cambria Math" panose="02040503050406030204" pitchFamily="18" charset="0"/>
                </a:endParaRPr>
              </a:p>
              <a:p>
                <a:pPr algn="l"/>
                <a14:m>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e>
                    </m:d>
                    <m:r>
                      <a:rPr lang="en-US" altLang="zh-CN" sz="2400" b="1" i="1" smtClean="0">
                        <a:latin typeface="Cambria Math" panose="02040503050406030204" pitchFamily="18" charset="0"/>
                        <a:ea typeface="Cambria Math" panose="02040503050406030204" pitchFamily="18" charset="0"/>
                      </a:rPr>
                      <m:t>, </m:t>
                    </m:r>
                    <m:r>
                      <a:rPr lang="en-US" altLang="zh-CN" sz="2400" b="1" i="1" smtClean="0">
                        <a:latin typeface="Cambria Math" panose="02040503050406030204" pitchFamily="18" charset="0"/>
                        <a:ea typeface="Cambria Math" panose="02040503050406030204" pitchFamily="18" charset="0"/>
                      </a:rPr>
                      <m:t>𝒚</m:t>
                    </m:r>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r>
                              <a:rPr lang="zh-CN" altLang="en-US" sz="2400" b="1" i="1" smtClean="0">
                                <a:latin typeface="Cambria Math" panose="02040503050406030204" pitchFamily="18" charset="0"/>
                                <a:ea typeface="Cambria Math" panose="02040503050406030204" pitchFamily="18" charset="0"/>
                              </a:rPr>
                              <m:t>𝝅</m:t>
                            </m:r>
                          </m:num>
                          <m:den>
                            <m:r>
                              <a:rPr lang="en-US" altLang="zh-CN" sz="2400" b="1" i="1" smtClean="0">
                                <a:latin typeface="Cambria Math" panose="02040503050406030204" pitchFamily="18" charset="0"/>
                                <a:ea typeface="Cambria Math" panose="02040503050406030204" pitchFamily="18" charset="0"/>
                              </a:rPr>
                              <m:t>𝟐</m:t>
                            </m:r>
                          </m:den>
                        </m:f>
                        <m:r>
                          <a:rPr lang="en-US" altLang="zh-CN" sz="2400" b="1"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𝝅</m:t>
                            </m:r>
                          </m:num>
                          <m:den>
                            <m:r>
                              <a:rPr lang="en-US" altLang="zh-CN" sz="2400" i="1">
                                <a:latin typeface="Cambria Math" panose="02040503050406030204" pitchFamily="18" charset="0"/>
                                <a:ea typeface="Cambria Math" panose="02040503050406030204" pitchFamily="18" charset="0"/>
                              </a:rPr>
                              <m:t>𝟐</m:t>
                            </m:r>
                          </m:den>
                        </m:f>
                      </m:e>
                    </m:d>
                  </m:oMath>
                </a14:m>
                <a:r>
                  <a:rPr lang="en-US" altLang="zh-CN" sz="2400" b="1" i="1" dirty="0" smtClean="0">
                    <a:latin typeface="Cambria Math" panose="02040503050406030204" pitchFamily="18" charset="0"/>
                  </a:rPr>
                  <a:t>  </a:t>
                </a:r>
              </a:p>
              <a:p>
                <a:pPr algn="l"/>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𝒚</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r>
                          <a:rPr lang="en-US" altLang="zh-CN" sz="2400" i="1">
                            <a:latin typeface="Cambria Math" panose="02040503050406030204" pitchFamily="18" charset="0"/>
                          </a:rPr>
                          <m:t>𝒔𝒊𝒏</m:t>
                        </m:r>
                        <m:r>
                          <a:rPr lang="en-US" altLang="zh-CN" sz="2400" b="1" i="1" smtClean="0">
                            <a:latin typeface="Cambria Math" panose="02040503050406030204" pitchFamily="18" charset="0"/>
                          </a:rPr>
                          <m:t>𝒚</m:t>
                        </m:r>
                      </m:e>
                    </m:func>
                    <m:r>
                      <a:rPr lang="en-US" altLang="zh-CN" sz="2400" b="1" i="1" smtClean="0">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𝟎</m:t>
                        </m:r>
                      </m:e>
                    </m:func>
                    <m:r>
                      <a:rPr lang="zh-CN" altLang="en-US" sz="2400" i="1" smtClean="0">
                        <a:latin typeface="Cambria Math" panose="02040503050406030204" pitchFamily="18" charset="0"/>
                      </a:rPr>
                      <m:t>双</m:t>
                    </m:r>
                  </m:oMath>
                </a14:m>
                <a:r>
                  <a:rPr lang="zh-CN" altLang="en-US" sz="2400" dirty="0" smtClean="0"/>
                  <a:t>射，所以</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r>
                          <a:rPr lang="en-US" altLang="zh-CN" sz="2400" b="1" i="1" smtClean="0">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𝟎</m:t>
                        </m:r>
                      </m:e>
                    </m:func>
                  </m:oMath>
                </a14:m>
                <a:endParaRPr lang="en-US" altLang="zh-CN" sz="2400" dirty="0" smtClean="0"/>
              </a:p>
              <a:p>
                <a:pPr algn="l"/>
                <a14:m>
                  <m:oMathPara xmlns:m="http://schemas.openxmlformats.org/officeDocument/2006/math">
                    <m:oMathParaPr>
                      <m:jc m:val="left"/>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r>
                            <a:rPr lang="en-US" altLang="zh-CN" sz="2400" i="1">
                              <a:latin typeface="Cambria Math" panose="02040503050406030204" pitchFamily="18" charset="0"/>
                            </a:rPr>
                            <m:t>𝒚</m:t>
                          </m:r>
                          <m:r>
                            <a:rPr lang="en-US" altLang="zh-CN" sz="2400" i="1">
                              <a:latin typeface="Cambria Math" panose="02040503050406030204" pitchFamily="18" charset="0"/>
                            </a:rPr>
                            <m:t>=</m:t>
                          </m:r>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r>
                            <a:rPr lang="en-US" altLang="zh-CN" sz="2400" i="1">
                              <a:latin typeface="Cambria Math" panose="02040503050406030204" pitchFamily="18" charset="0"/>
                            </a:rPr>
                            <m:t>𝒂𝒓𝒄𝒔𝒊𝒏𝒙</m:t>
                          </m:r>
                        </m:e>
                      </m:fun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m:oMathPara>
                </a14:m>
                <a:endParaRPr lang="en-US" altLang="zh-CN" sz="2400" dirty="0" smtClean="0"/>
              </a:p>
            </p:txBody>
          </p:sp>
        </mc:Choice>
        <mc:Fallback xmlns="">
          <p:sp>
            <p:nvSpPr>
              <p:cNvPr id="4" name="文本框 3"/>
              <p:cNvSpPr txBox="1">
                <a:spLocks noRot="1" noChangeAspect="1" noMove="1" noResize="1" noEditPoints="1" noAdjustHandles="1" noChangeArrowheads="1" noChangeShapeType="1" noTextEdit="1"/>
              </p:cNvSpPr>
              <p:nvPr/>
            </p:nvSpPr>
            <p:spPr>
              <a:xfrm>
                <a:off x="7896200" y="1145471"/>
                <a:ext cx="3744416" cy="2499402"/>
              </a:xfrm>
              <a:prstGeom prst="rect">
                <a:avLst/>
              </a:prstGeom>
              <a:blipFill rotWithShape="0">
                <a:blip r:embed="rId20"/>
                <a:stretch>
                  <a:fillRect l="-2439" r="-10569" b="-244"/>
                </a:stretch>
              </a:blipFill>
            </p:spPr>
            <p:txBody>
              <a:bodyPr/>
              <a:lstStyle/>
              <a:p>
                <a:r>
                  <a:rPr lang="zh-CN" altLang="en-US">
                    <a:noFill/>
                  </a:rPr>
                  <a:t> </a:t>
                </a:r>
              </a:p>
            </p:txBody>
          </p:sp>
        </mc:Fallback>
      </mc:AlternateContent>
      <p:pic>
        <p:nvPicPr>
          <p:cNvPr id="5" name="图片 4"/>
          <p:cNvPicPr>
            <a:picLocks noChangeAspect="1"/>
          </p:cNvPicPr>
          <p:nvPr/>
        </p:nvPicPr>
        <p:blipFill>
          <a:blip r:embed="rId21"/>
          <a:stretch>
            <a:fillRect/>
          </a:stretch>
        </p:blipFill>
        <p:spPr>
          <a:xfrm>
            <a:off x="2160920" y="1174653"/>
            <a:ext cx="1586933" cy="640877"/>
          </a:xfrm>
          <a:prstGeom prst="rect">
            <a:avLst/>
          </a:prstGeom>
        </p:spPr>
      </p:pic>
      <p:sp>
        <p:nvSpPr>
          <p:cNvPr id="6" name="文本框 5"/>
          <p:cNvSpPr txBox="1"/>
          <p:nvPr/>
        </p:nvSpPr>
        <p:spPr>
          <a:xfrm>
            <a:off x="1766720" y="1256655"/>
            <a:ext cx="947745" cy="461665"/>
          </a:xfrm>
          <a:prstGeom prst="rect">
            <a:avLst/>
          </a:prstGeom>
          <a:noFill/>
        </p:spPr>
        <p:txBody>
          <a:bodyPr wrap="square" rtlCol="0">
            <a:spAutoFit/>
          </a:bodyPr>
          <a:lstStyle/>
          <a:p>
            <a:pPr algn="l"/>
            <a:r>
              <a:rPr lang="zh-CN" altLang="en-US" sz="2400" dirty="0" smtClean="0"/>
              <a:t>求</a:t>
            </a:r>
            <a:endParaRPr lang="zh-CN" altLang="en-US" sz="2400" dirty="0"/>
          </a:p>
        </p:txBody>
      </p:sp>
      <p:pic>
        <p:nvPicPr>
          <p:cNvPr id="7" name="图片 6"/>
          <p:cNvPicPr>
            <a:picLocks noChangeAspect="1"/>
          </p:cNvPicPr>
          <p:nvPr/>
        </p:nvPicPr>
        <p:blipFill>
          <a:blip r:embed="rId22"/>
          <a:stretch>
            <a:fillRect/>
          </a:stretch>
        </p:blipFill>
        <p:spPr>
          <a:xfrm>
            <a:off x="2096253" y="2014510"/>
            <a:ext cx="4360813" cy="656310"/>
          </a:xfrm>
          <a:prstGeom prst="rect">
            <a:avLst/>
          </a:prstGeom>
        </p:spPr>
      </p:pic>
      <p:sp>
        <p:nvSpPr>
          <p:cNvPr id="23" name="Text Box 4"/>
          <p:cNvSpPr txBox="1">
            <a:spLocks noChangeArrowheads="1"/>
          </p:cNvSpPr>
          <p:nvPr/>
        </p:nvSpPr>
        <p:spPr bwMode="auto">
          <a:xfrm>
            <a:off x="1042334" y="2115040"/>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p:sp>
        <p:nvSpPr>
          <p:cNvPr id="24" name="矩形 23"/>
          <p:cNvSpPr/>
          <p:nvPr/>
        </p:nvSpPr>
        <p:spPr>
          <a:xfrm>
            <a:off x="1042334" y="3078435"/>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4</a:t>
            </a:r>
            <a:endParaRPr lang="zh-CN" altLang="en-US" sz="2400" dirty="0">
              <a:latin typeface="黑体" panose="02010609060101010101" pitchFamily="49" charset="-122"/>
              <a:ea typeface="黑体" panose="02010609060101010101" pitchFamily="49" charset="-122"/>
            </a:endParaRPr>
          </a:p>
        </p:txBody>
      </p:sp>
      <p:sp>
        <p:nvSpPr>
          <p:cNvPr id="25" name="Text Box 4"/>
          <p:cNvSpPr txBox="1">
            <a:spLocks noChangeArrowheads="1"/>
          </p:cNvSpPr>
          <p:nvPr/>
        </p:nvSpPr>
        <p:spPr bwMode="auto">
          <a:xfrm>
            <a:off x="1045180" y="3898558"/>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4864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6405"/>
                                        </p:tgtEl>
                                        <p:attrNameLst>
                                          <p:attrName>style.visibility</p:attrName>
                                        </p:attrNameLst>
                                      </p:cBhvr>
                                      <p:to>
                                        <p:strVal val="visible"/>
                                      </p:to>
                                    </p:set>
                                  </p:childTnLst>
                                </p:cTn>
                              </p:par>
                            </p:childTnLst>
                          </p:cTn>
                        </p:par>
                        <p:par>
                          <p:cTn id="29" fill="hold">
                            <p:stCondLst>
                              <p:cond delay="0"/>
                            </p:stCondLst>
                            <p:childTnLst>
                              <p:par>
                                <p:cTn id="30" presetID="10" presetClass="entr" presetSubtype="0" fill="hold" nodeType="afterEffect">
                                  <p:stCondLst>
                                    <p:cond delay="0"/>
                                  </p:stCondLst>
                                  <p:childTnLst>
                                    <p:set>
                                      <p:cBhvr>
                                        <p:cTn id="31" dur="1" fill="hold">
                                          <p:stCondLst>
                                            <p:cond delay="0"/>
                                          </p:stCondLst>
                                        </p:cTn>
                                        <p:tgtEl>
                                          <p:spTgt spid="486406"/>
                                        </p:tgtEl>
                                        <p:attrNameLst>
                                          <p:attrName>style.visibility</p:attrName>
                                        </p:attrNameLst>
                                      </p:cBhvr>
                                      <p:to>
                                        <p:strVal val="visible"/>
                                      </p:to>
                                    </p:set>
                                    <p:animEffect transition="in" filter="fade">
                                      <p:cBhvr>
                                        <p:cTn id="32" dur="500"/>
                                        <p:tgtEl>
                                          <p:spTgt spid="48640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6407"/>
                                        </p:tgtEl>
                                        <p:attrNameLst>
                                          <p:attrName>style.visibility</p:attrName>
                                        </p:attrNameLst>
                                      </p:cBhvr>
                                      <p:to>
                                        <p:strVal val="visible"/>
                                      </p:to>
                                    </p:set>
                                    <p:animEffect transition="in" filter="fade">
                                      <p:cBhvr>
                                        <p:cTn id="37" dur="500"/>
                                        <p:tgtEl>
                                          <p:spTgt spid="48640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86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24" grpId="0"/>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6"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p:sp>
        <p:nvSpPr>
          <p:cNvPr id="7" name="矩形 6"/>
          <p:cNvSpPr/>
          <p:nvPr/>
        </p:nvSpPr>
        <p:spPr>
          <a:xfrm>
            <a:off x="1048159" y="1332853"/>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5</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1697696" y="1234461"/>
                <a:ext cx="2244525" cy="658450"/>
              </a:xfrm>
              <a:prstGeom prst="rect">
                <a:avLst/>
              </a:prstGeom>
            </p:spPr>
            <p:txBody>
              <a:bodyPr wrap="none">
                <a:spAutoFit/>
              </a:bodyPr>
              <a:lstStyle/>
              <a:p>
                <a:pPr algn="l"/>
                <a14:m>
                  <m:oMath xmlns:m="http://schemas.openxmlformats.org/officeDocument/2006/math">
                    <m:r>
                      <a:rPr lang="zh-CN" altLang="en-US" sz="2400" i="1">
                        <a:latin typeface="Cambria Math" panose="02040503050406030204" pitchFamily="18" charset="0"/>
                      </a:rPr>
                      <m:t>求</m:t>
                    </m:r>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𝒂</m:t>
                            </m:r>
                          </m:lim>
                        </m:limLow>
                      </m:fName>
                      <m:e>
                        <m:f>
                          <m:fPr>
                            <m:ctrlPr>
                              <a:rPr lang="en-US" altLang="zh-CN" sz="2400" i="1" smtClean="0">
                                <a:latin typeface="Cambria Math" panose="02040503050406030204" pitchFamily="18" charset="0"/>
                                <a:ea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𝒔𝒊𝒏𝒙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𝒔𝒊𝒏𝒂</m:t>
                            </m:r>
                          </m:num>
                          <m:den>
                            <m:r>
                              <a:rPr lang="en-US" altLang="zh-CN" sz="2400" b="1" i="1" smtClean="0">
                                <a:latin typeface="Cambria Math" panose="02040503050406030204" pitchFamily="18" charset="0"/>
                                <a:ea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𝒂</m:t>
                            </m:r>
                          </m:den>
                        </m:f>
                      </m:e>
                    </m:func>
                  </m:oMath>
                </a14:m>
                <a:r>
                  <a:rPr lang="en-US" altLang="zh-CN" sz="2400" dirty="0" smtClean="0"/>
                  <a:t> </a:t>
                </a:r>
                <a:endParaRPr lang="en-US" altLang="zh-CN" sz="2400" dirty="0"/>
              </a:p>
            </p:txBody>
          </p:sp>
        </mc:Choice>
        <mc:Fallback xmlns="">
          <p:sp>
            <p:nvSpPr>
              <p:cNvPr id="8" name="矩形 7"/>
              <p:cNvSpPr>
                <a:spLocks noRot="1" noChangeAspect="1" noMove="1" noResize="1" noEditPoints="1" noAdjustHandles="1" noChangeArrowheads="1" noChangeShapeType="1" noTextEdit="1"/>
              </p:cNvSpPr>
              <p:nvPr/>
            </p:nvSpPr>
            <p:spPr>
              <a:xfrm>
                <a:off x="1697696" y="1234461"/>
                <a:ext cx="2244525" cy="658450"/>
              </a:xfrm>
              <a:prstGeom prst="rect">
                <a:avLst/>
              </a:prstGeom>
              <a:blipFill rotWithShape="0">
                <a:blip r:embed="rId2"/>
                <a:stretch>
                  <a:fillRect/>
                </a:stretch>
              </a:blipFill>
            </p:spPr>
            <p:txBody>
              <a:bodyPr/>
              <a:lstStyle/>
              <a:p>
                <a:r>
                  <a:rPr lang="zh-CN" altLang="en-US">
                    <a:noFill/>
                  </a:rPr>
                  <a:t> </a:t>
                </a:r>
              </a:p>
            </p:txBody>
          </p:sp>
        </mc:Fallback>
      </mc:AlternateContent>
      <p:sp>
        <p:nvSpPr>
          <p:cNvPr id="9" name="Text Box 4"/>
          <p:cNvSpPr txBox="1">
            <a:spLocks noChangeArrowheads="1"/>
          </p:cNvSpPr>
          <p:nvPr/>
        </p:nvSpPr>
        <p:spPr bwMode="auto">
          <a:xfrm>
            <a:off x="1042334" y="2115040"/>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10" name="矩形 9"/>
              <p:cNvSpPr/>
              <p:nvPr/>
            </p:nvSpPr>
            <p:spPr>
              <a:xfrm>
                <a:off x="1680701" y="2031358"/>
                <a:ext cx="2688172" cy="1735155"/>
              </a:xfrm>
              <a:prstGeom prst="rect">
                <a:avLst/>
              </a:prstGeom>
            </p:spPr>
            <p:txBody>
              <a:bodyPr wrap="none">
                <a:spAutoFit/>
              </a:bodyPr>
              <a:lstStyle/>
              <a:p>
                <a:pPr algn="l"/>
                <a14:m>
                  <m:oMath xmlns:m="http://schemas.openxmlformats.org/officeDocument/2006/math">
                    <m:func>
                      <m:funcPr>
                        <m:ctrlPr>
                          <a:rPr lang="en-US" altLang="zh-CN" sz="2400" b="0" i="1" smtClean="0">
                            <a:latin typeface="Cambria Math" panose="02040503050406030204" pitchFamily="18" charset="0"/>
                          </a:rPr>
                        </m:ctrlPr>
                      </m:funcPr>
                      <m:fName>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lim>
                        </m:limLow>
                      </m:fName>
                      <m:e>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𝑠𝑖𝑛𝑥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𝑠𝑖𝑛𝑎</m:t>
                            </m:r>
                          </m:num>
                          <m:den>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den>
                        </m:f>
                      </m:e>
                    </m:func>
                  </m:oMath>
                </a14:m>
                <a:r>
                  <a:rPr lang="en-US" altLang="zh-CN" sz="2400" b="0" dirty="0" smtClean="0"/>
                  <a:t> </a:t>
                </a:r>
              </a:p>
              <a:p>
                <a:pPr algn="l"/>
                <a14:m>
                  <m:oMath xmlns:m="http://schemas.openxmlformats.org/officeDocument/2006/math">
                    <m:func>
                      <m:funcPr>
                        <m:ctrlPr>
                          <a:rPr lang="en-US" altLang="zh-CN" sz="2400" b="0" i="1">
                            <a:latin typeface="Cambria Math" panose="02040503050406030204" pitchFamily="18" charset="0"/>
                          </a:rPr>
                        </m:ctrlPr>
                      </m:funcPr>
                      <m:fName>
                        <m:r>
                          <a:rPr lang="en-US" altLang="zh-CN" sz="2400" b="0" i="1" smtClean="0">
                            <a:latin typeface="Cambria Math" panose="02040503050406030204" pitchFamily="18" charset="0"/>
                          </a:rPr>
                          <m:t>=</m:t>
                        </m:r>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lim>
                        </m:limLow>
                      </m:fName>
                      <m:e>
                        <m:f>
                          <m:fPr>
                            <m:ctrlPr>
                              <a:rPr lang="en-US" altLang="zh-CN" sz="2400" b="0" i="1">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𝑐𝑜𝑠</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num>
                              <m:den>
                                <m:r>
                                  <a:rPr lang="en-US" altLang="zh-CN" sz="2400" b="0" i="1" smtClean="0">
                                    <a:latin typeface="Cambria Math" panose="02040503050406030204" pitchFamily="18" charset="0"/>
                                    <a:ea typeface="Cambria Math" panose="02040503050406030204" pitchFamily="18" charset="0"/>
                                  </a:rPr>
                                  <m:t>2</m:t>
                                </m:r>
                              </m:den>
                            </m:f>
                            <m:r>
                              <a:rPr lang="en-US" altLang="zh-CN" sz="2400" b="0" i="1">
                                <a:latin typeface="Cambria Math" panose="02040503050406030204" pitchFamily="18" charset="0"/>
                                <a:ea typeface="Cambria Math" panose="02040503050406030204" pitchFamily="18" charset="0"/>
                              </a:rPr>
                              <m:t>𝑠𝑖𝑛</m:t>
                            </m:r>
                            <m:f>
                              <m:fPr>
                                <m:ctrlPr>
                                  <a:rPr lang="en-US" altLang="zh-CN" sz="2400" b="0" i="1">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num>
                              <m:den>
                                <m:r>
                                  <a:rPr lang="en-US" altLang="zh-CN" sz="2400" b="0" i="1">
                                    <a:latin typeface="Cambria Math" panose="02040503050406030204" pitchFamily="18" charset="0"/>
                                    <a:ea typeface="Cambria Math" panose="02040503050406030204" pitchFamily="18" charset="0"/>
                                  </a:rPr>
                                  <m:t>2</m:t>
                                </m:r>
                              </m:den>
                            </m:f>
                          </m:num>
                          <m:den>
                            <m:r>
                              <a:rPr lang="en-US" altLang="zh-CN" sz="2400" b="0" i="1">
                                <a:latin typeface="Cambria Math" panose="02040503050406030204" pitchFamily="18" charset="0"/>
                                <a:ea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den>
                        </m:f>
                      </m:e>
                    </m:func>
                  </m:oMath>
                </a14:m>
                <a:r>
                  <a:rPr lang="en-US" altLang="zh-CN" sz="2400" b="0" dirty="0" smtClean="0"/>
                  <a:t> </a:t>
                </a:r>
              </a:p>
              <a:p>
                <a:pPr algn="l"/>
                <a14:m>
                  <m:oMath xmlns:m="http://schemas.openxmlformats.org/officeDocument/2006/math">
                    <m:r>
                      <a:rPr lang="en-US" altLang="zh-CN" sz="2400" b="0" i="1">
                        <a:latin typeface="Cambria Math" panose="02040503050406030204" pitchFamily="18" charset="0"/>
                      </a:rPr>
                      <m:t>=</m:t>
                    </m:r>
                    <m:r>
                      <a:rPr lang="en-US" altLang="zh-CN" sz="2400" b="0" i="1" smtClean="0">
                        <a:latin typeface="Cambria Math" panose="02040503050406030204" pitchFamily="18" charset="0"/>
                      </a:rPr>
                      <m:t>𝑐𝑜𝑠𝑎</m:t>
                    </m:r>
                  </m:oMath>
                </a14:m>
                <a:r>
                  <a:rPr lang="en-US" altLang="zh-CN" sz="2400" b="0" dirty="0" smtClean="0"/>
                  <a:t> </a:t>
                </a:r>
                <a:endParaRPr lang="en-US" altLang="zh-CN" sz="2400" b="0" dirty="0"/>
              </a:p>
            </p:txBody>
          </p:sp>
        </mc:Choice>
        <mc:Fallback xmlns="">
          <p:sp>
            <p:nvSpPr>
              <p:cNvPr id="10" name="矩形 9"/>
              <p:cNvSpPr>
                <a:spLocks noRot="1" noChangeAspect="1" noMove="1" noResize="1" noEditPoints="1" noAdjustHandles="1" noChangeArrowheads="1" noChangeShapeType="1" noTextEdit="1"/>
              </p:cNvSpPr>
              <p:nvPr/>
            </p:nvSpPr>
            <p:spPr>
              <a:xfrm>
                <a:off x="1680701" y="2031358"/>
                <a:ext cx="2688172" cy="173515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248128" y="1124744"/>
                <a:ext cx="4267194" cy="2757422"/>
              </a:xfrm>
              <a:prstGeom prst="rect">
                <a:avLst/>
              </a:prstGeom>
            </p:spPr>
            <p:txBody>
              <a:bodyPr wrap="none">
                <a:spAutoFit/>
              </a:bodyPr>
              <a:lstStyle/>
              <a:p>
                <a:pPr algn="l"/>
                <a14:m>
                  <m:oMath xmlns:m="http://schemas.openxmlformats.org/officeDocument/2006/math">
                    <m:func>
                      <m:funcPr>
                        <m:ctrlPr>
                          <a:rPr lang="en-US" altLang="zh-CN" sz="2400" b="0" i="1" smtClean="0">
                            <a:latin typeface="Cambria Math" panose="02040503050406030204" pitchFamily="18" charset="0"/>
                          </a:rPr>
                        </m:ctrlPr>
                      </m:funcPr>
                      <m:fName>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lim>
                        </m:limLow>
                      </m:fName>
                      <m:e>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𝑠𝑖𝑛𝑥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𝑠𝑖𝑛𝑎</m:t>
                            </m:r>
                          </m:num>
                          <m:den>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den>
                        </m:f>
                      </m:e>
                    </m:func>
                  </m:oMath>
                </a14:m>
                <a:r>
                  <a:rPr lang="en-US" altLang="zh-CN" sz="2400" b="0" dirty="0" smtClean="0"/>
                  <a:t> </a:t>
                </a:r>
              </a:p>
              <a:p>
                <a:pPr algn="l"/>
                <a14:m>
                  <m:oMath xmlns:m="http://schemas.openxmlformats.org/officeDocument/2006/math">
                    <m:func>
                      <m:funcPr>
                        <m:ctrlPr>
                          <a:rPr lang="en-US" altLang="zh-CN" sz="2400" b="0" i="1">
                            <a:latin typeface="Cambria Math" panose="02040503050406030204" pitchFamily="18" charset="0"/>
                          </a:rPr>
                        </m:ctrlPr>
                      </m:funcPr>
                      <m:fName>
                        <m:r>
                          <a:rPr lang="en-US" altLang="zh-CN" sz="2400" b="0" i="1" smtClean="0">
                            <a:latin typeface="Cambria Math" panose="02040503050406030204" pitchFamily="18" charset="0"/>
                          </a:rPr>
                          <m:t>=</m:t>
                        </m:r>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smtClean="0">
                                <a:latin typeface="Cambria Math" panose="02040503050406030204" pitchFamily="18" charset="0"/>
                              </a:rPr>
                              <m:t>𝑢</m:t>
                            </m:r>
                            <m:r>
                              <a:rPr lang="en-US" altLang="zh-CN" sz="2400" b="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lim>
                        </m:limLow>
                      </m:fName>
                      <m:e>
                        <m:f>
                          <m:fPr>
                            <m:ctrlPr>
                              <a:rPr lang="en-US" altLang="zh-CN" sz="2400" b="0" i="1">
                                <a:latin typeface="Cambria Math" panose="02040503050406030204" pitchFamily="18" charset="0"/>
                                <a:ea typeface="Cambria Math" panose="02040503050406030204" pitchFamily="18" charset="0"/>
                              </a:rPr>
                            </m:ctrlPr>
                          </m:fPr>
                          <m:num>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sin</m:t>
                                </m:r>
                              </m:fName>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𝑢</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e>
                                </m:d>
                              </m:e>
                            </m:func>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𝑠𝑖𝑛𝑎</m:t>
                            </m:r>
                          </m:num>
                          <m:den>
                            <m:r>
                              <a:rPr lang="en-US" altLang="zh-CN" sz="2400" b="0" i="1" smtClean="0">
                                <a:latin typeface="Cambria Math" panose="02040503050406030204" pitchFamily="18" charset="0"/>
                                <a:ea typeface="Cambria Math" panose="02040503050406030204" pitchFamily="18" charset="0"/>
                              </a:rPr>
                              <m:t>𝑢</m:t>
                            </m:r>
                          </m:den>
                        </m:f>
                      </m:e>
                    </m:func>
                  </m:oMath>
                </a14:m>
                <a:r>
                  <a:rPr lang="en-US" altLang="zh-CN" sz="2400" b="0" dirty="0" smtClean="0"/>
                  <a:t> </a:t>
                </a:r>
              </a:p>
              <a:p>
                <a:pPr algn="l"/>
                <a14:m>
                  <m:oMath xmlns:m="http://schemas.openxmlformats.org/officeDocument/2006/math">
                    <m:func>
                      <m:funcPr>
                        <m:ctrlPr>
                          <a:rPr lang="en-US" altLang="zh-CN" sz="2400" b="0" i="1">
                            <a:latin typeface="Cambria Math" panose="02040503050406030204" pitchFamily="18" charset="0"/>
                          </a:rPr>
                        </m:ctrlPr>
                      </m:funcPr>
                      <m:fName>
                        <m:r>
                          <a:rPr lang="en-US" altLang="zh-CN" sz="2400" b="0" i="1">
                            <a:latin typeface="Cambria Math" panose="02040503050406030204" pitchFamily="18" charset="0"/>
                          </a:rPr>
                          <m:t>=</m:t>
                        </m:r>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𝑢</m:t>
                            </m:r>
                            <m:r>
                              <a:rPr lang="en-US" altLang="zh-CN" sz="2400" b="0" i="1">
                                <a:latin typeface="Cambria Math" panose="02040503050406030204" pitchFamily="18" charset="0"/>
                                <a:ea typeface="Cambria Math" panose="02040503050406030204" pitchFamily="18" charset="0"/>
                              </a:rPr>
                              <m:t>→0</m:t>
                            </m:r>
                          </m:lim>
                        </m:limLow>
                      </m:fName>
                      <m:e>
                        <m:f>
                          <m:fPr>
                            <m:ctrlPr>
                              <a:rPr lang="en-US" altLang="zh-CN" sz="2400" b="0" i="1">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𝑠𝑖𝑛𝑢𝑐𝑜𝑠𝑎</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𝑐𝑜𝑠𝑢𝑠𝑖𝑛𝑎</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𝑠𝑖𝑛𝑎</m:t>
                            </m:r>
                          </m:num>
                          <m:den>
                            <m:r>
                              <a:rPr lang="en-US" altLang="zh-CN" sz="2400" b="0" i="1">
                                <a:latin typeface="Cambria Math" panose="02040503050406030204" pitchFamily="18" charset="0"/>
                                <a:ea typeface="Cambria Math" panose="02040503050406030204" pitchFamily="18" charset="0"/>
                              </a:rPr>
                              <m:t>𝑢</m:t>
                            </m:r>
                          </m:den>
                        </m:f>
                      </m:e>
                    </m:func>
                  </m:oMath>
                </a14:m>
                <a:r>
                  <a:rPr lang="en-US" altLang="zh-CN" sz="2400" b="0" dirty="0" smtClean="0"/>
                  <a:t> </a:t>
                </a:r>
              </a:p>
              <a:p>
                <a:pPr algn="l"/>
                <a14:m>
                  <m:oMath xmlns:m="http://schemas.openxmlformats.org/officeDocument/2006/math">
                    <m:func>
                      <m:funcPr>
                        <m:ctrlPr>
                          <a:rPr lang="en-US" altLang="zh-CN" sz="2400" b="0" i="1">
                            <a:latin typeface="Cambria Math" panose="02040503050406030204" pitchFamily="18" charset="0"/>
                          </a:rPr>
                        </m:ctrlPr>
                      </m:funcPr>
                      <m:fName>
                        <m:r>
                          <a:rPr lang="en-US" altLang="zh-CN" sz="2400" b="0" i="1">
                            <a:latin typeface="Cambria Math" panose="02040503050406030204" pitchFamily="18" charset="0"/>
                          </a:rPr>
                          <m:t>=</m:t>
                        </m:r>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𝑢</m:t>
                            </m:r>
                            <m:r>
                              <a:rPr lang="en-US" altLang="zh-CN" sz="2400" b="0" i="1">
                                <a:latin typeface="Cambria Math" panose="02040503050406030204" pitchFamily="18" charset="0"/>
                                <a:ea typeface="Cambria Math" panose="02040503050406030204" pitchFamily="18" charset="0"/>
                              </a:rPr>
                              <m:t>→0</m:t>
                            </m:r>
                          </m:lim>
                        </m:limLow>
                      </m:fName>
                      <m:e>
                        <m:d>
                          <m:dPr>
                            <m:ctrlPr>
                              <a:rPr lang="en-US" altLang="zh-CN" sz="2400" b="0" i="1" smtClean="0">
                                <a:latin typeface="Cambria Math" panose="02040503050406030204" pitchFamily="18" charset="0"/>
                                <a:ea typeface="Cambria Math" panose="02040503050406030204" pitchFamily="18" charset="0"/>
                              </a:rPr>
                            </m:ctrlPr>
                          </m:dPr>
                          <m:e>
                            <m:f>
                              <m:fPr>
                                <m:ctrlPr>
                                  <a:rPr lang="en-US" altLang="zh-CN" sz="2400" b="0" i="1">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𝑠𝑖𝑛𝑢𝑐𝑜𝑠𝑎</m:t>
                                </m:r>
                              </m:num>
                              <m:den>
                                <m:r>
                                  <a:rPr lang="en-US" altLang="zh-CN" sz="2400" b="0" i="1">
                                    <a:latin typeface="Cambria Math" panose="02040503050406030204" pitchFamily="18" charset="0"/>
                                    <a:ea typeface="Cambria Math" panose="02040503050406030204" pitchFamily="18" charset="0"/>
                                  </a:rPr>
                                  <m:t>𝑢</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𝑐𝑜𝑠𝑢</m:t>
                                </m:r>
                                <m:r>
                                  <a:rPr lang="en-US" altLang="zh-CN" sz="2400" b="0" i="1">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𝑢</m:t>
                                </m:r>
                              </m:den>
                            </m:f>
                            <m:r>
                              <a:rPr lang="en-US" altLang="zh-CN" sz="2400" b="0" i="1" smtClean="0">
                                <a:latin typeface="Cambria Math" panose="02040503050406030204" pitchFamily="18" charset="0"/>
                                <a:ea typeface="Cambria Math" panose="02040503050406030204" pitchFamily="18" charset="0"/>
                              </a:rPr>
                              <m:t>𝑠𝑖𝑛𝑎</m:t>
                            </m:r>
                          </m:e>
                        </m:d>
                      </m:e>
                    </m:func>
                  </m:oMath>
                </a14:m>
                <a:r>
                  <a:rPr lang="en-US" altLang="zh-CN" sz="2400" b="0" dirty="0">
                    <a:ea typeface="Cambria Math" panose="02040503050406030204" pitchFamily="18" charset="0"/>
                  </a:rPr>
                  <a:t>  </a:t>
                </a:r>
                <a:endParaRPr lang="en-US" altLang="zh-CN" sz="2400" b="0" dirty="0" smtClean="0">
                  <a:ea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rPr>
                      <m:t>=</m:t>
                    </m:r>
                    <m:r>
                      <a:rPr lang="en-US" altLang="zh-CN" sz="2400" b="0" i="1">
                        <a:latin typeface="Cambria Math" panose="02040503050406030204" pitchFamily="18" charset="0"/>
                      </a:rPr>
                      <m:t>𝑐𝑜𝑠𝑎</m:t>
                    </m:r>
                  </m:oMath>
                </a14:m>
                <a:r>
                  <a:rPr lang="en-US" altLang="zh-CN" sz="2400" b="0" dirty="0"/>
                  <a:t> </a:t>
                </a:r>
                <a:r>
                  <a:rPr lang="en-US" altLang="zh-CN" sz="2400" b="0" dirty="0" smtClean="0"/>
                  <a:t> </a:t>
                </a:r>
                <a:endParaRPr lang="en-US" altLang="zh-CN" sz="2400" b="0" dirty="0"/>
              </a:p>
            </p:txBody>
          </p:sp>
        </mc:Choice>
        <mc:Fallback xmlns="">
          <p:sp>
            <p:nvSpPr>
              <p:cNvPr id="11" name="矩形 10"/>
              <p:cNvSpPr>
                <a:spLocks noRot="1" noChangeAspect="1" noMove="1" noResize="1" noEditPoints="1" noAdjustHandles="1" noChangeArrowheads="1" noChangeShapeType="1" noTextEdit="1"/>
              </p:cNvSpPr>
              <p:nvPr/>
            </p:nvSpPr>
            <p:spPr>
              <a:xfrm>
                <a:off x="7248128" y="1124744"/>
                <a:ext cx="4267194" cy="2757422"/>
              </a:xfrm>
              <a:prstGeom prst="rect">
                <a:avLst/>
              </a:prstGeom>
              <a:blipFill rotWithShape="0">
                <a:blip r:embed="rId6"/>
                <a:stretch>
                  <a:fillRect/>
                </a:stretch>
              </a:blipFill>
            </p:spPr>
            <p:txBody>
              <a:bodyPr/>
              <a:lstStyle/>
              <a:p>
                <a:r>
                  <a:rPr lang="zh-CN" altLang="en-US">
                    <a:noFill/>
                  </a:rPr>
                  <a:t> </a:t>
                </a:r>
              </a:p>
            </p:txBody>
          </p:sp>
        </mc:Fallback>
      </mc:AlternateContent>
      <p:sp>
        <p:nvSpPr>
          <p:cNvPr id="12" name="文本框 11"/>
          <p:cNvSpPr txBox="1"/>
          <p:nvPr/>
        </p:nvSpPr>
        <p:spPr>
          <a:xfrm>
            <a:off x="3154566" y="4941168"/>
            <a:ext cx="5101674" cy="461665"/>
          </a:xfrm>
          <a:prstGeom prst="rect">
            <a:avLst/>
          </a:prstGeom>
          <a:noFill/>
        </p:spPr>
        <p:txBody>
          <a:bodyPr wrap="square" rtlCol="0">
            <a:spAutoFit/>
          </a:bodyPr>
          <a:lstStyle/>
          <a:p>
            <a:r>
              <a:rPr lang="zh-CN" altLang="en-US" sz="2400" dirty="0" smtClean="0">
                <a:solidFill>
                  <a:srgbClr val="FF0000"/>
                </a:solidFill>
              </a:rPr>
              <a:t>幂函数、三角函数、反三角函数</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2" name="文本框 1"/>
              <p:cNvSpPr txBox="1"/>
              <p:nvPr/>
            </p:nvSpPr>
            <p:spPr>
              <a:xfrm>
                <a:off x="2667672" y="4767274"/>
                <a:ext cx="304571"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1" i="1" smtClean="0">
                              <a:solidFill>
                                <a:srgbClr val="FF0000"/>
                              </a:solidFill>
                              <a:latin typeface="Cambria Math" panose="02040503050406030204" pitchFamily="18" charset="0"/>
                            </a:rPr>
                          </m:ctrlPr>
                        </m:fPr>
                        <m:num>
                          <m:r>
                            <a:rPr lang="en-US" altLang="zh-CN" sz="2800" b="1" i="1" smtClean="0">
                              <a:solidFill>
                                <a:srgbClr val="FF0000"/>
                              </a:solidFill>
                              <a:latin typeface="Cambria Math" panose="02040503050406030204" pitchFamily="18" charset="0"/>
                            </a:rPr>
                            <m:t>𝟎</m:t>
                          </m:r>
                        </m:num>
                        <m:den>
                          <m:r>
                            <a:rPr lang="en-US" altLang="zh-CN" sz="2800" b="1" i="1" smtClean="0">
                              <a:solidFill>
                                <a:srgbClr val="FF0000"/>
                              </a:solidFill>
                              <a:latin typeface="Cambria Math" panose="02040503050406030204" pitchFamily="18" charset="0"/>
                            </a:rPr>
                            <m:t>𝟎</m:t>
                          </m:r>
                        </m:den>
                      </m:f>
                    </m:oMath>
                  </m:oMathPara>
                </a14:m>
                <a:endParaRPr lang="zh-CN" altLang="en-US" sz="2800" dirty="0">
                  <a:solidFill>
                    <a:srgbClr val="FF000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667672" y="4767274"/>
                <a:ext cx="304571" cy="809452"/>
              </a:xfrm>
              <a:prstGeom prst="rect">
                <a:avLst/>
              </a:prstGeom>
              <a:blipFill rotWithShape="0">
                <a:blip r:embed="rId8"/>
                <a:stretch>
                  <a:fillRect l="-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86465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500"/>
                                        <p:tgtEl>
                                          <p:spTgt spid="1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fade">
                                      <p:cBhvr>
                                        <p:cTn id="24" dur="500"/>
                                        <p:tgtEl>
                                          <p:spTgt spid="11">
                                            <p:txEl>
                                              <p:pRg st="0" end="0"/>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500"/>
                                        <p:tgtEl>
                                          <p:spTgt spid="1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animEffect transition="in" filter="fade">
                                      <p:cBhvr>
                                        <p:cTn id="33" dur="500"/>
                                        <p:tgtEl>
                                          <p:spTgt spid="11">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3" end="3"/>
                                            </p:txEl>
                                          </p:spTgt>
                                        </p:tgtEl>
                                        <p:attrNameLst>
                                          <p:attrName>style.visibility</p:attrName>
                                        </p:attrNameLst>
                                      </p:cBhvr>
                                      <p:to>
                                        <p:strVal val="visible"/>
                                      </p:to>
                                    </p:set>
                                    <p:animEffect transition="in" filter="fade">
                                      <p:cBhvr>
                                        <p:cTn id="38" dur="500"/>
                                        <p:tgtEl>
                                          <p:spTgt spid="11">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animEffect transition="in" filter="fade">
                                      <p:cBhvr>
                                        <p:cTn id="43" dur="500"/>
                                        <p:tgtEl>
                                          <p:spTgt spid="11">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Effect transition="in" filter="fade">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uiExpand="1" build="p"/>
      <p:bldP spid="11" grpId="0" uiExpand="1" build="p"/>
      <p:bldP spid="12" grpId="0"/>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795010" y="1556792"/>
            <a:ext cx="6057143" cy="1733333"/>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767408" y="908720"/>
                <a:ext cx="7704856" cy="531236"/>
              </a:xfrm>
              <a:prstGeom prst="rect">
                <a:avLst/>
              </a:prstGeom>
              <a:noFill/>
            </p:spPr>
            <p:txBody>
              <a:bodyPr wrap="square" rtlCol="0">
                <a:spAutoFit/>
              </a:bodyPr>
              <a:lstStyle/>
              <a:p>
                <a:pPr algn="l"/>
                <a:r>
                  <a:rPr lang="zh-CN" altLang="en-US" dirty="0" smtClean="0"/>
                  <a:t>如果</a:t>
                </a:r>
                <a14:m>
                  <m:oMath xmlns:m="http://schemas.openxmlformats.org/officeDocument/2006/math">
                    <m:func>
                      <m:funcPr>
                        <m:ctrlPr>
                          <a:rPr lang="zh-CN" altLang="zh-CN" b="0" i="1">
                            <a:solidFill>
                              <a:srgbClr val="000000"/>
                            </a:solidFill>
                            <a:latin typeface="Cambria Math" panose="02040503050406030204" pitchFamily="18" charset="0"/>
                          </a:rPr>
                        </m:ctrlPr>
                      </m:funcPr>
                      <m:fName>
                        <m:limLow>
                          <m:limLowPr>
                            <m:ctrlPr>
                              <a:rPr lang="zh-CN" altLang="zh-CN" b="0" i="1">
                                <a:solidFill>
                                  <a:srgbClr val="000000"/>
                                </a:solidFill>
                                <a:latin typeface="Cambria Math" panose="02040503050406030204" pitchFamily="18" charset="0"/>
                              </a:rPr>
                            </m:ctrlPr>
                          </m:limLowPr>
                          <m:e>
                            <m:r>
                              <m:rPr>
                                <m:sty m:val="p"/>
                              </m:rPr>
                              <a:rPr lang="en-US" altLang="zh-CN" b="0">
                                <a:solidFill>
                                  <a:srgbClr val="000000"/>
                                </a:solidFill>
                                <a:latin typeface="Cambria Math" panose="02040503050406030204" pitchFamily="18" charset="0"/>
                              </a:rPr>
                              <m:t>lim</m:t>
                            </m:r>
                          </m:e>
                          <m:lim>
                            <m:r>
                              <a:rPr lang="en-US" altLang="zh-CN" b="0" i="1" smtClean="0">
                                <a:solidFill>
                                  <a:srgbClr val="000000"/>
                                </a:solidFill>
                                <a:latin typeface="Cambria Math" panose="02040503050406030204" pitchFamily="18" charset="0"/>
                              </a:rPr>
                              <m:t>𝑥</m:t>
                            </m:r>
                            <m:r>
                              <a:rPr lang="en-US" altLang="zh-CN" b="0" i="1">
                                <a:solidFill>
                                  <a:srgbClr val="000000"/>
                                </a:solidFill>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0</m:t>
                                </m:r>
                              </m:sub>
                            </m:sSub>
                          </m:lim>
                        </m:limLow>
                      </m:fName>
                      <m:e>
                        <m:r>
                          <a:rPr lang="en-US" altLang="zh-CN" b="0" i="1" smtClean="0">
                            <a:solidFill>
                              <a:srgbClr val="000000"/>
                            </a:solidFill>
                            <a:latin typeface="Cambria Math" panose="02040503050406030204" pitchFamily="18" charset="0"/>
                          </a:rPr>
                          <m:t>𝑓</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rPr>
                          <m:t>) </m:t>
                        </m:r>
                      </m:e>
                    </m:func>
                  </m:oMath>
                </a14:m>
                <a:r>
                  <a:rPr lang="zh-CN" altLang="en-US" dirty="0" smtClean="0"/>
                  <a:t>和</a:t>
                </a:r>
                <a14:m>
                  <m:oMath xmlns:m="http://schemas.openxmlformats.org/officeDocument/2006/math">
                    <m:func>
                      <m:funcPr>
                        <m:ctrlPr>
                          <a:rPr lang="zh-CN" altLang="zh-CN" b="0" i="1">
                            <a:solidFill>
                              <a:srgbClr val="000000"/>
                            </a:solidFill>
                            <a:latin typeface="Cambria Math" panose="02040503050406030204" pitchFamily="18" charset="0"/>
                          </a:rPr>
                        </m:ctrlPr>
                      </m:funcPr>
                      <m:fName>
                        <m:limLow>
                          <m:limLowPr>
                            <m:ctrlPr>
                              <a:rPr lang="zh-CN" altLang="zh-CN" b="0" i="1">
                                <a:solidFill>
                                  <a:srgbClr val="000000"/>
                                </a:solidFill>
                                <a:latin typeface="Cambria Math" panose="02040503050406030204" pitchFamily="18" charset="0"/>
                              </a:rPr>
                            </m:ctrlPr>
                          </m:limLowPr>
                          <m:e>
                            <m:r>
                              <m:rPr>
                                <m:sty m:val="p"/>
                              </m:rPr>
                              <a:rPr lang="en-US" altLang="zh-CN" b="0">
                                <a:solidFill>
                                  <a:srgbClr val="000000"/>
                                </a:solidFill>
                                <a:latin typeface="Cambria Math" panose="02040503050406030204" pitchFamily="18" charset="0"/>
                              </a:rPr>
                              <m:t>lim</m:t>
                            </m:r>
                          </m:e>
                          <m:lim>
                            <m:r>
                              <a:rPr lang="en-US" altLang="zh-CN" b="0" i="1">
                                <a:solidFill>
                                  <a:srgbClr val="000000"/>
                                </a:solidFill>
                                <a:latin typeface="Cambria Math" panose="02040503050406030204" pitchFamily="18" charset="0"/>
                              </a:rPr>
                              <m:t>𝑥</m:t>
                            </m:r>
                            <m:r>
                              <a:rPr lang="en-US" altLang="zh-CN" b="0" i="1">
                                <a:solidFill>
                                  <a:srgbClr val="000000"/>
                                </a:solidFill>
                                <a:latin typeface="Cambria Math" panose="02040503050406030204" pitchFamily="18" charset="0"/>
                              </a:rPr>
                              <m:t>→</m:t>
                            </m:r>
                            <m:sSub>
                              <m:sSubPr>
                                <m:ctrlPr>
                                  <a:rPr lang="en-US" altLang="zh-CN" b="0" i="1">
                                    <a:solidFill>
                                      <a:srgbClr val="000000"/>
                                    </a:solidFill>
                                    <a:latin typeface="Cambria Math" panose="02040503050406030204" pitchFamily="18" charset="0"/>
                                  </a:rPr>
                                </m:ctrlPr>
                              </m:sSubPr>
                              <m:e>
                                <m:r>
                                  <a:rPr lang="en-US" altLang="zh-CN" b="0" i="1">
                                    <a:solidFill>
                                      <a:srgbClr val="000000"/>
                                    </a:solidFill>
                                    <a:latin typeface="Cambria Math" panose="02040503050406030204" pitchFamily="18" charset="0"/>
                                  </a:rPr>
                                  <m:t>𝑥</m:t>
                                </m:r>
                              </m:e>
                              <m:sub>
                                <m:r>
                                  <a:rPr lang="en-US" altLang="zh-CN" b="0" i="1">
                                    <a:solidFill>
                                      <a:srgbClr val="000000"/>
                                    </a:solidFill>
                                    <a:latin typeface="Cambria Math" panose="02040503050406030204" pitchFamily="18" charset="0"/>
                                  </a:rPr>
                                  <m:t>0</m:t>
                                </m:r>
                              </m:sub>
                            </m:sSub>
                          </m:lim>
                        </m:limLow>
                      </m:fName>
                      <m:e>
                        <m:r>
                          <a:rPr lang="en-US" altLang="zh-CN" b="0" i="1" smtClean="0">
                            <a:solidFill>
                              <a:srgbClr val="000000"/>
                            </a:solidFill>
                            <a:latin typeface="Cambria Math" panose="02040503050406030204" pitchFamily="18" charset="0"/>
                          </a:rPr>
                          <m:t>𝑔</m:t>
                        </m:r>
                        <m:r>
                          <a:rPr lang="en-US" altLang="zh-CN" b="0" i="1">
                            <a:solidFill>
                              <a:srgbClr val="000000"/>
                            </a:solidFill>
                            <a:latin typeface="Cambria Math" panose="02040503050406030204" pitchFamily="18" charset="0"/>
                          </a:rPr>
                          <m:t>(</m:t>
                        </m:r>
                        <m:r>
                          <a:rPr lang="en-US" altLang="zh-CN" b="0" i="1">
                            <a:solidFill>
                              <a:srgbClr val="000000"/>
                            </a:solidFill>
                            <a:latin typeface="Cambria Math" panose="02040503050406030204" pitchFamily="18" charset="0"/>
                          </a:rPr>
                          <m:t>𝑥</m:t>
                        </m:r>
                        <m:r>
                          <a:rPr lang="en-US" altLang="zh-CN" b="0" i="1">
                            <a:solidFill>
                              <a:srgbClr val="000000"/>
                            </a:solidFill>
                            <a:latin typeface="Cambria Math" panose="02040503050406030204" pitchFamily="18" charset="0"/>
                          </a:rPr>
                          <m:t>) </m:t>
                        </m:r>
                      </m:e>
                    </m:func>
                  </m:oMath>
                </a14:m>
                <a:r>
                  <a:rPr lang="zh-CN" altLang="en-US" dirty="0" smtClean="0"/>
                  <a:t>都不存在，那么</a:t>
                </a:r>
                <a14:m>
                  <m:oMath xmlns:m="http://schemas.openxmlformats.org/officeDocument/2006/math">
                    <m:func>
                      <m:funcPr>
                        <m:ctrlPr>
                          <a:rPr lang="zh-CN" altLang="zh-CN" b="0" i="1">
                            <a:solidFill>
                              <a:srgbClr val="000000"/>
                            </a:solidFill>
                            <a:latin typeface="Cambria Math" panose="02040503050406030204" pitchFamily="18" charset="0"/>
                          </a:rPr>
                        </m:ctrlPr>
                      </m:funcPr>
                      <m:fName>
                        <m:limLow>
                          <m:limLowPr>
                            <m:ctrlPr>
                              <a:rPr lang="zh-CN" altLang="zh-CN" b="0" i="1">
                                <a:solidFill>
                                  <a:srgbClr val="000000"/>
                                </a:solidFill>
                                <a:latin typeface="Cambria Math" panose="02040503050406030204" pitchFamily="18" charset="0"/>
                              </a:rPr>
                            </m:ctrlPr>
                          </m:limLowPr>
                          <m:e>
                            <m:r>
                              <m:rPr>
                                <m:sty m:val="p"/>
                              </m:rPr>
                              <a:rPr lang="en-US" altLang="zh-CN" b="0">
                                <a:solidFill>
                                  <a:srgbClr val="000000"/>
                                </a:solidFill>
                                <a:latin typeface="Cambria Math" panose="02040503050406030204" pitchFamily="18" charset="0"/>
                              </a:rPr>
                              <m:t>lim</m:t>
                            </m:r>
                          </m:e>
                          <m:lim>
                            <m:r>
                              <a:rPr lang="en-US" altLang="zh-CN" b="0" i="1">
                                <a:solidFill>
                                  <a:srgbClr val="000000"/>
                                </a:solidFill>
                                <a:latin typeface="Cambria Math" panose="02040503050406030204" pitchFamily="18" charset="0"/>
                              </a:rPr>
                              <m:t>𝑥</m:t>
                            </m:r>
                            <m:r>
                              <a:rPr lang="en-US" altLang="zh-CN" b="0" i="1">
                                <a:solidFill>
                                  <a:srgbClr val="000000"/>
                                </a:solidFill>
                                <a:latin typeface="Cambria Math" panose="02040503050406030204" pitchFamily="18" charset="0"/>
                              </a:rPr>
                              <m:t>→</m:t>
                            </m:r>
                            <m:sSub>
                              <m:sSubPr>
                                <m:ctrlPr>
                                  <a:rPr lang="en-US" altLang="zh-CN" b="0" i="1">
                                    <a:solidFill>
                                      <a:srgbClr val="000000"/>
                                    </a:solidFill>
                                    <a:latin typeface="Cambria Math" panose="02040503050406030204" pitchFamily="18" charset="0"/>
                                  </a:rPr>
                                </m:ctrlPr>
                              </m:sSubPr>
                              <m:e>
                                <m:r>
                                  <a:rPr lang="en-US" altLang="zh-CN" b="0" i="1">
                                    <a:solidFill>
                                      <a:srgbClr val="000000"/>
                                    </a:solidFill>
                                    <a:latin typeface="Cambria Math" panose="02040503050406030204" pitchFamily="18" charset="0"/>
                                  </a:rPr>
                                  <m:t>𝑥</m:t>
                                </m:r>
                              </m:e>
                              <m:sub>
                                <m:r>
                                  <a:rPr lang="en-US" altLang="zh-CN" b="0" i="1">
                                    <a:solidFill>
                                      <a:srgbClr val="000000"/>
                                    </a:solidFill>
                                    <a:latin typeface="Cambria Math" panose="02040503050406030204" pitchFamily="18" charset="0"/>
                                  </a:rPr>
                                  <m:t>0</m:t>
                                </m:r>
                              </m:sub>
                            </m:sSub>
                          </m:lim>
                        </m:limLow>
                      </m:fName>
                      <m:e>
                        <m:r>
                          <a:rPr lang="en-US" altLang="zh-CN" b="0" i="1">
                            <a:solidFill>
                              <a:srgbClr val="000000"/>
                            </a:solidFill>
                            <a:latin typeface="Cambria Math" panose="02040503050406030204" pitchFamily="18" charset="0"/>
                          </a:rPr>
                          <m:t>𝑓</m:t>
                        </m:r>
                        <m:d>
                          <m:dPr>
                            <m:ctrlPr>
                              <a:rPr lang="en-US" altLang="zh-CN" b="0" i="1">
                                <a:solidFill>
                                  <a:srgbClr val="000000"/>
                                </a:solidFill>
                                <a:latin typeface="Cambria Math" panose="02040503050406030204" pitchFamily="18" charset="0"/>
                              </a:rPr>
                            </m:ctrlPr>
                          </m:dPr>
                          <m:e>
                            <m:r>
                              <a:rPr lang="en-US" altLang="zh-CN" b="0" i="1">
                                <a:solidFill>
                                  <a:srgbClr val="000000"/>
                                </a:solidFill>
                                <a:latin typeface="Cambria Math" panose="02040503050406030204" pitchFamily="18" charset="0"/>
                              </a:rPr>
                              <m:t>𝑥</m:t>
                            </m:r>
                          </m:e>
                        </m:d>
                      </m:e>
                    </m:func>
                    <m:r>
                      <a:rPr lang="en-US" altLang="zh-CN" b="0" i="1" smtClean="0">
                        <a:solidFill>
                          <a:srgbClr val="000000"/>
                        </a:solidFill>
                        <a:latin typeface="Cambria Math" panose="02040503050406030204" pitchFamily="18" charset="0"/>
                      </a:rPr>
                      <m:t>𝑔</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rPr>
                      <m:t>)</m:t>
                    </m:r>
                  </m:oMath>
                </a14:m>
                <a:r>
                  <a:rPr lang="zh-CN" altLang="en-US" dirty="0" smtClean="0"/>
                  <a:t>不存在。</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767408" y="908720"/>
                <a:ext cx="7704856" cy="531236"/>
              </a:xfrm>
              <a:prstGeom prst="rect">
                <a:avLst/>
              </a:prstGeom>
              <a:blipFill>
                <a:blip r:embed="rId3"/>
                <a:stretch>
                  <a:fillRect l="-870" t="-8046" b="-11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95010" y="3406961"/>
                <a:ext cx="3053336"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𝑓</m:t>
                      </m:r>
                      <m:d>
                        <m:dPr>
                          <m:ctrlPr>
                            <a:rPr lang="en-US" altLang="zh-CN" b="0" i="1">
                              <a:solidFill>
                                <a:srgbClr val="000000"/>
                              </a:solidFill>
                              <a:latin typeface="Cambria Math" panose="02040503050406030204" pitchFamily="18" charset="0"/>
                            </a:rPr>
                          </m:ctrlPr>
                        </m:dPr>
                        <m:e>
                          <m:r>
                            <a:rPr lang="en-US" altLang="zh-CN" b="0" i="1">
                              <a:solidFill>
                                <a:srgbClr val="000000"/>
                              </a:solidFill>
                              <a:latin typeface="Cambria Math" panose="02040503050406030204" pitchFamily="18" charset="0"/>
                            </a:rPr>
                            <m:t>𝑥</m:t>
                          </m:r>
                        </m:e>
                      </m:d>
                      <m:r>
                        <a:rPr lang="en-US" altLang="zh-CN" b="0" i="1" smtClean="0">
                          <a:solidFill>
                            <a:srgbClr val="000000"/>
                          </a:solidFill>
                          <a:latin typeface="Cambria Math" panose="02040503050406030204" pitchFamily="18" charset="0"/>
                        </a:rPr>
                        <m:t>=</m:t>
                      </m:r>
                      <m:d>
                        <m:dPr>
                          <m:begChr m:val="{"/>
                          <m:endChr m:val=""/>
                          <m:ctrlPr>
                            <a:rPr lang="en-US" altLang="zh-CN" b="0" i="1" smtClean="0">
                              <a:solidFill>
                                <a:srgbClr val="000000"/>
                              </a:solidFill>
                              <a:latin typeface="Cambria Math" panose="02040503050406030204" pitchFamily="18" charset="0"/>
                            </a:rPr>
                          </m:ctrlPr>
                        </m:dPr>
                        <m:e>
                          <m:eqArr>
                            <m:eqArrPr>
                              <m:ctrlPr>
                                <a:rPr lang="en-US" altLang="zh-CN" b="0" i="1" smtClean="0">
                                  <a:solidFill>
                                    <a:srgbClr val="000000"/>
                                  </a:solidFill>
                                  <a:latin typeface="Cambria Math" panose="02040503050406030204" pitchFamily="18" charset="0"/>
                                </a:rPr>
                              </m:ctrlPr>
                            </m:eqArrPr>
                            <m:e>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rPr>
                                <m:t>&gt;1</m:t>
                              </m:r>
                            </m:e>
                            <m:e>
                              <m:r>
                                <a:rPr lang="en-US" altLang="zh-CN" b="0" i="1" smtClean="0">
                                  <a:solidFill>
                                    <a:srgbClr val="000000"/>
                                  </a:solidFill>
                                  <a:latin typeface="Cambria Math" panose="02040503050406030204" pitchFamily="18" charset="0"/>
                                </a:rPr>
                                <m:t>3−</m:t>
                              </m:r>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ea typeface="Cambria Math" panose="02040503050406030204" pitchFamily="18" charset="0"/>
                                </a:rPr>
                                <m:t>≤1</m:t>
                              </m:r>
                            </m:e>
                          </m:eqArr>
                        </m:e>
                      </m:d>
                      <m:r>
                        <a:rPr lang="en-US" altLang="zh-CN" b="0" i="1">
                          <a:solidFill>
                            <a:srgbClr val="000000"/>
                          </a:solidFill>
                          <a:latin typeface="Cambria Math" panose="02040503050406030204" pitchFamily="18" charset="0"/>
                        </a:rPr>
                        <m:t> </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95010" y="3406961"/>
                <a:ext cx="3053336" cy="77886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855099" y="3406961"/>
                <a:ext cx="3053336"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𝑔</m:t>
                      </m:r>
                      <m:d>
                        <m:dPr>
                          <m:ctrlPr>
                            <a:rPr lang="en-US" altLang="zh-CN" b="0" i="1">
                              <a:solidFill>
                                <a:srgbClr val="000000"/>
                              </a:solidFill>
                              <a:latin typeface="Cambria Math" panose="02040503050406030204" pitchFamily="18" charset="0"/>
                            </a:rPr>
                          </m:ctrlPr>
                        </m:dPr>
                        <m:e>
                          <m:r>
                            <a:rPr lang="en-US" altLang="zh-CN" b="0" i="1">
                              <a:solidFill>
                                <a:srgbClr val="000000"/>
                              </a:solidFill>
                              <a:latin typeface="Cambria Math" panose="02040503050406030204" pitchFamily="18" charset="0"/>
                            </a:rPr>
                            <m:t>𝑥</m:t>
                          </m:r>
                        </m:e>
                      </m:d>
                      <m:r>
                        <a:rPr lang="en-US" altLang="zh-CN" b="0" i="1" smtClean="0">
                          <a:solidFill>
                            <a:srgbClr val="000000"/>
                          </a:solidFill>
                          <a:latin typeface="Cambria Math" panose="02040503050406030204" pitchFamily="18" charset="0"/>
                        </a:rPr>
                        <m:t>=</m:t>
                      </m:r>
                      <m:d>
                        <m:dPr>
                          <m:begChr m:val="{"/>
                          <m:endChr m:val=""/>
                          <m:ctrlPr>
                            <a:rPr lang="en-US" altLang="zh-CN" b="0" i="1" smtClean="0">
                              <a:solidFill>
                                <a:srgbClr val="000000"/>
                              </a:solidFill>
                              <a:latin typeface="Cambria Math" panose="02040503050406030204" pitchFamily="18" charset="0"/>
                            </a:rPr>
                          </m:ctrlPr>
                        </m:dPr>
                        <m:e>
                          <m:eqArr>
                            <m:eqArrPr>
                              <m:ctrlPr>
                                <a:rPr lang="en-US" altLang="zh-CN" b="0" i="1" smtClean="0">
                                  <a:solidFill>
                                    <a:srgbClr val="000000"/>
                                  </a:solidFill>
                                  <a:latin typeface="Cambria Math" panose="02040503050406030204" pitchFamily="18" charset="0"/>
                                </a:rPr>
                              </m:ctrlPr>
                            </m:eqArrPr>
                            <m:e>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rPr>
                                <m:t>1</m:t>
                              </m:r>
                            </m:e>
                            <m:e>
                              <m:r>
                                <a:rPr lang="en-US" altLang="zh-CN" b="0" i="1" smtClean="0">
                                  <a:solidFill>
                                    <a:srgbClr val="000000"/>
                                  </a:solidFill>
                                  <a:latin typeface="Cambria Math" panose="02040503050406030204" pitchFamily="18" charset="0"/>
                                </a:rPr>
                                <m:t>3−</m:t>
                              </m:r>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ea typeface="Cambria Math" panose="02040503050406030204" pitchFamily="18" charset="0"/>
                                </a:rPr>
                                <m:t>&gt;1</m:t>
                              </m:r>
                            </m:e>
                          </m:eqArr>
                        </m:e>
                      </m:d>
                      <m:r>
                        <a:rPr lang="en-US" altLang="zh-CN" b="0" i="1">
                          <a:solidFill>
                            <a:srgbClr val="000000"/>
                          </a:solidFill>
                          <a:latin typeface="Cambria Math" panose="02040503050406030204" pitchFamily="18" charset="0"/>
                        </a:rPr>
                        <m:t> </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855099" y="3406961"/>
                <a:ext cx="3053336" cy="778868"/>
              </a:xfrm>
              <a:prstGeom prst="rect">
                <a:avLst/>
              </a:prstGeom>
              <a:blipFill>
                <a:blip r:embed="rId5"/>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6"/>
          <a:stretch>
            <a:fillRect/>
          </a:stretch>
        </p:blipFill>
        <p:spPr>
          <a:xfrm>
            <a:off x="7414668" y="1315784"/>
            <a:ext cx="4695238" cy="1161905"/>
          </a:xfrm>
          <a:prstGeom prst="rect">
            <a:avLst/>
          </a:prstGeom>
        </p:spPr>
      </p:pic>
      <p:pic>
        <p:nvPicPr>
          <p:cNvPr id="9" name="图片 8"/>
          <p:cNvPicPr>
            <a:picLocks noChangeAspect="1"/>
          </p:cNvPicPr>
          <p:nvPr/>
        </p:nvPicPr>
        <p:blipFill>
          <a:blip r:embed="rId7"/>
          <a:stretch>
            <a:fillRect/>
          </a:stretch>
        </p:blipFill>
        <p:spPr>
          <a:xfrm>
            <a:off x="7470950" y="2483151"/>
            <a:ext cx="4285714" cy="1847619"/>
          </a:xfrm>
          <a:prstGeom prst="rect">
            <a:avLst/>
          </a:prstGeom>
        </p:spPr>
      </p:pic>
      <p:pic>
        <p:nvPicPr>
          <p:cNvPr id="2" name="图片 1"/>
          <p:cNvPicPr>
            <a:picLocks noChangeAspect="1"/>
          </p:cNvPicPr>
          <p:nvPr/>
        </p:nvPicPr>
        <p:blipFill>
          <a:blip r:embed="rId8"/>
          <a:stretch>
            <a:fillRect/>
          </a:stretch>
        </p:blipFill>
        <p:spPr>
          <a:xfrm>
            <a:off x="341787" y="4302665"/>
            <a:ext cx="7758628" cy="757362"/>
          </a:xfrm>
          <a:prstGeom prst="rect">
            <a:avLst/>
          </a:prstGeom>
        </p:spPr>
      </p:pic>
      <p:pic>
        <p:nvPicPr>
          <p:cNvPr id="10" name="图片 9"/>
          <p:cNvPicPr>
            <a:picLocks noChangeAspect="1"/>
          </p:cNvPicPr>
          <p:nvPr/>
        </p:nvPicPr>
        <p:blipFill>
          <a:blip r:embed="rId9"/>
          <a:stretch>
            <a:fillRect/>
          </a:stretch>
        </p:blipFill>
        <p:spPr>
          <a:xfrm>
            <a:off x="380655" y="5088569"/>
            <a:ext cx="7085714" cy="542857"/>
          </a:xfrm>
          <a:prstGeom prst="rect">
            <a:avLst/>
          </a:prstGeom>
        </p:spPr>
      </p:pic>
      <p:pic>
        <p:nvPicPr>
          <p:cNvPr id="11" name="图片 10"/>
          <p:cNvPicPr>
            <a:picLocks noChangeAspect="1"/>
          </p:cNvPicPr>
          <p:nvPr/>
        </p:nvPicPr>
        <p:blipFill>
          <a:blip r:embed="rId10"/>
          <a:stretch>
            <a:fillRect/>
          </a:stretch>
        </p:blipFill>
        <p:spPr>
          <a:xfrm>
            <a:off x="8400256" y="4330770"/>
            <a:ext cx="3257143" cy="495238"/>
          </a:xfrm>
          <a:prstGeom prst="rect">
            <a:avLst/>
          </a:prstGeom>
        </p:spPr>
      </p:pic>
    </p:spTree>
    <p:extLst>
      <p:ext uri="{BB962C8B-B14F-4D97-AF65-F5344CB8AC3E}">
        <p14:creationId xmlns:p14="http://schemas.microsoft.com/office/powerpoint/2010/main" val="3627913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8.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6.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5.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heme/theme1.xml><?xml version="1.0" encoding="utf-8"?>
<a:theme xmlns:a="http://schemas.openxmlformats.org/drawingml/2006/main" name="概率论与数理统计模板">
  <a:themeElements>
    <a:clrScheme name="概率论与数理统计模板 10">
      <a:dk1>
        <a:srgbClr val="000000"/>
      </a:dk1>
      <a:lt1>
        <a:srgbClr val="F5F5D7"/>
      </a:lt1>
      <a:dk2>
        <a:srgbClr val="808000"/>
      </a:dk2>
      <a:lt2>
        <a:srgbClr val="666633"/>
      </a:lt2>
      <a:accent1>
        <a:srgbClr val="339933"/>
      </a:accent1>
      <a:accent2>
        <a:srgbClr val="800000"/>
      </a:accent2>
      <a:accent3>
        <a:srgbClr val="F9F9E8"/>
      </a:accent3>
      <a:accent4>
        <a:srgbClr val="000000"/>
      </a:accent4>
      <a:accent5>
        <a:srgbClr val="ADCAAD"/>
      </a:accent5>
      <a:accent6>
        <a:srgbClr val="730000"/>
      </a:accent6>
      <a:hlink>
        <a:srgbClr val="800000"/>
      </a:hlink>
      <a:folHlink>
        <a:srgbClr val="800000"/>
      </a:folHlink>
    </a:clrScheme>
    <a:fontScheme name="概率论与数理统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概率论与数理统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概率论与数理统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概率论与数理统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概率论与数理统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概率论与数理统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概率论与数理统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概率论与数理统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概率论与数理统计模板 8">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800000"/>
        </a:hlink>
        <a:folHlink>
          <a:srgbClr val="800000"/>
        </a:folHlink>
      </a:clrScheme>
      <a:clrMap bg1="lt1" tx1="dk1" bg2="lt2" tx2="dk2" accent1="accent1" accent2="accent2" accent3="accent3" accent4="accent4" accent5="accent5" accent6="accent6" hlink="hlink" folHlink="folHlink"/>
    </a:extraClrScheme>
    <a:extraClrScheme>
      <a:clrScheme name="概率论与数理统计模板 9">
        <a:dk1>
          <a:srgbClr val="000000"/>
        </a:dk1>
        <a:lt1>
          <a:srgbClr val="F6F8D4"/>
        </a:lt1>
        <a:dk2>
          <a:srgbClr val="808000"/>
        </a:dk2>
        <a:lt2>
          <a:srgbClr val="666633"/>
        </a:lt2>
        <a:accent1>
          <a:srgbClr val="339933"/>
        </a:accent1>
        <a:accent2>
          <a:srgbClr val="800000"/>
        </a:accent2>
        <a:accent3>
          <a:srgbClr val="FAFBE6"/>
        </a:accent3>
        <a:accent4>
          <a:srgbClr val="000000"/>
        </a:accent4>
        <a:accent5>
          <a:srgbClr val="ADCAAD"/>
        </a:accent5>
        <a:accent6>
          <a:srgbClr val="730000"/>
        </a:accent6>
        <a:hlink>
          <a:srgbClr val="800000"/>
        </a:hlink>
        <a:folHlink>
          <a:srgbClr val="800000"/>
        </a:folHlink>
      </a:clrScheme>
      <a:clrMap bg1="lt1" tx1="dk1" bg2="lt2" tx2="dk2" accent1="accent1" accent2="accent2" accent3="accent3" accent4="accent4" accent5="accent5" accent6="accent6" hlink="hlink" folHlink="folHlink"/>
    </a:extraClrScheme>
    <a:extraClrScheme>
      <a:clrScheme name="概率论与数理统计模板 10">
        <a:dk1>
          <a:srgbClr val="000000"/>
        </a:dk1>
        <a:lt1>
          <a:srgbClr val="F5F5D7"/>
        </a:lt1>
        <a:dk2>
          <a:srgbClr val="808000"/>
        </a:dk2>
        <a:lt2>
          <a:srgbClr val="666633"/>
        </a:lt2>
        <a:accent1>
          <a:srgbClr val="339933"/>
        </a:accent1>
        <a:accent2>
          <a:srgbClr val="800000"/>
        </a:accent2>
        <a:accent3>
          <a:srgbClr val="F9F9E8"/>
        </a:accent3>
        <a:accent4>
          <a:srgbClr val="000000"/>
        </a:accent4>
        <a:accent5>
          <a:srgbClr val="ADCAAD"/>
        </a:accent5>
        <a:accent6>
          <a:srgbClr val="730000"/>
        </a:accent6>
        <a:hlink>
          <a:srgbClr val="8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53946</Template>
  <TotalTime>26002</TotalTime>
  <Words>19928</Words>
  <Application>Microsoft Office PowerPoint</Application>
  <PresentationFormat>宽屏</PresentationFormat>
  <Paragraphs>1945</Paragraphs>
  <Slides>167</Slides>
  <Notes>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vt:i4>
      </vt:variant>
      <vt:variant>
        <vt:lpstr>幻灯片标题</vt:lpstr>
      </vt:variant>
      <vt:variant>
        <vt:i4>167</vt:i4>
      </vt:variant>
    </vt:vector>
  </HeadingPairs>
  <TitlesOfParts>
    <vt:vector size="189" baseType="lpstr">
      <vt:lpstr>Microsoft Yahei</vt:lpstr>
      <vt:lpstr>方正舒体</vt:lpstr>
      <vt:lpstr>黑体</vt:lpstr>
      <vt:lpstr>华文细黑</vt:lpstr>
      <vt:lpstr>华文新魏</vt:lpstr>
      <vt:lpstr>华文行楷</vt:lpstr>
      <vt:lpstr>华文中宋</vt:lpstr>
      <vt:lpstr>楷体_GB2312</vt:lpstr>
      <vt:lpstr>宋体</vt:lpstr>
      <vt:lpstr>微软雅黑</vt:lpstr>
      <vt:lpstr>Arial</vt:lpstr>
      <vt:lpstr>Cambria Math</vt:lpstr>
      <vt:lpstr>Symbol</vt:lpstr>
      <vt:lpstr>Times New Roman</vt:lpstr>
      <vt:lpstr>Times New Roman Italic</vt:lpstr>
      <vt:lpstr>Wingdings</vt:lpstr>
      <vt:lpstr>概率论与数理统计模板</vt:lpstr>
      <vt:lpstr>BMP 图象</vt:lpstr>
      <vt:lpstr>公式</vt:lpstr>
      <vt:lpstr>Equation</vt:lpstr>
      <vt:lpstr>MathType 6.0 Equation</vt:lpstr>
      <vt:lpstr>文档</vt:lpstr>
      <vt:lpstr>PowerPoint 演示文稿</vt:lpstr>
      <vt:lpstr>PowerPoint 演示文稿</vt:lpstr>
      <vt:lpstr>PowerPoint 演示文稿</vt:lpstr>
      <vt:lpstr>课程的性质、目的和任务：</vt:lpstr>
      <vt:lpstr>计算机类专业</vt:lpstr>
      <vt:lpstr>参考书及作业要求</vt:lpstr>
      <vt:lpstr>PowerPoint 演示文稿</vt:lpstr>
      <vt:lpstr>PowerPoint 演示文稿</vt:lpstr>
      <vt:lpstr>第一章</vt:lpstr>
      <vt:lpstr>PowerPoint 演示文稿</vt:lpstr>
      <vt:lpstr>第一节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一、准则I及第一个重要极限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中国矿业大学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Administrator</dc:creator>
  <cp:lastModifiedBy>Windows User</cp:lastModifiedBy>
  <cp:revision>624</cp:revision>
  <dcterms:created xsi:type="dcterms:W3CDTF">2000-07-15T07:30:01Z</dcterms:created>
  <dcterms:modified xsi:type="dcterms:W3CDTF">2024-09-18T08:22:50Z</dcterms:modified>
</cp:coreProperties>
</file>